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57" r:id="rId5"/>
    <p:sldId id="258" r:id="rId6"/>
    <p:sldId id="259" r:id="rId7"/>
    <p:sldId id="260" r:id="rId8"/>
    <p:sldId id="261" r:id="rId9"/>
    <p:sldId id="262" r:id="rId10"/>
    <p:sldId id="263" r:id="rId11"/>
    <p:sldId id="264" r:id="rId12"/>
    <p:sldId id="265" r:id="rId13"/>
    <p:sldId id="266" r:id="rId14"/>
    <p:sldId id="268" r:id="rId15"/>
    <p:sldId id="269" r:id="rId16"/>
    <p:sldId id="280" r:id="rId17"/>
    <p:sldId id="270" r:id="rId18"/>
    <p:sldId id="271" r:id="rId19"/>
    <p:sldId id="272" r:id="rId20"/>
    <p:sldId id="273" r:id="rId21"/>
    <p:sldId id="281"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48EF9-95C6-4BDB-9B36-A2D691B893D5}"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9E3A26D6-DB6B-4F8B-A66D-2EC78197E194}">
      <dgm:prSet phldrT="[Text]" custT="1"/>
      <dgm:spPr/>
      <dgm:t>
        <a:bodyPr/>
        <a:lstStyle/>
        <a:p>
          <a:r>
            <a:rPr lang="en-US" sz="2400" b="1" dirty="0" smtClean="0"/>
            <a:t>PROFESI TI</a:t>
          </a:r>
          <a:endParaRPr lang="en-US" sz="2400" b="1" dirty="0"/>
        </a:p>
      </dgm:t>
    </dgm:pt>
    <dgm:pt modelId="{10283592-AA03-42EE-A1DE-EC9FDBAE4176}" type="parTrans" cxnId="{49977295-5BC1-4764-9A91-B29B2A35C59F}">
      <dgm:prSet/>
      <dgm:spPr/>
      <dgm:t>
        <a:bodyPr/>
        <a:lstStyle/>
        <a:p>
          <a:endParaRPr lang="en-US"/>
        </a:p>
      </dgm:t>
    </dgm:pt>
    <dgm:pt modelId="{B4C9FB03-A8EF-499F-B83F-778B2F990D41}" type="sibTrans" cxnId="{49977295-5BC1-4764-9A91-B29B2A35C59F}">
      <dgm:prSet/>
      <dgm:spPr/>
      <dgm:t>
        <a:bodyPr/>
        <a:lstStyle/>
        <a:p>
          <a:endParaRPr lang="en-US"/>
        </a:p>
      </dgm:t>
    </dgm:pt>
    <dgm:pt modelId="{3035149C-9AE4-46EB-B192-B9E271D7247D}">
      <dgm:prSet phldrT="[Text]"/>
      <dgm:spPr/>
      <dgm:t>
        <a:bodyPr/>
        <a:lstStyle/>
        <a:p>
          <a:r>
            <a:rPr lang="en-US" b="1" dirty="0" smtClean="0"/>
            <a:t>SYSTEM</a:t>
          </a:r>
        </a:p>
        <a:p>
          <a:r>
            <a:rPr lang="en-US" b="1" dirty="0" smtClean="0"/>
            <a:t>DEVELOPMENT</a:t>
          </a:r>
          <a:endParaRPr lang="en-US" b="1" dirty="0"/>
        </a:p>
      </dgm:t>
    </dgm:pt>
    <dgm:pt modelId="{50501E5E-1921-499D-825D-3AE9B93DC52F}" type="parTrans" cxnId="{C4785C44-8002-46D9-8154-E1667AF430C8}">
      <dgm:prSet/>
      <dgm:spPr/>
      <dgm:t>
        <a:bodyPr/>
        <a:lstStyle/>
        <a:p>
          <a:endParaRPr lang="en-US"/>
        </a:p>
      </dgm:t>
    </dgm:pt>
    <dgm:pt modelId="{C19DB1F0-36F0-4917-9A8F-990F46FD7F8A}" type="sibTrans" cxnId="{C4785C44-8002-46D9-8154-E1667AF430C8}">
      <dgm:prSet/>
      <dgm:spPr/>
      <dgm:t>
        <a:bodyPr/>
        <a:lstStyle/>
        <a:p>
          <a:endParaRPr lang="en-US"/>
        </a:p>
      </dgm:t>
    </dgm:pt>
    <dgm:pt modelId="{D4523D7A-511C-4436-B116-FF8C403CD441}">
      <dgm:prSet phldrT="[Text]"/>
      <dgm:spPr/>
      <dgm:t>
        <a:bodyPr/>
        <a:lstStyle/>
        <a:p>
          <a:r>
            <a:rPr lang="en-US" b="1" dirty="0" smtClean="0"/>
            <a:t>SYSTEM</a:t>
          </a:r>
        </a:p>
        <a:p>
          <a:r>
            <a:rPr lang="en-US" b="1" dirty="0" smtClean="0"/>
            <a:t>DEVELOPMENT</a:t>
          </a:r>
          <a:endParaRPr lang="en-US" b="1" dirty="0"/>
        </a:p>
      </dgm:t>
    </dgm:pt>
    <dgm:pt modelId="{49BBB6DC-7283-4D5F-96D7-863771F0F56A}" type="parTrans" cxnId="{5F74D3E3-DF0D-4A5E-8D72-5B0559B82127}">
      <dgm:prSet/>
      <dgm:spPr/>
      <dgm:t>
        <a:bodyPr/>
        <a:lstStyle/>
        <a:p>
          <a:endParaRPr lang="en-US"/>
        </a:p>
      </dgm:t>
    </dgm:pt>
    <dgm:pt modelId="{3CD323D4-30FE-4081-940E-77F6392B8433}" type="sibTrans" cxnId="{5F74D3E3-DF0D-4A5E-8D72-5B0559B82127}">
      <dgm:prSet/>
      <dgm:spPr/>
      <dgm:t>
        <a:bodyPr/>
        <a:lstStyle/>
        <a:p>
          <a:endParaRPr lang="en-US"/>
        </a:p>
      </dgm:t>
    </dgm:pt>
    <dgm:pt modelId="{BE312AFB-D7AD-4725-AA33-DBF1FABE8A7B}">
      <dgm:prSet phldrT="[Text]"/>
      <dgm:spPr/>
      <dgm:t>
        <a:bodyPr/>
        <a:lstStyle/>
        <a:p>
          <a:r>
            <a:rPr lang="en-US" b="1" dirty="0" smtClean="0"/>
            <a:t>SPECIALIST</a:t>
          </a:r>
        </a:p>
        <a:p>
          <a:r>
            <a:rPr lang="en-US" b="1" dirty="0" smtClean="0"/>
            <a:t>SUPPORT</a:t>
          </a:r>
          <a:endParaRPr lang="en-US" b="1" dirty="0"/>
        </a:p>
      </dgm:t>
    </dgm:pt>
    <dgm:pt modelId="{5E675045-BA8D-4A40-8DBA-6E9E698B8747}" type="parTrans" cxnId="{EBDE7C79-5743-4488-979E-321BCA5DF073}">
      <dgm:prSet/>
      <dgm:spPr/>
      <dgm:t>
        <a:bodyPr/>
        <a:lstStyle/>
        <a:p>
          <a:endParaRPr lang="en-US"/>
        </a:p>
      </dgm:t>
    </dgm:pt>
    <dgm:pt modelId="{A1133017-7F6B-4B3D-8D34-AD41016A2A7C}" type="sibTrans" cxnId="{EBDE7C79-5743-4488-979E-321BCA5DF073}">
      <dgm:prSet/>
      <dgm:spPr/>
      <dgm:t>
        <a:bodyPr/>
        <a:lstStyle/>
        <a:p>
          <a:endParaRPr lang="en-US"/>
        </a:p>
      </dgm:t>
    </dgm:pt>
    <dgm:pt modelId="{A7A71926-ECDA-4874-B089-BDEFFC7A2B67}" type="asst">
      <dgm:prSet/>
      <dgm:spPr/>
      <dgm:t>
        <a:bodyPr/>
        <a:lstStyle/>
        <a:p>
          <a:r>
            <a:rPr lang="en-US" b="1" dirty="0" smtClean="0"/>
            <a:t>INSTRUKTUR</a:t>
          </a:r>
        </a:p>
        <a:p>
          <a:r>
            <a:rPr lang="en-US" b="1" dirty="0" smtClean="0"/>
            <a:t>PENDIDIKAN</a:t>
          </a:r>
        </a:p>
        <a:p>
          <a:r>
            <a:rPr lang="en-US" b="1" dirty="0" smtClean="0"/>
            <a:t>NON GELAR</a:t>
          </a:r>
          <a:endParaRPr lang="en-US" b="1" dirty="0"/>
        </a:p>
      </dgm:t>
    </dgm:pt>
    <dgm:pt modelId="{FC94246F-9020-4435-BAD1-9D048846015E}" type="parTrans" cxnId="{D336B02C-22BA-469F-BA55-AEFD23BEED70}">
      <dgm:prSet/>
      <dgm:spPr/>
      <dgm:t>
        <a:bodyPr/>
        <a:lstStyle/>
        <a:p>
          <a:endParaRPr lang="en-US"/>
        </a:p>
      </dgm:t>
    </dgm:pt>
    <dgm:pt modelId="{418897AE-531D-4F22-87DA-0EC4991615E7}" type="sibTrans" cxnId="{D336B02C-22BA-469F-BA55-AEFD23BEED70}">
      <dgm:prSet/>
      <dgm:spPr/>
      <dgm:t>
        <a:bodyPr/>
        <a:lstStyle/>
        <a:p>
          <a:endParaRPr lang="en-US"/>
        </a:p>
      </dgm:t>
    </dgm:pt>
    <dgm:pt modelId="{5D5C7A62-E3FC-414B-86DB-DB1C8D19AACB}" type="asst">
      <dgm:prSet custT="1"/>
      <dgm:spPr/>
      <dgm:t>
        <a:bodyPr/>
        <a:lstStyle/>
        <a:p>
          <a:r>
            <a:rPr lang="en-US" sz="2000" b="1" dirty="0" smtClean="0"/>
            <a:t>PROGAMMER</a:t>
          </a:r>
          <a:endParaRPr lang="en-US" sz="2000" b="1" dirty="0"/>
        </a:p>
      </dgm:t>
    </dgm:pt>
    <dgm:pt modelId="{578271D0-A456-4A36-A7BF-BB31859210B8}" type="parTrans" cxnId="{3FF92248-CEC6-4CE1-888F-138B3D8E6526}">
      <dgm:prSet/>
      <dgm:spPr/>
      <dgm:t>
        <a:bodyPr/>
        <a:lstStyle/>
        <a:p>
          <a:endParaRPr lang="en-US"/>
        </a:p>
      </dgm:t>
    </dgm:pt>
    <dgm:pt modelId="{956DD497-2679-4D33-A786-0D95DF1E1430}" type="sibTrans" cxnId="{3FF92248-CEC6-4CE1-888F-138B3D8E6526}">
      <dgm:prSet/>
      <dgm:spPr/>
      <dgm:t>
        <a:bodyPr/>
        <a:lstStyle/>
        <a:p>
          <a:endParaRPr lang="en-US"/>
        </a:p>
      </dgm:t>
    </dgm:pt>
    <dgm:pt modelId="{5008402B-5DDB-499C-868F-BBCB5B32D3A4}" type="asst">
      <dgm:prSet/>
      <dgm:spPr/>
      <dgm:t>
        <a:bodyPr/>
        <a:lstStyle/>
        <a:p>
          <a:r>
            <a:rPr lang="en-US" b="1" dirty="0" smtClean="0"/>
            <a:t>PROJECT</a:t>
          </a:r>
        </a:p>
        <a:p>
          <a:r>
            <a:rPr lang="en-US" b="1" dirty="0" smtClean="0"/>
            <a:t>MANAGER</a:t>
          </a:r>
          <a:endParaRPr lang="en-US" b="1" dirty="0"/>
        </a:p>
      </dgm:t>
    </dgm:pt>
    <dgm:pt modelId="{69BCC7D9-7750-49DF-A8AC-1FDD5EFB8772}" type="parTrans" cxnId="{21B1B6E5-C3BE-489D-A125-75C53E34372F}">
      <dgm:prSet/>
      <dgm:spPr/>
      <dgm:t>
        <a:bodyPr/>
        <a:lstStyle/>
        <a:p>
          <a:endParaRPr lang="en-US"/>
        </a:p>
      </dgm:t>
    </dgm:pt>
    <dgm:pt modelId="{B15BFF04-9688-4664-8F8F-4B041056D57F}" type="sibTrans" cxnId="{21B1B6E5-C3BE-489D-A125-75C53E34372F}">
      <dgm:prSet/>
      <dgm:spPr/>
      <dgm:t>
        <a:bodyPr/>
        <a:lstStyle/>
        <a:p>
          <a:endParaRPr lang="en-US"/>
        </a:p>
      </dgm:t>
    </dgm:pt>
    <dgm:pt modelId="{17C13E46-CB34-4A8D-A142-87C971DE9A6F}" type="asst">
      <dgm:prSet/>
      <dgm:spPr/>
      <dgm:t>
        <a:bodyPr/>
        <a:lstStyle/>
        <a:p>
          <a:r>
            <a:rPr lang="en-US" b="1" dirty="0" smtClean="0"/>
            <a:t>SYSTEM</a:t>
          </a:r>
        </a:p>
        <a:p>
          <a:r>
            <a:rPr lang="en-US" b="1" dirty="0" smtClean="0"/>
            <a:t>ANALIST</a:t>
          </a:r>
          <a:endParaRPr lang="en-US" b="1" dirty="0"/>
        </a:p>
      </dgm:t>
    </dgm:pt>
    <dgm:pt modelId="{C103813A-C446-4BB5-BD55-BE7800D8CFA1}" type="parTrans" cxnId="{53C572FC-904B-4AD7-9A83-9CD19DA25BCD}">
      <dgm:prSet/>
      <dgm:spPr/>
      <dgm:t>
        <a:bodyPr/>
        <a:lstStyle/>
        <a:p>
          <a:endParaRPr lang="en-US"/>
        </a:p>
      </dgm:t>
    </dgm:pt>
    <dgm:pt modelId="{7BA5CCCA-1FD9-4B6D-B416-FEC8669ABA43}" type="sibTrans" cxnId="{53C572FC-904B-4AD7-9A83-9CD19DA25BCD}">
      <dgm:prSet/>
      <dgm:spPr/>
      <dgm:t>
        <a:bodyPr/>
        <a:lstStyle/>
        <a:p>
          <a:endParaRPr lang="en-US"/>
        </a:p>
      </dgm:t>
    </dgm:pt>
    <dgm:pt modelId="{A198BBEE-0E0B-4A62-8141-21EF104B3522}">
      <dgm:prSet/>
      <dgm:spPr/>
      <dgm:t>
        <a:bodyPr/>
        <a:lstStyle/>
        <a:p>
          <a:r>
            <a:rPr lang="en-US" b="1" dirty="0" smtClean="0"/>
            <a:t>SPECIALIST</a:t>
          </a:r>
        </a:p>
        <a:p>
          <a:r>
            <a:rPr lang="en-US" b="1" dirty="0" smtClean="0"/>
            <a:t>BIDANG</a:t>
          </a:r>
        </a:p>
        <a:p>
          <a:r>
            <a:rPr lang="en-US" b="1" dirty="0" smtClean="0"/>
            <a:t>TERTENTU</a:t>
          </a:r>
          <a:endParaRPr lang="en-US" b="1" dirty="0"/>
        </a:p>
      </dgm:t>
    </dgm:pt>
    <dgm:pt modelId="{279BF5E3-7D80-4E33-8FE5-D700844A1CAF}" type="parTrans" cxnId="{EF1B898F-38CF-4EED-9B63-C16AD49C0BE2}">
      <dgm:prSet/>
      <dgm:spPr/>
      <dgm:t>
        <a:bodyPr/>
        <a:lstStyle/>
        <a:p>
          <a:endParaRPr lang="en-US"/>
        </a:p>
      </dgm:t>
    </dgm:pt>
    <dgm:pt modelId="{417FC7EE-6979-4A9D-9443-3C0C1F523294}" type="sibTrans" cxnId="{EF1B898F-38CF-4EED-9B63-C16AD49C0BE2}">
      <dgm:prSet/>
      <dgm:spPr/>
      <dgm:t>
        <a:bodyPr/>
        <a:lstStyle/>
        <a:p>
          <a:endParaRPr lang="en-US"/>
        </a:p>
      </dgm:t>
    </dgm:pt>
    <dgm:pt modelId="{91CAE311-7F2A-45C2-AAE1-339A448E2DAA}" type="pres">
      <dgm:prSet presAssocID="{88448EF9-95C6-4BDB-9B36-A2D691B893D5}" presName="hierChild1" presStyleCnt="0">
        <dgm:presLayoutVars>
          <dgm:orgChart val="1"/>
          <dgm:chPref val="1"/>
          <dgm:dir/>
          <dgm:animOne val="branch"/>
          <dgm:animLvl val="lvl"/>
          <dgm:resizeHandles/>
        </dgm:presLayoutVars>
      </dgm:prSet>
      <dgm:spPr/>
      <dgm:t>
        <a:bodyPr/>
        <a:lstStyle/>
        <a:p>
          <a:endParaRPr lang="en-US"/>
        </a:p>
      </dgm:t>
    </dgm:pt>
    <dgm:pt modelId="{67D08B69-C502-4547-8464-7BCBF4B2A859}" type="pres">
      <dgm:prSet presAssocID="{9E3A26D6-DB6B-4F8B-A66D-2EC78197E194}" presName="hierRoot1" presStyleCnt="0">
        <dgm:presLayoutVars>
          <dgm:hierBranch val="init"/>
        </dgm:presLayoutVars>
      </dgm:prSet>
      <dgm:spPr/>
    </dgm:pt>
    <dgm:pt modelId="{A6737F29-007C-4ED7-943C-B2EC251DCC93}" type="pres">
      <dgm:prSet presAssocID="{9E3A26D6-DB6B-4F8B-A66D-2EC78197E194}" presName="rootComposite1" presStyleCnt="0"/>
      <dgm:spPr/>
    </dgm:pt>
    <dgm:pt modelId="{36D70C25-882A-4EEA-9CBF-ED77F711161B}" type="pres">
      <dgm:prSet presAssocID="{9E3A26D6-DB6B-4F8B-A66D-2EC78197E194}" presName="rootText1" presStyleLbl="node0" presStyleIdx="0" presStyleCnt="1" custScaleX="130942" custScaleY="136343">
        <dgm:presLayoutVars>
          <dgm:chPref val="3"/>
        </dgm:presLayoutVars>
      </dgm:prSet>
      <dgm:spPr/>
      <dgm:t>
        <a:bodyPr/>
        <a:lstStyle/>
        <a:p>
          <a:endParaRPr lang="en-US"/>
        </a:p>
      </dgm:t>
    </dgm:pt>
    <dgm:pt modelId="{B97F892D-BCC6-4332-8E55-3EEEF648678C}" type="pres">
      <dgm:prSet presAssocID="{9E3A26D6-DB6B-4F8B-A66D-2EC78197E194}" presName="rootConnector1" presStyleLbl="node1" presStyleIdx="0" presStyleCnt="0"/>
      <dgm:spPr/>
      <dgm:t>
        <a:bodyPr/>
        <a:lstStyle/>
        <a:p>
          <a:endParaRPr lang="en-US"/>
        </a:p>
      </dgm:t>
    </dgm:pt>
    <dgm:pt modelId="{55C12D03-7E13-4BD5-A41A-7709E4543365}" type="pres">
      <dgm:prSet presAssocID="{9E3A26D6-DB6B-4F8B-A66D-2EC78197E194}" presName="hierChild2" presStyleCnt="0"/>
      <dgm:spPr/>
    </dgm:pt>
    <dgm:pt modelId="{44078A2E-EF9E-4EE3-8335-5B19E6278689}" type="pres">
      <dgm:prSet presAssocID="{50501E5E-1921-499D-825D-3AE9B93DC52F}" presName="Name37" presStyleLbl="parChTrans1D2" presStyleIdx="0" presStyleCnt="3"/>
      <dgm:spPr/>
      <dgm:t>
        <a:bodyPr/>
        <a:lstStyle/>
        <a:p>
          <a:endParaRPr lang="en-US"/>
        </a:p>
      </dgm:t>
    </dgm:pt>
    <dgm:pt modelId="{6B0EB4F3-14D1-409F-8287-0FCBA84F7599}" type="pres">
      <dgm:prSet presAssocID="{3035149C-9AE4-46EB-B192-B9E271D7247D}" presName="hierRoot2" presStyleCnt="0">
        <dgm:presLayoutVars>
          <dgm:hierBranch val="init"/>
        </dgm:presLayoutVars>
      </dgm:prSet>
      <dgm:spPr/>
    </dgm:pt>
    <dgm:pt modelId="{20B69E9E-5249-4BEC-97FB-BB969D42EA71}" type="pres">
      <dgm:prSet presAssocID="{3035149C-9AE4-46EB-B192-B9E271D7247D}" presName="rootComposite" presStyleCnt="0"/>
      <dgm:spPr/>
    </dgm:pt>
    <dgm:pt modelId="{EE696404-7ED5-42A0-85C3-600D56FC2E65}" type="pres">
      <dgm:prSet presAssocID="{3035149C-9AE4-46EB-B192-B9E271D7247D}" presName="rootText" presStyleLbl="node2" presStyleIdx="0" presStyleCnt="3" custLinFactNeighborX="-144" custLinFactNeighborY="-808">
        <dgm:presLayoutVars>
          <dgm:chPref val="3"/>
        </dgm:presLayoutVars>
      </dgm:prSet>
      <dgm:spPr/>
      <dgm:t>
        <a:bodyPr/>
        <a:lstStyle/>
        <a:p>
          <a:endParaRPr lang="en-US"/>
        </a:p>
      </dgm:t>
    </dgm:pt>
    <dgm:pt modelId="{532C6067-5881-4698-995E-49AF1B4B96A0}" type="pres">
      <dgm:prSet presAssocID="{3035149C-9AE4-46EB-B192-B9E271D7247D}" presName="rootConnector" presStyleLbl="node2" presStyleIdx="0" presStyleCnt="3"/>
      <dgm:spPr/>
      <dgm:t>
        <a:bodyPr/>
        <a:lstStyle/>
        <a:p>
          <a:endParaRPr lang="en-US"/>
        </a:p>
      </dgm:t>
    </dgm:pt>
    <dgm:pt modelId="{78E25BB3-C114-4997-9016-5AD51CEFF0D5}" type="pres">
      <dgm:prSet presAssocID="{3035149C-9AE4-46EB-B192-B9E271D7247D}" presName="hierChild4" presStyleCnt="0"/>
      <dgm:spPr/>
    </dgm:pt>
    <dgm:pt modelId="{212D7793-81F9-4F5E-8CD1-AC57F45045EB}" type="pres">
      <dgm:prSet presAssocID="{3035149C-9AE4-46EB-B192-B9E271D7247D}" presName="hierChild5" presStyleCnt="0"/>
      <dgm:spPr/>
    </dgm:pt>
    <dgm:pt modelId="{6F3FB040-2487-4126-B83F-2573E35D3A29}" type="pres">
      <dgm:prSet presAssocID="{FC94246F-9020-4435-BAD1-9D048846015E}" presName="Name111" presStyleLbl="parChTrans1D3" presStyleIdx="0" presStyleCnt="5"/>
      <dgm:spPr/>
      <dgm:t>
        <a:bodyPr/>
        <a:lstStyle/>
        <a:p>
          <a:endParaRPr lang="en-US"/>
        </a:p>
      </dgm:t>
    </dgm:pt>
    <dgm:pt modelId="{BAD85FEB-2239-4FD1-A4CA-28D9955D115A}" type="pres">
      <dgm:prSet presAssocID="{A7A71926-ECDA-4874-B089-BDEFFC7A2B67}" presName="hierRoot3" presStyleCnt="0">
        <dgm:presLayoutVars>
          <dgm:hierBranch val="init"/>
        </dgm:presLayoutVars>
      </dgm:prSet>
      <dgm:spPr/>
    </dgm:pt>
    <dgm:pt modelId="{E998C47E-2EFF-469F-B876-30C976D64AC6}" type="pres">
      <dgm:prSet presAssocID="{A7A71926-ECDA-4874-B089-BDEFFC7A2B67}" presName="rootComposite3" presStyleCnt="0"/>
      <dgm:spPr/>
    </dgm:pt>
    <dgm:pt modelId="{62CF10ED-2907-4715-B669-6013A1D9881E}" type="pres">
      <dgm:prSet presAssocID="{A7A71926-ECDA-4874-B089-BDEFFC7A2B67}" presName="rootText3" presStyleLbl="asst2" presStyleIdx="0" presStyleCnt="4" custScaleX="112632" custScaleY="200326" custLinFactNeighborX="19092" custLinFactNeighborY="2978">
        <dgm:presLayoutVars>
          <dgm:chPref val="3"/>
        </dgm:presLayoutVars>
      </dgm:prSet>
      <dgm:spPr/>
      <dgm:t>
        <a:bodyPr/>
        <a:lstStyle/>
        <a:p>
          <a:endParaRPr lang="en-US"/>
        </a:p>
      </dgm:t>
    </dgm:pt>
    <dgm:pt modelId="{B1BFA146-3DA8-4A2A-93A9-25E3A37B1EEB}" type="pres">
      <dgm:prSet presAssocID="{A7A71926-ECDA-4874-B089-BDEFFC7A2B67}" presName="rootConnector3" presStyleLbl="asst2" presStyleIdx="0" presStyleCnt="4"/>
      <dgm:spPr/>
      <dgm:t>
        <a:bodyPr/>
        <a:lstStyle/>
        <a:p>
          <a:endParaRPr lang="en-US"/>
        </a:p>
      </dgm:t>
    </dgm:pt>
    <dgm:pt modelId="{244EA238-6C11-457B-8565-D7F818756426}" type="pres">
      <dgm:prSet presAssocID="{A7A71926-ECDA-4874-B089-BDEFFC7A2B67}" presName="hierChild6" presStyleCnt="0"/>
      <dgm:spPr/>
    </dgm:pt>
    <dgm:pt modelId="{85327CD0-EAE2-4966-9325-CE9C1B92F937}" type="pres">
      <dgm:prSet presAssocID="{A7A71926-ECDA-4874-B089-BDEFFC7A2B67}" presName="hierChild7" presStyleCnt="0"/>
      <dgm:spPr/>
    </dgm:pt>
    <dgm:pt modelId="{321ED4EC-ECFF-40D6-8141-8816C2B64134}" type="pres">
      <dgm:prSet presAssocID="{49BBB6DC-7283-4D5F-96D7-863771F0F56A}" presName="Name37" presStyleLbl="parChTrans1D2" presStyleIdx="1" presStyleCnt="3"/>
      <dgm:spPr/>
      <dgm:t>
        <a:bodyPr/>
        <a:lstStyle/>
        <a:p>
          <a:endParaRPr lang="en-US"/>
        </a:p>
      </dgm:t>
    </dgm:pt>
    <dgm:pt modelId="{C186E921-CCC8-416D-A5F6-37A72E6F2E7D}" type="pres">
      <dgm:prSet presAssocID="{D4523D7A-511C-4436-B116-FF8C403CD441}" presName="hierRoot2" presStyleCnt="0">
        <dgm:presLayoutVars>
          <dgm:hierBranch val="init"/>
        </dgm:presLayoutVars>
      </dgm:prSet>
      <dgm:spPr/>
    </dgm:pt>
    <dgm:pt modelId="{26665FD9-5E07-4507-8E72-36BBF5010CE1}" type="pres">
      <dgm:prSet presAssocID="{D4523D7A-511C-4436-B116-FF8C403CD441}" presName="rootComposite" presStyleCnt="0"/>
      <dgm:spPr/>
    </dgm:pt>
    <dgm:pt modelId="{89FCAD80-1ED4-4091-ADE5-054A0C107A1E}" type="pres">
      <dgm:prSet presAssocID="{D4523D7A-511C-4436-B116-FF8C403CD441}" presName="rootText" presStyleLbl="node2" presStyleIdx="1" presStyleCnt="3" custLinFactNeighborX="-378" custLinFactNeighborY="-808">
        <dgm:presLayoutVars>
          <dgm:chPref val="3"/>
        </dgm:presLayoutVars>
      </dgm:prSet>
      <dgm:spPr/>
      <dgm:t>
        <a:bodyPr/>
        <a:lstStyle/>
        <a:p>
          <a:endParaRPr lang="en-US"/>
        </a:p>
      </dgm:t>
    </dgm:pt>
    <dgm:pt modelId="{7068E847-FBF3-4F82-BA3C-FF1725DD0201}" type="pres">
      <dgm:prSet presAssocID="{D4523D7A-511C-4436-B116-FF8C403CD441}" presName="rootConnector" presStyleLbl="node2" presStyleIdx="1" presStyleCnt="3"/>
      <dgm:spPr/>
      <dgm:t>
        <a:bodyPr/>
        <a:lstStyle/>
        <a:p>
          <a:endParaRPr lang="en-US"/>
        </a:p>
      </dgm:t>
    </dgm:pt>
    <dgm:pt modelId="{92473C93-2E47-4705-B68B-8EEC068B9BB8}" type="pres">
      <dgm:prSet presAssocID="{D4523D7A-511C-4436-B116-FF8C403CD441}" presName="hierChild4" presStyleCnt="0"/>
      <dgm:spPr/>
    </dgm:pt>
    <dgm:pt modelId="{BA60994A-24F8-42FD-A1DC-CB88BC00C99F}" type="pres">
      <dgm:prSet presAssocID="{D4523D7A-511C-4436-B116-FF8C403CD441}" presName="hierChild5" presStyleCnt="0"/>
      <dgm:spPr/>
    </dgm:pt>
    <dgm:pt modelId="{00DE5BAC-F2B6-43E3-8CFF-3CBC8C2EDD19}" type="pres">
      <dgm:prSet presAssocID="{578271D0-A456-4A36-A7BF-BB31859210B8}" presName="Name111" presStyleLbl="parChTrans1D3" presStyleIdx="1" presStyleCnt="5"/>
      <dgm:spPr/>
      <dgm:t>
        <a:bodyPr/>
        <a:lstStyle/>
        <a:p>
          <a:endParaRPr lang="en-US"/>
        </a:p>
      </dgm:t>
    </dgm:pt>
    <dgm:pt modelId="{D905338F-7F0A-423C-8A7C-E624F1552DF6}" type="pres">
      <dgm:prSet presAssocID="{5D5C7A62-E3FC-414B-86DB-DB1C8D19AACB}" presName="hierRoot3" presStyleCnt="0">
        <dgm:presLayoutVars>
          <dgm:hierBranch val="init"/>
        </dgm:presLayoutVars>
      </dgm:prSet>
      <dgm:spPr/>
    </dgm:pt>
    <dgm:pt modelId="{13C3A575-193C-41E1-92EE-C9B0F6AA8640}" type="pres">
      <dgm:prSet presAssocID="{5D5C7A62-E3FC-414B-86DB-DB1C8D19AACB}" presName="rootComposite3" presStyleCnt="0"/>
      <dgm:spPr/>
    </dgm:pt>
    <dgm:pt modelId="{019C32CA-A967-42E8-A8F6-398517D30B7D}" type="pres">
      <dgm:prSet presAssocID="{5D5C7A62-E3FC-414B-86DB-DB1C8D19AACB}" presName="rootText3" presStyleLbl="asst2" presStyleIdx="1" presStyleCnt="4" custScaleX="92142">
        <dgm:presLayoutVars>
          <dgm:chPref val="3"/>
        </dgm:presLayoutVars>
      </dgm:prSet>
      <dgm:spPr/>
      <dgm:t>
        <a:bodyPr/>
        <a:lstStyle/>
        <a:p>
          <a:endParaRPr lang="en-US"/>
        </a:p>
      </dgm:t>
    </dgm:pt>
    <dgm:pt modelId="{5FB52DC9-CCE1-40F5-8A93-BCB60692FC0F}" type="pres">
      <dgm:prSet presAssocID="{5D5C7A62-E3FC-414B-86DB-DB1C8D19AACB}" presName="rootConnector3" presStyleLbl="asst2" presStyleIdx="1" presStyleCnt="4"/>
      <dgm:spPr/>
      <dgm:t>
        <a:bodyPr/>
        <a:lstStyle/>
        <a:p>
          <a:endParaRPr lang="en-US"/>
        </a:p>
      </dgm:t>
    </dgm:pt>
    <dgm:pt modelId="{A9492328-E44F-4ED6-A07A-6EBD294AF1EF}" type="pres">
      <dgm:prSet presAssocID="{5D5C7A62-E3FC-414B-86DB-DB1C8D19AACB}" presName="hierChild6" presStyleCnt="0"/>
      <dgm:spPr/>
    </dgm:pt>
    <dgm:pt modelId="{31B904B6-7A96-4BC7-A26B-69E8C1C9E806}" type="pres">
      <dgm:prSet presAssocID="{5D5C7A62-E3FC-414B-86DB-DB1C8D19AACB}" presName="hierChild7" presStyleCnt="0"/>
      <dgm:spPr/>
    </dgm:pt>
    <dgm:pt modelId="{E95493E3-FF1D-4D71-A0ED-AB960C99D3D2}" type="pres">
      <dgm:prSet presAssocID="{69BCC7D9-7750-49DF-A8AC-1FDD5EFB8772}" presName="Name111" presStyleLbl="parChTrans1D3" presStyleIdx="2" presStyleCnt="5"/>
      <dgm:spPr/>
      <dgm:t>
        <a:bodyPr/>
        <a:lstStyle/>
        <a:p>
          <a:endParaRPr lang="en-US"/>
        </a:p>
      </dgm:t>
    </dgm:pt>
    <dgm:pt modelId="{60B6A20A-0A81-4619-9053-F408EFACC971}" type="pres">
      <dgm:prSet presAssocID="{5008402B-5DDB-499C-868F-BBCB5B32D3A4}" presName="hierRoot3" presStyleCnt="0">
        <dgm:presLayoutVars>
          <dgm:hierBranch val="init"/>
        </dgm:presLayoutVars>
      </dgm:prSet>
      <dgm:spPr/>
    </dgm:pt>
    <dgm:pt modelId="{E735D47D-29EF-44B8-8BB4-751201A7412E}" type="pres">
      <dgm:prSet presAssocID="{5008402B-5DDB-499C-868F-BBCB5B32D3A4}" presName="rootComposite3" presStyleCnt="0"/>
      <dgm:spPr/>
    </dgm:pt>
    <dgm:pt modelId="{13F77EE4-D4E2-46A7-AA5B-B06007F71209}" type="pres">
      <dgm:prSet presAssocID="{5008402B-5DDB-499C-868F-BBCB5B32D3A4}" presName="rootText3" presStyleLbl="asst2" presStyleIdx="2" presStyleCnt="4">
        <dgm:presLayoutVars>
          <dgm:chPref val="3"/>
        </dgm:presLayoutVars>
      </dgm:prSet>
      <dgm:spPr/>
      <dgm:t>
        <a:bodyPr/>
        <a:lstStyle/>
        <a:p>
          <a:endParaRPr lang="en-US"/>
        </a:p>
      </dgm:t>
    </dgm:pt>
    <dgm:pt modelId="{AE5C1FF5-C964-4E3B-9BD3-EBDC7497D65A}" type="pres">
      <dgm:prSet presAssocID="{5008402B-5DDB-499C-868F-BBCB5B32D3A4}" presName="rootConnector3" presStyleLbl="asst2" presStyleIdx="2" presStyleCnt="4"/>
      <dgm:spPr/>
      <dgm:t>
        <a:bodyPr/>
        <a:lstStyle/>
        <a:p>
          <a:endParaRPr lang="en-US"/>
        </a:p>
      </dgm:t>
    </dgm:pt>
    <dgm:pt modelId="{9504C822-372C-44B7-B695-94A21F45F817}" type="pres">
      <dgm:prSet presAssocID="{5008402B-5DDB-499C-868F-BBCB5B32D3A4}" presName="hierChild6" presStyleCnt="0"/>
      <dgm:spPr/>
    </dgm:pt>
    <dgm:pt modelId="{A626BC60-68C0-4757-8279-9FD55A00A45D}" type="pres">
      <dgm:prSet presAssocID="{5008402B-5DDB-499C-868F-BBCB5B32D3A4}" presName="hierChild7" presStyleCnt="0"/>
      <dgm:spPr/>
    </dgm:pt>
    <dgm:pt modelId="{20E26F1B-22E6-4CC1-B8D9-C97145C04567}" type="pres">
      <dgm:prSet presAssocID="{C103813A-C446-4BB5-BD55-BE7800D8CFA1}" presName="Name111" presStyleLbl="parChTrans1D3" presStyleIdx="3" presStyleCnt="5"/>
      <dgm:spPr/>
      <dgm:t>
        <a:bodyPr/>
        <a:lstStyle/>
        <a:p>
          <a:endParaRPr lang="en-US"/>
        </a:p>
      </dgm:t>
    </dgm:pt>
    <dgm:pt modelId="{F09263AB-4A8D-425E-B19B-74E80A253992}" type="pres">
      <dgm:prSet presAssocID="{17C13E46-CB34-4A8D-A142-87C971DE9A6F}" presName="hierRoot3" presStyleCnt="0">
        <dgm:presLayoutVars>
          <dgm:hierBranch val="init"/>
        </dgm:presLayoutVars>
      </dgm:prSet>
      <dgm:spPr/>
    </dgm:pt>
    <dgm:pt modelId="{ACD1DBFA-3F31-4E90-8355-2A0090A83FDA}" type="pres">
      <dgm:prSet presAssocID="{17C13E46-CB34-4A8D-A142-87C971DE9A6F}" presName="rootComposite3" presStyleCnt="0"/>
      <dgm:spPr/>
    </dgm:pt>
    <dgm:pt modelId="{FE16FD2F-A796-4C2C-BE3A-702E227341F0}" type="pres">
      <dgm:prSet presAssocID="{17C13E46-CB34-4A8D-A142-87C971DE9A6F}" presName="rootText3" presStyleLbl="asst2" presStyleIdx="3" presStyleCnt="4" custScaleX="72980" custScaleY="113313">
        <dgm:presLayoutVars>
          <dgm:chPref val="3"/>
        </dgm:presLayoutVars>
      </dgm:prSet>
      <dgm:spPr/>
      <dgm:t>
        <a:bodyPr/>
        <a:lstStyle/>
        <a:p>
          <a:endParaRPr lang="en-US"/>
        </a:p>
      </dgm:t>
    </dgm:pt>
    <dgm:pt modelId="{A7FB215C-9424-4847-8144-8B69260F58AD}" type="pres">
      <dgm:prSet presAssocID="{17C13E46-CB34-4A8D-A142-87C971DE9A6F}" presName="rootConnector3" presStyleLbl="asst2" presStyleIdx="3" presStyleCnt="4"/>
      <dgm:spPr/>
      <dgm:t>
        <a:bodyPr/>
        <a:lstStyle/>
        <a:p>
          <a:endParaRPr lang="en-US"/>
        </a:p>
      </dgm:t>
    </dgm:pt>
    <dgm:pt modelId="{C767993B-3FC4-4EC7-8A95-FA006683CC27}" type="pres">
      <dgm:prSet presAssocID="{17C13E46-CB34-4A8D-A142-87C971DE9A6F}" presName="hierChild6" presStyleCnt="0"/>
      <dgm:spPr/>
    </dgm:pt>
    <dgm:pt modelId="{06BDC5D6-4569-4F63-AF14-5698CFF9E9F2}" type="pres">
      <dgm:prSet presAssocID="{17C13E46-CB34-4A8D-A142-87C971DE9A6F}" presName="hierChild7" presStyleCnt="0"/>
      <dgm:spPr/>
    </dgm:pt>
    <dgm:pt modelId="{39C1074A-77AF-470F-9ADD-3D4843F4B68E}" type="pres">
      <dgm:prSet presAssocID="{5E675045-BA8D-4A40-8DBA-6E9E698B8747}" presName="Name37" presStyleLbl="parChTrans1D2" presStyleIdx="2" presStyleCnt="3"/>
      <dgm:spPr/>
      <dgm:t>
        <a:bodyPr/>
        <a:lstStyle/>
        <a:p>
          <a:endParaRPr lang="en-US"/>
        </a:p>
      </dgm:t>
    </dgm:pt>
    <dgm:pt modelId="{02C576FF-DC56-4087-A493-116FBE793AB9}" type="pres">
      <dgm:prSet presAssocID="{BE312AFB-D7AD-4725-AA33-DBF1FABE8A7B}" presName="hierRoot2" presStyleCnt="0">
        <dgm:presLayoutVars>
          <dgm:hierBranch val="init"/>
        </dgm:presLayoutVars>
      </dgm:prSet>
      <dgm:spPr/>
    </dgm:pt>
    <dgm:pt modelId="{ADE26A78-B911-473E-8480-65457E6067AE}" type="pres">
      <dgm:prSet presAssocID="{BE312AFB-D7AD-4725-AA33-DBF1FABE8A7B}" presName="rootComposite" presStyleCnt="0"/>
      <dgm:spPr/>
    </dgm:pt>
    <dgm:pt modelId="{3442FB90-F53F-4F52-9FEE-63521C9BC180}" type="pres">
      <dgm:prSet presAssocID="{BE312AFB-D7AD-4725-AA33-DBF1FABE8A7B}" presName="rootText" presStyleLbl="node2" presStyleIdx="2" presStyleCnt="3">
        <dgm:presLayoutVars>
          <dgm:chPref val="3"/>
        </dgm:presLayoutVars>
      </dgm:prSet>
      <dgm:spPr/>
      <dgm:t>
        <a:bodyPr/>
        <a:lstStyle/>
        <a:p>
          <a:endParaRPr lang="en-US"/>
        </a:p>
      </dgm:t>
    </dgm:pt>
    <dgm:pt modelId="{FBDF4B63-D508-4FB4-B171-5662D60959FB}" type="pres">
      <dgm:prSet presAssocID="{BE312AFB-D7AD-4725-AA33-DBF1FABE8A7B}" presName="rootConnector" presStyleLbl="node2" presStyleIdx="2" presStyleCnt="3"/>
      <dgm:spPr/>
      <dgm:t>
        <a:bodyPr/>
        <a:lstStyle/>
        <a:p>
          <a:endParaRPr lang="en-US"/>
        </a:p>
      </dgm:t>
    </dgm:pt>
    <dgm:pt modelId="{B6F0A332-25CF-4625-811D-D955FF389A68}" type="pres">
      <dgm:prSet presAssocID="{BE312AFB-D7AD-4725-AA33-DBF1FABE8A7B}" presName="hierChild4" presStyleCnt="0"/>
      <dgm:spPr/>
    </dgm:pt>
    <dgm:pt modelId="{6E6ED364-00A6-41BC-A298-FA5F7306FDB4}" type="pres">
      <dgm:prSet presAssocID="{279BF5E3-7D80-4E33-8FE5-D700844A1CAF}" presName="Name37" presStyleLbl="parChTrans1D3" presStyleIdx="4" presStyleCnt="5"/>
      <dgm:spPr/>
      <dgm:t>
        <a:bodyPr/>
        <a:lstStyle/>
        <a:p>
          <a:endParaRPr lang="en-US"/>
        </a:p>
      </dgm:t>
    </dgm:pt>
    <dgm:pt modelId="{10991CB4-D8C1-4171-9DF1-D07AB5DC04EA}" type="pres">
      <dgm:prSet presAssocID="{A198BBEE-0E0B-4A62-8141-21EF104B3522}" presName="hierRoot2" presStyleCnt="0">
        <dgm:presLayoutVars>
          <dgm:hierBranch val="init"/>
        </dgm:presLayoutVars>
      </dgm:prSet>
      <dgm:spPr/>
    </dgm:pt>
    <dgm:pt modelId="{28F012FD-2BC7-4E28-B33E-2406BB953FB9}" type="pres">
      <dgm:prSet presAssocID="{A198BBEE-0E0B-4A62-8141-21EF104B3522}" presName="rootComposite" presStyleCnt="0"/>
      <dgm:spPr/>
    </dgm:pt>
    <dgm:pt modelId="{8C8207A7-CA45-41BF-9B94-8CD61E6EF112}" type="pres">
      <dgm:prSet presAssocID="{A198BBEE-0E0B-4A62-8141-21EF104B3522}" presName="rootText" presStyleLbl="node3" presStyleIdx="0" presStyleCnt="1" custScaleX="112712" custScaleY="174470" custLinFactNeighborX="274" custLinFactNeighborY="-4253">
        <dgm:presLayoutVars>
          <dgm:chPref val="3"/>
        </dgm:presLayoutVars>
      </dgm:prSet>
      <dgm:spPr/>
      <dgm:t>
        <a:bodyPr/>
        <a:lstStyle/>
        <a:p>
          <a:endParaRPr lang="en-US"/>
        </a:p>
      </dgm:t>
    </dgm:pt>
    <dgm:pt modelId="{E40FD396-D944-4034-AE9F-E401EDE977A5}" type="pres">
      <dgm:prSet presAssocID="{A198BBEE-0E0B-4A62-8141-21EF104B3522}" presName="rootConnector" presStyleLbl="node3" presStyleIdx="0" presStyleCnt="1"/>
      <dgm:spPr/>
      <dgm:t>
        <a:bodyPr/>
        <a:lstStyle/>
        <a:p>
          <a:endParaRPr lang="en-US"/>
        </a:p>
      </dgm:t>
    </dgm:pt>
    <dgm:pt modelId="{EA3599CB-5864-4D7D-B1FF-818352FA0A86}" type="pres">
      <dgm:prSet presAssocID="{A198BBEE-0E0B-4A62-8141-21EF104B3522}" presName="hierChild4" presStyleCnt="0"/>
      <dgm:spPr/>
    </dgm:pt>
    <dgm:pt modelId="{072309D7-E241-4573-A1A9-24F76F051A07}" type="pres">
      <dgm:prSet presAssocID="{A198BBEE-0E0B-4A62-8141-21EF104B3522}" presName="hierChild5" presStyleCnt="0"/>
      <dgm:spPr/>
    </dgm:pt>
    <dgm:pt modelId="{CFC667DD-4DCC-4218-9EF3-73BBE1E2123B}" type="pres">
      <dgm:prSet presAssocID="{BE312AFB-D7AD-4725-AA33-DBF1FABE8A7B}" presName="hierChild5" presStyleCnt="0"/>
      <dgm:spPr/>
    </dgm:pt>
    <dgm:pt modelId="{D4EF5F01-318A-4142-8A29-06DD853BB544}" type="pres">
      <dgm:prSet presAssocID="{9E3A26D6-DB6B-4F8B-A66D-2EC78197E194}" presName="hierChild3" presStyleCnt="0"/>
      <dgm:spPr/>
    </dgm:pt>
  </dgm:ptLst>
  <dgm:cxnLst>
    <dgm:cxn modelId="{77CCA6A4-73A6-49AB-9700-726461C66366}" type="presOf" srcId="{9E3A26D6-DB6B-4F8B-A66D-2EC78197E194}" destId="{36D70C25-882A-4EEA-9CBF-ED77F711161B}" srcOrd="0" destOrd="0" presId="urn:microsoft.com/office/officeart/2005/8/layout/orgChart1"/>
    <dgm:cxn modelId="{A045B772-28F6-43D9-97AB-F09F7329453D}" type="presOf" srcId="{5008402B-5DDB-499C-868F-BBCB5B32D3A4}" destId="{13F77EE4-D4E2-46A7-AA5B-B06007F71209}" srcOrd="0" destOrd="0" presId="urn:microsoft.com/office/officeart/2005/8/layout/orgChart1"/>
    <dgm:cxn modelId="{EF1B898F-38CF-4EED-9B63-C16AD49C0BE2}" srcId="{BE312AFB-D7AD-4725-AA33-DBF1FABE8A7B}" destId="{A198BBEE-0E0B-4A62-8141-21EF104B3522}" srcOrd="0" destOrd="0" parTransId="{279BF5E3-7D80-4E33-8FE5-D700844A1CAF}" sibTransId="{417FC7EE-6979-4A9D-9443-3C0C1F523294}"/>
    <dgm:cxn modelId="{D336B02C-22BA-469F-BA55-AEFD23BEED70}" srcId="{3035149C-9AE4-46EB-B192-B9E271D7247D}" destId="{A7A71926-ECDA-4874-B089-BDEFFC7A2B67}" srcOrd="0" destOrd="0" parTransId="{FC94246F-9020-4435-BAD1-9D048846015E}" sibTransId="{418897AE-531D-4F22-87DA-0EC4991615E7}"/>
    <dgm:cxn modelId="{DA4A0315-285C-4AB0-AABF-2A5F9859C5D2}" type="presOf" srcId="{88448EF9-95C6-4BDB-9B36-A2D691B893D5}" destId="{91CAE311-7F2A-45C2-AAE1-339A448E2DAA}" srcOrd="0" destOrd="0" presId="urn:microsoft.com/office/officeart/2005/8/layout/orgChart1"/>
    <dgm:cxn modelId="{885E03BD-329D-4D21-AB99-213851F1E207}" type="presOf" srcId="{A7A71926-ECDA-4874-B089-BDEFFC7A2B67}" destId="{B1BFA146-3DA8-4A2A-93A9-25E3A37B1EEB}" srcOrd="1" destOrd="0" presId="urn:microsoft.com/office/officeart/2005/8/layout/orgChart1"/>
    <dgm:cxn modelId="{C4785C44-8002-46D9-8154-E1667AF430C8}" srcId="{9E3A26D6-DB6B-4F8B-A66D-2EC78197E194}" destId="{3035149C-9AE4-46EB-B192-B9E271D7247D}" srcOrd="0" destOrd="0" parTransId="{50501E5E-1921-499D-825D-3AE9B93DC52F}" sibTransId="{C19DB1F0-36F0-4917-9A8F-990F46FD7F8A}"/>
    <dgm:cxn modelId="{B6F12FCE-8611-454C-B90C-D5D491B8DAF0}" type="presOf" srcId="{D4523D7A-511C-4436-B116-FF8C403CD441}" destId="{7068E847-FBF3-4F82-BA3C-FF1725DD0201}" srcOrd="1" destOrd="0" presId="urn:microsoft.com/office/officeart/2005/8/layout/orgChart1"/>
    <dgm:cxn modelId="{53C572FC-904B-4AD7-9A83-9CD19DA25BCD}" srcId="{D4523D7A-511C-4436-B116-FF8C403CD441}" destId="{17C13E46-CB34-4A8D-A142-87C971DE9A6F}" srcOrd="2" destOrd="0" parTransId="{C103813A-C446-4BB5-BD55-BE7800D8CFA1}" sibTransId="{7BA5CCCA-1FD9-4B6D-B416-FEC8669ABA43}"/>
    <dgm:cxn modelId="{D13A2214-FB1C-471C-9EC8-CBB8C53F266A}" type="presOf" srcId="{50501E5E-1921-499D-825D-3AE9B93DC52F}" destId="{44078A2E-EF9E-4EE3-8335-5B19E6278689}" srcOrd="0" destOrd="0" presId="urn:microsoft.com/office/officeart/2005/8/layout/orgChart1"/>
    <dgm:cxn modelId="{BF96E60F-3ACA-45B3-8483-EDA462525F2C}" type="presOf" srcId="{9E3A26D6-DB6B-4F8B-A66D-2EC78197E194}" destId="{B97F892D-BCC6-4332-8E55-3EEEF648678C}" srcOrd="1" destOrd="0" presId="urn:microsoft.com/office/officeart/2005/8/layout/orgChart1"/>
    <dgm:cxn modelId="{084111D9-B2B8-4E5E-A6E1-4BC01A3CEF90}" type="presOf" srcId="{BE312AFB-D7AD-4725-AA33-DBF1FABE8A7B}" destId="{FBDF4B63-D508-4FB4-B171-5662D60959FB}" srcOrd="1" destOrd="0" presId="urn:microsoft.com/office/officeart/2005/8/layout/orgChart1"/>
    <dgm:cxn modelId="{A1A31F4A-390E-4911-8E0B-C6B2912345DC}" type="presOf" srcId="{FC94246F-9020-4435-BAD1-9D048846015E}" destId="{6F3FB040-2487-4126-B83F-2573E35D3A29}" srcOrd="0" destOrd="0" presId="urn:microsoft.com/office/officeart/2005/8/layout/orgChart1"/>
    <dgm:cxn modelId="{B7E81B45-E2A8-47C1-A243-BD0DDE712D79}" type="presOf" srcId="{5008402B-5DDB-499C-868F-BBCB5B32D3A4}" destId="{AE5C1FF5-C964-4E3B-9BD3-EBDC7497D65A}" srcOrd="1" destOrd="0" presId="urn:microsoft.com/office/officeart/2005/8/layout/orgChart1"/>
    <dgm:cxn modelId="{D12A6724-0ED8-43AF-8887-7C620EC98645}" type="presOf" srcId="{BE312AFB-D7AD-4725-AA33-DBF1FABE8A7B}" destId="{3442FB90-F53F-4F52-9FEE-63521C9BC180}" srcOrd="0" destOrd="0" presId="urn:microsoft.com/office/officeart/2005/8/layout/orgChart1"/>
    <dgm:cxn modelId="{21B1B6E5-C3BE-489D-A125-75C53E34372F}" srcId="{D4523D7A-511C-4436-B116-FF8C403CD441}" destId="{5008402B-5DDB-499C-868F-BBCB5B32D3A4}" srcOrd="1" destOrd="0" parTransId="{69BCC7D9-7750-49DF-A8AC-1FDD5EFB8772}" sibTransId="{B15BFF04-9688-4664-8F8F-4B041056D57F}"/>
    <dgm:cxn modelId="{9922ED34-F9B7-4272-B025-17CE6300835D}" type="presOf" srcId="{A7A71926-ECDA-4874-B089-BDEFFC7A2B67}" destId="{62CF10ED-2907-4715-B669-6013A1D9881E}" srcOrd="0" destOrd="0" presId="urn:microsoft.com/office/officeart/2005/8/layout/orgChart1"/>
    <dgm:cxn modelId="{1F8DA946-9E27-4053-A3D3-D885B59C73BA}" type="presOf" srcId="{69BCC7D9-7750-49DF-A8AC-1FDD5EFB8772}" destId="{E95493E3-FF1D-4D71-A0ED-AB960C99D3D2}" srcOrd="0" destOrd="0" presId="urn:microsoft.com/office/officeart/2005/8/layout/orgChart1"/>
    <dgm:cxn modelId="{8E2A0B5E-A703-46C8-BA45-C6EDFF990437}" type="presOf" srcId="{A198BBEE-0E0B-4A62-8141-21EF104B3522}" destId="{8C8207A7-CA45-41BF-9B94-8CD61E6EF112}" srcOrd="0" destOrd="0" presId="urn:microsoft.com/office/officeart/2005/8/layout/orgChart1"/>
    <dgm:cxn modelId="{B1B18F0C-2F58-428C-B22C-69ED32F45D1B}" type="presOf" srcId="{D4523D7A-511C-4436-B116-FF8C403CD441}" destId="{89FCAD80-1ED4-4091-ADE5-054A0C107A1E}" srcOrd="0" destOrd="0" presId="urn:microsoft.com/office/officeart/2005/8/layout/orgChart1"/>
    <dgm:cxn modelId="{72DC817F-6221-405F-9EEB-90D79A1444CF}" type="presOf" srcId="{5E675045-BA8D-4A40-8DBA-6E9E698B8747}" destId="{39C1074A-77AF-470F-9ADD-3D4843F4B68E}" srcOrd="0" destOrd="0" presId="urn:microsoft.com/office/officeart/2005/8/layout/orgChart1"/>
    <dgm:cxn modelId="{EBDE7C79-5743-4488-979E-321BCA5DF073}" srcId="{9E3A26D6-DB6B-4F8B-A66D-2EC78197E194}" destId="{BE312AFB-D7AD-4725-AA33-DBF1FABE8A7B}" srcOrd="2" destOrd="0" parTransId="{5E675045-BA8D-4A40-8DBA-6E9E698B8747}" sibTransId="{A1133017-7F6B-4B3D-8D34-AD41016A2A7C}"/>
    <dgm:cxn modelId="{476BB69A-13BA-4950-9B37-9F045891ACA1}" type="presOf" srcId="{578271D0-A456-4A36-A7BF-BB31859210B8}" destId="{00DE5BAC-F2B6-43E3-8CFF-3CBC8C2EDD19}" srcOrd="0" destOrd="0" presId="urn:microsoft.com/office/officeart/2005/8/layout/orgChart1"/>
    <dgm:cxn modelId="{13B5F9B7-2C92-419D-9807-C15CC5D6D4B5}" type="presOf" srcId="{3035149C-9AE4-46EB-B192-B9E271D7247D}" destId="{532C6067-5881-4698-995E-49AF1B4B96A0}" srcOrd="1" destOrd="0" presId="urn:microsoft.com/office/officeart/2005/8/layout/orgChart1"/>
    <dgm:cxn modelId="{49977295-5BC1-4764-9A91-B29B2A35C59F}" srcId="{88448EF9-95C6-4BDB-9B36-A2D691B893D5}" destId="{9E3A26D6-DB6B-4F8B-A66D-2EC78197E194}" srcOrd="0" destOrd="0" parTransId="{10283592-AA03-42EE-A1DE-EC9FDBAE4176}" sibTransId="{B4C9FB03-A8EF-499F-B83F-778B2F990D41}"/>
    <dgm:cxn modelId="{61F65175-224D-4B75-BC70-18CDB145071D}" type="presOf" srcId="{3035149C-9AE4-46EB-B192-B9E271D7247D}" destId="{EE696404-7ED5-42A0-85C3-600D56FC2E65}" srcOrd="0" destOrd="0" presId="urn:microsoft.com/office/officeart/2005/8/layout/orgChart1"/>
    <dgm:cxn modelId="{702B6216-42E0-4D13-B945-9C9DDA5289D8}" type="presOf" srcId="{5D5C7A62-E3FC-414B-86DB-DB1C8D19AACB}" destId="{019C32CA-A967-42E8-A8F6-398517D30B7D}" srcOrd="0" destOrd="0" presId="urn:microsoft.com/office/officeart/2005/8/layout/orgChart1"/>
    <dgm:cxn modelId="{7CB5204F-6256-48CA-B5C7-386B66B004DF}" type="presOf" srcId="{17C13E46-CB34-4A8D-A142-87C971DE9A6F}" destId="{FE16FD2F-A796-4C2C-BE3A-702E227341F0}" srcOrd="0" destOrd="0" presId="urn:microsoft.com/office/officeart/2005/8/layout/orgChart1"/>
    <dgm:cxn modelId="{527A4533-71F4-4B0B-9466-BB464D3398D5}" type="presOf" srcId="{5D5C7A62-E3FC-414B-86DB-DB1C8D19AACB}" destId="{5FB52DC9-CCE1-40F5-8A93-BCB60692FC0F}" srcOrd="1" destOrd="0" presId="urn:microsoft.com/office/officeart/2005/8/layout/orgChart1"/>
    <dgm:cxn modelId="{6AB0D2BF-CBB2-44E7-8406-C796206A3F23}" type="presOf" srcId="{279BF5E3-7D80-4E33-8FE5-D700844A1CAF}" destId="{6E6ED364-00A6-41BC-A298-FA5F7306FDB4}" srcOrd="0" destOrd="0" presId="urn:microsoft.com/office/officeart/2005/8/layout/orgChart1"/>
    <dgm:cxn modelId="{0F233E8B-6E66-467F-8AED-34835BDACC35}" type="presOf" srcId="{A198BBEE-0E0B-4A62-8141-21EF104B3522}" destId="{E40FD396-D944-4034-AE9F-E401EDE977A5}" srcOrd="1" destOrd="0" presId="urn:microsoft.com/office/officeart/2005/8/layout/orgChart1"/>
    <dgm:cxn modelId="{4F0E25BF-933E-49E6-8CCF-82E7D4104D79}" type="presOf" srcId="{49BBB6DC-7283-4D5F-96D7-863771F0F56A}" destId="{321ED4EC-ECFF-40D6-8141-8816C2B64134}" srcOrd="0" destOrd="0" presId="urn:microsoft.com/office/officeart/2005/8/layout/orgChart1"/>
    <dgm:cxn modelId="{5F74D3E3-DF0D-4A5E-8D72-5B0559B82127}" srcId="{9E3A26D6-DB6B-4F8B-A66D-2EC78197E194}" destId="{D4523D7A-511C-4436-B116-FF8C403CD441}" srcOrd="1" destOrd="0" parTransId="{49BBB6DC-7283-4D5F-96D7-863771F0F56A}" sibTransId="{3CD323D4-30FE-4081-940E-77F6392B8433}"/>
    <dgm:cxn modelId="{0E6A45C0-6BC3-42D1-AAFE-CD86E3C5E44D}" type="presOf" srcId="{17C13E46-CB34-4A8D-A142-87C971DE9A6F}" destId="{A7FB215C-9424-4847-8144-8B69260F58AD}" srcOrd="1" destOrd="0" presId="urn:microsoft.com/office/officeart/2005/8/layout/orgChart1"/>
    <dgm:cxn modelId="{E9BD6804-2364-4575-8533-8FC103DF150D}" type="presOf" srcId="{C103813A-C446-4BB5-BD55-BE7800D8CFA1}" destId="{20E26F1B-22E6-4CC1-B8D9-C97145C04567}" srcOrd="0" destOrd="0" presId="urn:microsoft.com/office/officeart/2005/8/layout/orgChart1"/>
    <dgm:cxn modelId="{3FF92248-CEC6-4CE1-888F-138B3D8E6526}" srcId="{D4523D7A-511C-4436-B116-FF8C403CD441}" destId="{5D5C7A62-E3FC-414B-86DB-DB1C8D19AACB}" srcOrd="0" destOrd="0" parTransId="{578271D0-A456-4A36-A7BF-BB31859210B8}" sibTransId="{956DD497-2679-4D33-A786-0D95DF1E1430}"/>
    <dgm:cxn modelId="{09F54515-64AD-4A93-AC0E-8F656987A57F}" type="presParOf" srcId="{91CAE311-7F2A-45C2-AAE1-339A448E2DAA}" destId="{67D08B69-C502-4547-8464-7BCBF4B2A859}" srcOrd="0" destOrd="0" presId="urn:microsoft.com/office/officeart/2005/8/layout/orgChart1"/>
    <dgm:cxn modelId="{8B2A9E26-3028-4C51-9ECC-F3A2F21DD29D}" type="presParOf" srcId="{67D08B69-C502-4547-8464-7BCBF4B2A859}" destId="{A6737F29-007C-4ED7-943C-B2EC251DCC93}" srcOrd="0" destOrd="0" presId="urn:microsoft.com/office/officeart/2005/8/layout/orgChart1"/>
    <dgm:cxn modelId="{D76FC314-6E6E-4E53-99D7-83011B0CEF38}" type="presParOf" srcId="{A6737F29-007C-4ED7-943C-B2EC251DCC93}" destId="{36D70C25-882A-4EEA-9CBF-ED77F711161B}" srcOrd="0" destOrd="0" presId="urn:microsoft.com/office/officeart/2005/8/layout/orgChart1"/>
    <dgm:cxn modelId="{10CABB41-29F3-4F08-AA09-BE6E7D4A1B63}" type="presParOf" srcId="{A6737F29-007C-4ED7-943C-B2EC251DCC93}" destId="{B97F892D-BCC6-4332-8E55-3EEEF648678C}" srcOrd="1" destOrd="0" presId="urn:microsoft.com/office/officeart/2005/8/layout/orgChart1"/>
    <dgm:cxn modelId="{6D347373-E948-4E0B-BBD8-A69A1EC82A2F}" type="presParOf" srcId="{67D08B69-C502-4547-8464-7BCBF4B2A859}" destId="{55C12D03-7E13-4BD5-A41A-7709E4543365}" srcOrd="1" destOrd="0" presId="urn:microsoft.com/office/officeart/2005/8/layout/orgChart1"/>
    <dgm:cxn modelId="{FCDDEBD8-4AE1-4E1D-93D2-38F0FEE1B480}" type="presParOf" srcId="{55C12D03-7E13-4BD5-A41A-7709E4543365}" destId="{44078A2E-EF9E-4EE3-8335-5B19E6278689}" srcOrd="0" destOrd="0" presId="urn:microsoft.com/office/officeart/2005/8/layout/orgChart1"/>
    <dgm:cxn modelId="{0640A0E3-C789-4E4F-BFEF-663BDA5C2FBE}" type="presParOf" srcId="{55C12D03-7E13-4BD5-A41A-7709E4543365}" destId="{6B0EB4F3-14D1-409F-8287-0FCBA84F7599}" srcOrd="1" destOrd="0" presId="urn:microsoft.com/office/officeart/2005/8/layout/orgChart1"/>
    <dgm:cxn modelId="{909F1E9B-3F53-4201-B483-C2DD6694646B}" type="presParOf" srcId="{6B0EB4F3-14D1-409F-8287-0FCBA84F7599}" destId="{20B69E9E-5249-4BEC-97FB-BB969D42EA71}" srcOrd="0" destOrd="0" presId="urn:microsoft.com/office/officeart/2005/8/layout/orgChart1"/>
    <dgm:cxn modelId="{258DFAA5-5471-4C1A-BC42-92A2015DA709}" type="presParOf" srcId="{20B69E9E-5249-4BEC-97FB-BB969D42EA71}" destId="{EE696404-7ED5-42A0-85C3-600D56FC2E65}" srcOrd="0" destOrd="0" presId="urn:microsoft.com/office/officeart/2005/8/layout/orgChart1"/>
    <dgm:cxn modelId="{49725A2A-EA5A-4755-9EC1-9DA1C8F1B76A}" type="presParOf" srcId="{20B69E9E-5249-4BEC-97FB-BB969D42EA71}" destId="{532C6067-5881-4698-995E-49AF1B4B96A0}" srcOrd="1" destOrd="0" presId="urn:microsoft.com/office/officeart/2005/8/layout/orgChart1"/>
    <dgm:cxn modelId="{9CF9FFD3-C82F-404C-BAEA-97C195032A79}" type="presParOf" srcId="{6B0EB4F3-14D1-409F-8287-0FCBA84F7599}" destId="{78E25BB3-C114-4997-9016-5AD51CEFF0D5}" srcOrd="1" destOrd="0" presId="urn:microsoft.com/office/officeart/2005/8/layout/orgChart1"/>
    <dgm:cxn modelId="{8E484A90-1AB6-4CE2-832B-A9EEB04AC2A1}" type="presParOf" srcId="{6B0EB4F3-14D1-409F-8287-0FCBA84F7599}" destId="{212D7793-81F9-4F5E-8CD1-AC57F45045EB}" srcOrd="2" destOrd="0" presId="urn:microsoft.com/office/officeart/2005/8/layout/orgChart1"/>
    <dgm:cxn modelId="{ABD9CA2D-9FFE-4F38-A0A7-24F65A63E6CA}" type="presParOf" srcId="{212D7793-81F9-4F5E-8CD1-AC57F45045EB}" destId="{6F3FB040-2487-4126-B83F-2573E35D3A29}" srcOrd="0" destOrd="0" presId="urn:microsoft.com/office/officeart/2005/8/layout/orgChart1"/>
    <dgm:cxn modelId="{F055F23B-8678-4944-BB91-AD78C76634F6}" type="presParOf" srcId="{212D7793-81F9-4F5E-8CD1-AC57F45045EB}" destId="{BAD85FEB-2239-4FD1-A4CA-28D9955D115A}" srcOrd="1" destOrd="0" presId="urn:microsoft.com/office/officeart/2005/8/layout/orgChart1"/>
    <dgm:cxn modelId="{611BAC2C-8C0F-4294-B743-96ABB4CD6737}" type="presParOf" srcId="{BAD85FEB-2239-4FD1-A4CA-28D9955D115A}" destId="{E998C47E-2EFF-469F-B876-30C976D64AC6}" srcOrd="0" destOrd="0" presId="urn:microsoft.com/office/officeart/2005/8/layout/orgChart1"/>
    <dgm:cxn modelId="{64B21C80-D8ED-436C-BBED-710F8F4B6DF0}" type="presParOf" srcId="{E998C47E-2EFF-469F-B876-30C976D64AC6}" destId="{62CF10ED-2907-4715-B669-6013A1D9881E}" srcOrd="0" destOrd="0" presId="urn:microsoft.com/office/officeart/2005/8/layout/orgChart1"/>
    <dgm:cxn modelId="{13D14C01-0280-40D2-AE4B-6B3E788AA65B}" type="presParOf" srcId="{E998C47E-2EFF-469F-B876-30C976D64AC6}" destId="{B1BFA146-3DA8-4A2A-93A9-25E3A37B1EEB}" srcOrd="1" destOrd="0" presId="urn:microsoft.com/office/officeart/2005/8/layout/orgChart1"/>
    <dgm:cxn modelId="{1DE46987-B87B-4E2F-B43E-E77046DCE262}" type="presParOf" srcId="{BAD85FEB-2239-4FD1-A4CA-28D9955D115A}" destId="{244EA238-6C11-457B-8565-D7F818756426}" srcOrd="1" destOrd="0" presId="urn:microsoft.com/office/officeart/2005/8/layout/orgChart1"/>
    <dgm:cxn modelId="{8D4F7230-4471-436F-9407-7D6735942126}" type="presParOf" srcId="{BAD85FEB-2239-4FD1-A4CA-28D9955D115A}" destId="{85327CD0-EAE2-4966-9325-CE9C1B92F937}" srcOrd="2" destOrd="0" presId="urn:microsoft.com/office/officeart/2005/8/layout/orgChart1"/>
    <dgm:cxn modelId="{F558CD6A-8F76-4929-911B-E5CCE22D84E3}" type="presParOf" srcId="{55C12D03-7E13-4BD5-A41A-7709E4543365}" destId="{321ED4EC-ECFF-40D6-8141-8816C2B64134}" srcOrd="2" destOrd="0" presId="urn:microsoft.com/office/officeart/2005/8/layout/orgChart1"/>
    <dgm:cxn modelId="{F4B66CF7-1B26-42CA-8ECC-2330ED6FDC57}" type="presParOf" srcId="{55C12D03-7E13-4BD5-A41A-7709E4543365}" destId="{C186E921-CCC8-416D-A5F6-37A72E6F2E7D}" srcOrd="3" destOrd="0" presId="urn:microsoft.com/office/officeart/2005/8/layout/orgChart1"/>
    <dgm:cxn modelId="{8DD95D09-312F-4E4E-862D-98D9E1BFF750}" type="presParOf" srcId="{C186E921-CCC8-416D-A5F6-37A72E6F2E7D}" destId="{26665FD9-5E07-4507-8E72-36BBF5010CE1}" srcOrd="0" destOrd="0" presId="urn:microsoft.com/office/officeart/2005/8/layout/orgChart1"/>
    <dgm:cxn modelId="{984F6E4D-3DFE-449F-9C20-D3A216B73447}" type="presParOf" srcId="{26665FD9-5E07-4507-8E72-36BBF5010CE1}" destId="{89FCAD80-1ED4-4091-ADE5-054A0C107A1E}" srcOrd="0" destOrd="0" presId="urn:microsoft.com/office/officeart/2005/8/layout/orgChart1"/>
    <dgm:cxn modelId="{8994D4AE-DE76-46C2-A7BC-0E2FDE0450F1}" type="presParOf" srcId="{26665FD9-5E07-4507-8E72-36BBF5010CE1}" destId="{7068E847-FBF3-4F82-BA3C-FF1725DD0201}" srcOrd="1" destOrd="0" presId="urn:microsoft.com/office/officeart/2005/8/layout/orgChart1"/>
    <dgm:cxn modelId="{5124DB7C-31CD-49B2-8B2A-98AFFD16912B}" type="presParOf" srcId="{C186E921-CCC8-416D-A5F6-37A72E6F2E7D}" destId="{92473C93-2E47-4705-B68B-8EEC068B9BB8}" srcOrd="1" destOrd="0" presId="urn:microsoft.com/office/officeart/2005/8/layout/orgChart1"/>
    <dgm:cxn modelId="{928FD09E-C1D1-41EF-9332-6C54471E4338}" type="presParOf" srcId="{C186E921-CCC8-416D-A5F6-37A72E6F2E7D}" destId="{BA60994A-24F8-42FD-A1DC-CB88BC00C99F}" srcOrd="2" destOrd="0" presId="urn:microsoft.com/office/officeart/2005/8/layout/orgChart1"/>
    <dgm:cxn modelId="{55FD3055-5505-46DB-8242-CAE8C5B327A9}" type="presParOf" srcId="{BA60994A-24F8-42FD-A1DC-CB88BC00C99F}" destId="{00DE5BAC-F2B6-43E3-8CFF-3CBC8C2EDD19}" srcOrd="0" destOrd="0" presId="urn:microsoft.com/office/officeart/2005/8/layout/orgChart1"/>
    <dgm:cxn modelId="{1913E7E3-F906-4617-A061-A54CA3AB424E}" type="presParOf" srcId="{BA60994A-24F8-42FD-A1DC-CB88BC00C99F}" destId="{D905338F-7F0A-423C-8A7C-E624F1552DF6}" srcOrd="1" destOrd="0" presId="urn:microsoft.com/office/officeart/2005/8/layout/orgChart1"/>
    <dgm:cxn modelId="{7AE63F17-1269-4EC3-9D69-8B1468AB2B3B}" type="presParOf" srcId="{D905338F-7F0A-423C-8A7C-E624F1552DF6}" destId="{13C3A575-193C-41E1-92EE-C9B0F6AA8640}" srcOrd="0" destOrd="0" presId="urn:microsoft.com/office/officeart/2005/8/layout/orgChart1"/>
    <dgm:cxn modelId="{47DA6DEF-6186-4066-9B6C-E30286F1364D}" type="presParOf" srcId="{13C3A575-193C-41E1-92EE-C9B0F6AA8640}" destId="{019C32CA-A967-42E8-A8F6-398517D30B7D}" srcOrd="0" destOrd="0" presId="urn:microsoft.com/office/officeart/2005/8/layout/orgChart1"/>
    <dgm:cxn modelId="{52DCD973-FBD5-4A06-948D-9E9E367D8102}" type="presParOf" srcId="{13C3A575-193C-41E1-92EE-C9B0F6AA8640}" destId="{5FB52DC9-CCE1-40F5-8A93-BCB60692FC0F}" srcOrd="1" destOrd="0" presId="urn:microsoft.com/office/officeart/2005/8/layout/orgChart1"/>
    <dgm:cxn modelId="{EE7D219D-3C69-4048-BD2C-F5D9E2095BE1}" type="presParOf" srcId="{D905338F-7F0A-423C-8A7C-E624F1552DF6}" destId="{A9492328-E44F-4ED6-A07A-6EBD294AF1EF}" srcOrd="1" destOrd="0" presId="urn:microsoft.com/office/officeart/2005/8/layout/orgChart1"/>
    <dgm:cxn modelId="{5F126278-250C-4A62-B27B-5BF03B2E7E7A}" type="presParOf" srcId="{D905338F-7F0A-423C-8A7C-E624F1552DF6}" destId="{31B904B6-7A96-4BC7-A26B-69E8C1C9E806}" srcOrd="2" destOrd="0" presId="urn:microsoft.com/office/officeart/2005/8/layout/orgChart1"/>
    <dgm:cxn modelId="{0D4AD321-B32C-49F0-BFA8-D02C3EFDB6A1}" type="presParOf" srcId="{BA60994A-24F8-42FD-A1DC-CB88BC00C99F}" destId="{E95493E3-FF1D-4D71-A0ED-AB960C99D3D2}" srcOrd="2" destOrd="0" presId="urn:microsoft.com/office/officeart/2005/8/layout/orgChart1"/>
    <dgm:cxn modelId="{8B126554-8435-4378-8515-34C88058EEDE}" type="presParOf" srcId="{BA60994A-24F8-42FD-A1DC-CB88BC00C99F}" destId="{60B6A20A-0A81-4619-9053-F408EFACC971}" srcOrd="3" destOrd="0" presId="urn:microsoft.com/office/officeart/2005/8/layout/orgChart1"/>
    <dgm:cxn modelId="{B1ED1A45-4757-452E-B7E6-71F5EB11716D}" type="presParOf" srcId="{60B6A20A-0A81-4619-9053-F408EFACC971}" destId="{E735D47D-29EF-44B8-8BB4-751201A7412E}" srcOrd="0" destOrd="0" presId="urn:microsoft.com/office/officeart/2005/8/layout/orgChart1"/>
    <dgm:cxn modelId="{69DC760E-7E01-4781-84F8-9990D2AF2025}" type="presParOf" srcId="{E735D47D-29EF-44B8-8BB4-751201A7412E}" destId="{13F77EE4-D4E2-46A7-AA5B-B06007F71209}" srcOrd="0" destOrd="0" presId="urn:microsoft.com/office/officeart/2005/8/layout/orgChart1"/>
    <dgm:cxn modelId="{519E0866-31EA-42DB-8A81-845A701B5DF2}" type="presParOf" srcId="{E735D47D-29EF-44B8-8BB4-751201A7412E}" destId="{AE5C1FF5-C964-4E3B-9BD3-EBDC7497D65A}" srcOrd="1" destOrd="0" presId="urn:microsoft.com/office/officeart/2005/8/layout/orgChart1"/>
    <dgm:cxn modelId="{535EFAEC-A0D0-4A1D-AAAE-55527A8423B7}" type="presParOf" srcId="{60B6A20A-0A81-4619-9053-F408EFACC971}" destId="{9504C822-372C-44B7-B695-94A21F45F817}" srcOrd="1" destOrd="0" presId="urn:microsoft.com/office/officeart/2005/8/layout/orgChart1"/>
    <dgm:cxn modelId="{45BEB2A3-2869-4736-8C54-A43EB7EDFB1B}" type="presParOf" srcId="{60B6A20A-0A81-4619-9053-F408EFACC971}" destId="{A626BC60-68C0-4757-8279-9FD55A00A45D}" srcOrd="2" destOrd="0" presId="urn:microsoft.com/office/officeart/2005/8/layout/orgChart1"/>
    <dgm:cxn modelId="{E6366FAA-7191-4AD2-B25A-BE5122EDF26C}" type="presParOf" srcId="{BA60994A-24F8-42FD-A1DC-CB88BC00C99F}" destId="{20E26F1B-22E6-4CC1-B8D9-C97145C04567}" srcOrd="4" destOrd="0" presId="urn:microsoft.com/office/officeart/2005/8/layout/orgChart1"/>
    <dgm:cxn modelId="{196DD91E-039D-48CE-84DC-6DB7A9695FA8}" type="presParOf" srcId="{BA60994A-24F8-42FD-A1DC-CB88BC00C99F}" destId="{F09263AB-4A8D-425E-B19B-74E80A253992}" srcOrd="5" destOrd="0" presId="urn:microsoft.com/office/officeart/2005/8/layout/orgChart1"/>
    <dgm:cxn modelId="{2AD6EB37-4C97-4D27-9932-9B5EFB17E9E3}" type="presParOf" srcId="{F09263AB-4A8D-425E-B19B-74E80A253992}" destId="{ACD1DBFA-3F31-4E90-8355-2A0090A83FDA}" srcOrd="0" destOrd="0" presId="urn:microsoft.com/office/officeart/2005/8/layout/orgChart1"/>
    <dgm:cxn modelId="{C9E79CB5-0AE1-426C-BC41-5E3074D896FF}" type="presParOf" srcId="{ACD1DBFA-3F31-4E90-8355-2A0090A83FDA}" destId="{FE16FD2F-A796-4C2C-BE3A-702E227341F0}" srcOrd="0" destOrd="0" presId="urn:microsoft.com/office/officeart/2005/8/layout/orgChart1"/>
    <dgm:cxn modelId="{66246E05-6E46-499F-A572-A43CD0481B32}" type="presParOf" srcId="{ACD1DBFA-3F31-4E90-8355-2A0090A83FDA}" destId="{A7FB215C-9424-4847-8144-8B69260F58AD}" srcOrd="1" destOrd="0" presId="urn:microsoft.com/office/officeart/2005/8/layout/orgChart1"/>
    <dgm:cxn modelId="{C1747DED-19CE-4D83-9939-4EE938512B6B}" type="presParOf" srcId="{F09263AB-4A8D-425E-B19B-74E80A253992}" destId="{C767993B-3FC4-4EC7-8A95-FA006683CC27}" srcOrd="1" destOrd="0" presId="urn:microsoft.com/office/officeart/2005/8/layout/orgChart1"/>
    <dgm:cxn modelId="{0FB3B1F5-7ADE-4275-AF9A-B59DEAABD9D9}" type="presParOf" srcId="{F09263AB-4A8D-425E-B19B-74E80A253992}" destId="{06BDC5D6-4569-4F63-AF14-5698CFF9E9F2}" srcOrd="2" destOrd="0" presId="urn:microsoft.com/office/officeart/2005/8/layout/orgChart1"/>
    <dgm:cxn modelId="{451DDB61-49DE-4116-8F10-E277557CCA2E}" type="presParOf" srcId="{55C12D03-7E13-4BD5-A41A-7709E4543365}" destId="{39C1074A-77AF-470F-9ADD-3D4843F4B68E}" srcOrd="4" destOrd="0" presId="urn:microsoft.com/office/officeart/2005/8/layout/orgChart1"/>
    <dgm:cxn modelId="{6BF2060F-C7D0-49ED-A419-794631804256}" type="presParOf" srcId="{55C12D03-7E13-4BD5-A41A-7709E4543365}" destId="{02C576FF-DC56-4087-A493-116FBE793AB9}" srcOrd="5" destOrd="0" presId="urn:microsoft.com/office/officeart/2005/8/layout/orgChart1"/>
    <dgm:cxn modelId="{2A9DB347-813E-4F5F-BC49-C376C0D49DC5}" type="presParOf" srcId="{02C576FF-DC56-4087-A493-116FBE793AB9}" destId="{ADE26A78-B911-473E-8480-65457E6067AE}" srcOrd="0" destOrd="0" presId="urn:microsoft.com/office/officeart/2005/8/layout/orgChart1"/>
    <dgm:cxn modelId="{7108FAFC-E0B5-481D-910F-A5C140C96A1F}" type="presParOf" srcId="{ADE26A78-B911-473E-8480-65457E6067AE}" destId="{3442FB90-F53F-4F52-9FEE-63521C9BC180}" srcOrd="0" destOrd="0" presId="urn:microsoft.com/office/officeart/2005/8/layout/orgChart1"/>
    <dgm:cxn modelId="{03867054-B36C-4C5D-A093-E5633FF02408}" type="presParOf" srcId="{ADE26A78-B911-473E-8480-65457E6067AE}" destId="{FBDF4B63-D508-4FB4-B171-5662D60959FB}" srcOrd="1" destOrd="0" presId="urn:microsoft.com/office/officeart/2005/8/layout/orgChart1"/>
    <dgm:cxn modelId="{690FB81E-9C40-48AE-9F8A-6D28DAF83F11}" type="presParOf" srcId="{02C576FF-DC56-4087-A493-116FBE793AB9}" destId="{B6F0A332-25CF-4625-811D-D955FF389A68}" srcOrd="1" destOrd="0" presId="urn:microsoft.com/office/officeart/2005/8/layout/orgChart1"/>
    <dgm:cxn modelId="{1ECA0CDD-0FF9-4667-813D-F17ED2D44041}" type="presParOf" srcId="{B6F0A332-25CF-4625-811D-D955FF389A68}" destId="{6E6ED364-00A6-41BC-A298-FA5F7306FDB4}" srcOrd="0" destOrd="0" presId="urn:microsoft.com/office/officeart/2005/8/layout/orgChart1"/>
    <dgm:cxn modelId="{34738B13-5D5F-4011-8284-0C071BFC4480}" type="presParOf" srcId="{B6F0A332-25CF-4625-811D-D955FF389A68}" destId="{10991CB4-D8C1-4171-9DF1-D07AB5DC04EA}" srcOrd="1" destOrd="0" presId="urn:microsoft.com/office/officeart/2005/8/layout/orgChart1"/>
    <dgm:cxn modelId="{001BFAA1-7502-4497-B678-E40F09C352C8}" type="presParOf" srcId="{10991CB4-D8C1-4171-9DF1-D07AB5DC04EA}" destId="{28F012FD-2BC7-4E28-B33E-2406BB953FB9}" srcOrd="0" destOrd="0" presId="urn:microsoft.com/office/officeart/2005/8/layout/orgChart1"/>
    <dgm:cxn modelId="{A48D3335-3CB9-4218-89DC-4620BF4F13A3}" type="presParOf" srcId="{28F012FD-2BC7-4E28-B33E-2406BB953FB9}" destId="{8C8207A7-CA45-41BF-9B94-8CD61E6EF112}" srcOrd="0" destOrd="0" presId="urn:microsoft.com/office/officeart/2005/8/layout/orgChart1"/>
    <dgm:cxn modelId="{94D32E89-2AC7-4CDF-B294-FCD944FAC8F8}" type="presParOf" srcId="{28F012FD-2BC7-4E28-B33E-2406BB953FB9}" destId="{E40FD396-D944-4034-AE9F-E401EDE977A5}" srcOrd="1" destOrd="0" presId="urn:microsoft.com/office/officeart/2005/8/layout/orgChart1"/>
    <dgm:cxn modelId="{018BFBC9-C7F3-42C6-AE67-F4CCC3A535AF}" type="presParOf" srcId="{10991CB4-D8C1-4171-9DF1-D07AB5DC04EA}" destId="{EA3599CB-5864-4D7D-B1FF-818352FA0A86}" srcOrd="1" destOrd="0" presId="urn:microsoft.com/office/officeart/2005/8/layout/orgChart1"/>
    <dgm:cxn modelId="{C718335E-7565-4AE1-97FE-48E94C6FCC25}" type="presParOf" srcId="{10991CB4-D8C1-4171-9DF1-D07AB5DC04EA}" destId="{072309D7-E241-4573-A1A9-24F76F051A07}" srcOrd="2" destOrd="0" presId="urn:microsoft.com/office/officeart/2005/8/layout/orgChart1"/>
    <dgm:cxn modelId="{5E4C86E8-EC2A-4AA3-A2E9-4F6CBCE5AFFC}" type="presParOf" srcId="{02C576FF-DC56-4087-A493-116FBE793AB9}" destId="{CFC667DD-4DCC-4218-9EF3-73BBE1E2123B}" srcOrd="2" destOrd="0" presId="urn:microsoft.com/office/officeart/2005/8/layout/orgChart1"/>
    <dgm:cxn modelId="{BFDE1318-595E-4660-BB68-550AE3425CD6}" type="presParOf" srcId="{67D08B69-C502-4547-8464-7BCBF4B2A859}" destId="{D4EF5F01-318A-4142-8A29-06DD853BB544}"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858000"/>
          </a:xfrm>
        </p:spPr>
        <p:txBody>
          <a:bodyPr>
            <a:normAutofit/>
          </a:bodyPr>
          <a:lstStyle/>
          <a:p>
            <a:r>
              <a:rPr lang="en-US" sz="7200" b="1" dirty="0" smtClean="0">
                <a:solidFill>
                  <a:srgbClr val="FF0000"/>
                </a:solidFill>
              </a:rPr>
              <a:t>BAB 4 </a:t>
            </a:r>
            <a:br>
              <a:rPr lang="en-US" sz="7200" b="1" dirty="0" smtClean="0">
                <a:solidFill>
                  <a:srgbClr val="FF0000"/>
                </a:solidFill>
              </a:rPr>
            </a:br>
            <a:r>
              <a:rPr lang="id-ID" sz="7200" b="1" dirty="0" smtClean="0">
                <a:solidFill>
                  <a:srgbClr val="FF0000"/>
                </a:solidFill>
              </a:rPr>
              <a:t>Profesi Informatika </a:t>
            </a: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marL="1428750" lvl="2" indent="-514350">
              <a:buFont typeface="+mj-lt"/>
              <a:buAutoNum type="arabicPeriod" startAt="2"/>
            </a:pPr>
            <a:r>
              <a:rPr lang="id-ID" sz="3500" b="1" dirty="0" smtClean="0">
                <a:solidFill>
                  <a:srgbClr val="FF0000"/>
                </a:solidFill>
              </a:rPr>
              <a:t>Tanggung jawab pribadi</a:t>
            </a:r>
            <a:endParaRPr lang="en-US" sz="3500" b="1" dirty="0" smtClean="0">
              <a:solidFill>
                <a:srgbClr val="FF0000"/>
              </a:solidFill>
            </a:endParaRPr>
          </a:p>
          <a:p>
            <a:pPr algn="just">
              <a:buNone/>
            </a:pPr>
            <a:r>
              <a:rPr lang="id-ID" sz="3500" dirty="0" smtClean="0"/>
              <a:t>	</a:t>
            </a:r>
            <a:r>
              <a:rPr lang="id-ID" sz="3500" b="1" dirty="0" smtClean="0"/>
              <a:t>Yang dimaksud yaitu kesadaran untuk membebankan hasil pekerjaannya sebagai tanggung jawab pribadi. </a:t>
            </a:r>
            <a:endParaRPr lang="en-US" sz="3500" b="1" dirty="0" smtClean="0"/>
          </a:p>
          <a:p>
            <a:pPr algn="just">
              <a:buNone/>
            </a:pPr>
            <a:r>
              <a:rPr lang="en-US" sz="3500" b="1" dirty="0" smtClean="0"/>
              <a:t>    </a:t>
            </a:r>
            <a:r>
              <a:rPr lang="id-ID" sz="3500" b="1" dirty="0" smtClean="0"/>
              <a:t>Agar dapat melaksanakan tugas dan tanggung jawabnya secara baik dan benar, </a:t>
            </a:r>
            <a:r>
              <a:rPr lang="id-ID" sz="3500" b="1" dirty="0" smtClean="0">
                <a:solidFill>
                  <a:srgbClr val="FF0000"/>
                </a:solidFill>
              </a:rPr>
              <a:t>seorang software engineer perlu terus mengembangkan bidang ilmu dalam pengembangan perangkat lunak</a:t>
            </a:r>
            <a:r>
              <a:rPr lang="id-ID" sz="3500" b="1" dirty="0" smtClean="0"/>
              <a:t>, seperti:</a:t>
            </a:r>
            <a:endParaRPr lang="en-US" sz="3500" b="1" dirty="0" smtClean="0"/>
          </a:p>
          <a:p>
            <a:pPr marL="914400" lvl="1" indent="-514350" algn="just">
              <a:buFont typeface="+mj-lt"/>
              <a:buAutoNum type="alphaLcPeriod"/>
            </a:pPr>
            <a:r>
              <a:rPr lang="id-ID" sz="3500" b="1" dirty="0" smtClean="0"/>
              <a:t>Bidang ilmu metodologi pengembangan perangkat lunak</a:t>
            </a:r>
            <a:endParaRPr lang="en-US" sz="3500" b="1" dirty="0" smtClean="0"/>
          </a:p>
          <a:p>
            <a:pPr marL="914400" lvl="1" indent="-514350" algn="just">
              <a:buFont typeface="+mj-lt"/>
              <a:buAutoNum type="alphaLcPeriod"/>
            </a:pPr>
            <a:r>
              <a:rPr lang="id-ID" sz="3500" b="1" dirty="0" smtClean="0"/>
              <a:t>Manajemen sumber daya</a:t>
            </a:r>
            <a:endParaRPr lang="en-US" sz="3500" b="1" dirty="0" smtClean="0"/>
          </a:p>
          <a:p>
            <a:pPr marL="914400" lvl="1" indent="-514350" algn="just">
              <a:buFont typeface="+mj-lt"/>
              <a:buAutoNum type="alphaLcPeriod"/>
            </a:pPr>
            <a:r>
              <a:rPr lang="id-ID" sz="3500" b="1" dirty="0" smtClean="0"/>
              <a:t>Mengelola kelompok kerja</a:t>
            </a:r>
            <a:endParaRPr lang="en-US" sz="3500" b="1" dirty="0" smtClean="0"/>
          </a:p>
          <a:p>
            <a:pPr marL="914400" lvl="1" indent="-514350" algn="just">
              <a:buFont typeface="+mj-lt"/>
              <a:buAutoNum type="alphaLcPeriod"/>
            </a:pPr>
            <a:r>
              <a:rPr lang="id-ID" sz="3500" b="1" dirty="0" smtClean="0"/>
              <a:t>Komunikasi</a:t>
            </a:r>
            <a:endParaRPr lang="en-US" sz="3500" b="1" dirty="0" smtClean="0"/>
          </a:p>
          <a:p>
            <a:pPr lvl="1">
              <a:buNone/>
            </a:pPr>
            <a:r>
              <a:rPr lang="id-ID" sz="3500" dirty="0" smtClean="0"/>
              <a:t> </a:t>
            </a:r>
            <a:endParaRPr lang="en-US" sz="35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buNone/>
            </a:pPr>
            <a:r>
              <a:rPr lang="id-ID" b="1" dirty="0" smtClean="0">
                <a:solidFill>
                  <a:srgbClr val="0070C0"/>
                </a:solidFill>
              </a:rPr>
              <a:t>4.3	</a:t>
            </a:r>
            <a:r>
              <a:rPr lang="id-ID" b="1" u="sng" dirty="0" smtClean="0">
                <a:solidFill>
                  <a:srgbClr val="0070C0"/>
                </a:solidFill>
              </a:rPr>
              <a:t>Standar Pemerintah atas Profesi Teknologi </a:t>
            </a:r>
            <a:endParaRPr lang="en-US" b="1" u="sng" dirty="0" smtClean="0">
              <a:solidFill>
                <a:srgbClr val="0070C0"/>
              </a:solidFill>
            </a:endParaRPr>
          </a:p>
          <a:p>
            <a:pPr>
              <a:buNone/>
            </a:pPr>
            <a:r>
              <a:rPr lang="en-US" b="1" dirty="0" smtClean="0">
                <a:solidFill>
                  <a:srgbClr val="0070C0"/>
                </a:solidFill>
              </a:rPr>
              <a:t>         </a:t>
            </a:r>
            <a:r>
              <a:rPr lang="en-US" b="1" u="sng" dirty="0" smtClean="0">
                <a:solidFill>
                  <a:srgbClr val="0070C0"/>
                </a:solidFill>
              </a:rPr>
              <a:t> </a:t>
            </a:r>
            <a:r>
              <a:rPr lang="id-ID" b="1" u="sng" dirty="0" smtClean="0">
                <a:solidFill>
                  <a:srgbClr val="0070C0"/>
                </a:solidFill>
              </a:rPr>
              <a:t>Informasi </a:t>
            </a:r>
            <a:endParaRPr lang="en-US" b="1" u="sng" dirty="0" smtClean="0">
              <a:solidFill>
                <a:srgbClr val="0070C0"/>
              </a:solidFill>
            </a:endParaRPr>
          </a:p>
          <a:p>
            <a:pPr algn="just">
              <a:buNone/>
            </a:pPr>
            <a:r>
              <a:rPr lang="en-US" b="1" dirty="0" smtClean="0"/>
              <a:t>    </a:t>
            </a:r>
            <a:r>
              <a:rPr lang="id-ID" b="1" dirty="0" smtClean="0"/>
              <a:t>Mengingat pentingnya teknologi informasi bagi pembangunan bangsa maka pemearintah pun merasa perlu membuat standarisasi pekerjaan di bidang teknologi informasi bagi pegawainya.  	 </a:t>
            </a:r>
            <a:endParaRPr lang="en-US" b="1" dirty="0" smtClean="0"/>
          </a:p>
          <a:p>
            <a:pPr algn="just">
              <a:buNone/>
            </a:pPr>
            <a:r>
              <a:rPr lang="en-US" b="1" dirty="0" smtClean="0"/>
              <a:t>    </a:t>
            </a:r>
            <a:r>
              <a:rPr lang="id-ID" b="1" dirty="0" smtClean="0">
                <a:solidFill>
                  <a:srgbClr val="FF0000"/>
                </a:solidFill>
              </a:rPr>
              <a:t>Pemerintah Indonesia telah mulai melakukan klasifikasi pekerjaan dalam bidang teknologi informasi sejak tahun 1992</a:t>
            </a:r>
            <a:r>
              <a:rPr lang="id-ID" b="1" dirty="0" smtClean="0"/>
              <a:t>.  Klasifikasi pekerjaan ini mungkin masih belum dapat mengakomodasi klasifikasi pekerjaan pada teknologi informasi secara umum. Terlebih kagi, deskripsi pekerjaan masih kurang jelas dalam membedakan setiap sel pekerjaan.</a:t>
            </a:r>
            <a:endParaRPr lang="en-US" b="1"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lgn="just">
              <a:buNone/>
            </a:pPr>
            <a:r>
              <a:rPr lang="en-US" b="1" dirty="0" smtClean="0"/>
              <a:t>    </a:t>
            </a:r>
          </a:p>
          <a:p>
            <a:pPr algn="just">
              <a:buNone/>
            </a:pPr>
            <a:r>
              <a:rPr lang="en-US" b="1" dirty="0" smtClean="0"/>
              <a:t>    </a:t>
            </a:r>
            <a:r>
              <a:rPr lang="id-ID" b="1" dirty="0" smtClean="0"/>
              <a:t>Pegawai Negeri Sipil yang bekerja di bidang teknologi informasi, disebut </a:t>
            </a:r>
            <a:r>
              <a:rPr lang="id-ID" b="1" dirty="0" smtClean="0">
                <a:solidFill>
                  <a:srgbClr val="FF0000"/>
                </a:solidFill>
              </a:rPr>
              <a:t>pranata komputer</a:t>
            </a:r>
            <a:r>
              <a:rPr lang="id-ID" b="1" dirty="0" smtClean="0"/>
              <a:t>. Beberapa penjelasan tentang pranata komputer sebagai berikut:</a:t>
            </a:r>
            <a:endParaRPr lang="en-US" b="1" dirty="0" smtClean="0"/>
          </a:p>
          <a:p>
            <a:pPr marL="514350" lvl="0" indent="-514350" algn="just">
              <a:buFont typeface="+mj-lt"/>
              <a:buAutoNum type="alphaLcPeriod"/>
            </a:pPr>
            <a:r>
              <a:rPr lang="id-ID" b="1" dirty="0" smtClean="0">
                <a:solidFill>
                  <a:srgbClr val="FF0000"/>
                </a:solidFill>
              </a:rPr>
              <a:t>Pengangkatan Pejabat Pranata Komputer</a:t>
            </a:r>
            <a:endParaRPr lang="en-US" b="1" dirty="0" smtClean="0">
              <a:solidFill>
                <a:srgbClr val="FF0000"/>
              </a:solidFill>
            </a:endParaRPr>
          </a:p>
          <a:p>
            <a:pPr algn="just">
              <a:buNone/>
            </a:pPr>
            <a:r>
              <a:rPr lang="id-ID" b="1" dirty="0" smtClean="0"/>
              <a:t>	Pengangkatan Pegawai Negeri Sipil dalam jabatan Pranata Komputer ditetapkan oleh Menteri, Jaksa Agung, Pimpinan Kesekretariatan Lembaga Tertinggi/ Tinggi Negara. Pimpinan Lembaga Pemerintah Non-Departemen dan Gubernur Provinsi.</a:t>
            </a:r>
            <a:endParaRPr lang="en-US" b="1"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marL="514350" lvl="0" indent="-514350" algn="just">
              <a:buFont typeface="+mj-lt"/>
              <a:buAutoNum type="alphaLcPeriod" startAt="2"/>
            </a:pPr>
            <a:r>
              <a:rPr lang="id-ID" b="1" dirty="0" smtClean="0">
                <a:solidFill>
                  <a:srgbClr val="FF0000"/>
                </a:solidFill>
              </a:rPr>
              <a:t>Syarat-syarat Jabatan Pranata Komputer</a:t>
            </a:r>
            <a:endParaRPr lang="en-US" sz="2800" b="1" dirty="0" smtClean="0">
              <a:solidFill>
                <a:srgbClr val="FF0000"/>
              </a:solidFill>
            </a:endParaRPr>
          </a:p>
          <a:p>
            <a:pPr lvl="1" algn="just">
              <a:buFont typeface="Wingdings" pitchFamily="2" charset="2"/>
              <a:buChar char="q"/>
            </a:pPr>
            <a:r>
              <a:rPr lang="en-US" b="1" dirty="0" smtClean="0"/>
              <a:t> </a:t>
            </a:r>
            <a:r>
              <a:rPr lang="id-ID" b="1" dirty="0" smtClean="0"/>
              <a:t>Bekerja pada satuan organisasi instansi pemerintah dan bertugas pokok membuat, memelihara, dan mengembangkan sistem, dan/ atau program penelolahan dengan komputer.</a:t>
            </a:r>
            <a:endParaRPr lang="en-US" sz="2400" b="1" dirty="0" smtClean="0"/>
          </a:p>
          <a:p>
            <a:pPr lvl="1" algn="just">
              <a:buFont typeface="Wingdings" pitchFamily="2" charset="2"/>
              <a:buChar char="q"/>
            </a:pPr>
            <a:r>
              <a:rPr lang="en-US" b="1" dirty="0" smtClean="0"/>
              <a:t> </a:t>
            </a:r>
            <a:r>
              <a:rPr lang="id-ID" b="1" dirty="0" smtClean="0"/>
              <a:t>Berijazah serendah-rendahnya Sarjana Muda/ D3 atau yang sederajat.</a:t>
            </a:r>
            <a:endParaRPr lang="en-US" sz="2400" b="1" dirty="0" smtClean="0"/>
          </a:p>
          <a:p>
            <a:pPr lvl="1" algn="just">
              <a:buFont typeface="Wingdings" pitchFamily="2" charset="2"/>
              <a:buChar char="q"/>
            </a:pPr>
            <a:r>
              <a:rPr lang="en-US" b="1" dirty="0" smtClean="0"/>
              <a:t> </a:t>
            </a:r>
            <a:r>
              <a:rPr lang="id-ID" b="1" dirty="0" smtClean="0"/>
              <a:t>Memiliki pendidikan dan/ atau latihan dalam bidang komputer dan pengalaman melakukan kegiatan di bidang komputer.</a:t>
            </a:r>
            <a:endParaRPr lang="en-US" sz="2400" b="1" dirty="0" smtClean="0"/>
          </a:p>
          <a:p>
            <a:pPr lvl="1" algn="just">
              <a:buFont typeface="Wingdings" pitchFamily="2" charset="2"/>
              <a:buChar char="q"/>
            </a:pPr>
            <a:r>
              <a:rPr lang="en-US" b="1" dirty="0" smtClean="0"/>
              <a:t> </a:t>
            </a:r>
            <a:r>
              <a:rPr lang="id-ID" b="1" dirty="0" smtClean="0"/>
              <a:t>Memiliki pengetahuan dan atau pengalaman dalam bidang tertentu yang berhubungan dengan bidang komputer.</a:t>
            </a:r>
            <a:endParaRPr lang="en-US" sz="2400" b="1" dirty="0" smtClean="0"/>
          </a:p>
          <a:p>
            <a:pPr lvl="1" algn="just">
              <a:buFont typeface="Wingdings" pitchFamily="2" charset="2"/>
              <a:buChar char="q"/>
            </a:pPr>
            <a:r>
              <a:rPr lang="en-US" b="1" dirty="0" smtClean="0"/>
              <a:t> </a:t>
            </a:r>
            <a:r>
              <a:rPr lang="id-ID" b="1" dirty="0" smtClean="0"/>
              <a:t>Setiap unsur penilaian pelaksanaan pekerjaan sekurang-kurangnya bernilai baik</a:t>
            </a:r>
            <a:endParaRPr lang="en-US" sz="2400" b="1" dirty="0" smtClean="0"/>
          </a:p>
          <a:p>
            <a:pPr algn="just">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id-ID" sz="3200" b="1" dirty="0" smtClean="0">
                <a:solidFill>
                  <a:srgbClr val="FF0000"/>
                </a:solidFill>
              </a:rPr>
              <a:t>Jenjang dan Pangkat Pranata Komputer</a:t>
            </a:r>
            <a:endParaRPr lang="en-US" sz="3200" b="1" dirty="0">
              <a:solidFill>
                <a:srgbClr val="FF0000"/>
              </a:solidFill>
            </a:endParaRPr>
          </a:p>
        </p:txBody>
      </p:sp>
      <p:graphicFrame>
        <p:nvGraphicFramePr>
          <p:cNvPr id="4" name="Content Placeholder 3"/>
          <p:cNvGraphicFramePr>
            <a:graphicFrameLocks noGrp="1"/>
          </p:cNvGraphicFramePr>
          <p:nvPr>
            <p:ph idx="1"/>
          </p:nvPr>
        </p:nvGraphicFramePr>
        <p:xfrm>
          <a:off x="457200" y="609599"/>
          <a:ext cx="8382000" cy="6023516"/>
        </p:xfrm>
        <a:graphic>
          <a:graphicData uri="http://schemas.openxmlformats.org/drawingml/2006/table">
            <a:tbl>
              <a:tblPr firstRow="1" bandRow="1">
                <a:tableStyleId>{5940675A-B579-460E-94D1-54222C63F5DA}</a:tableStyleId>
              </a:tblPr>
              <a:tblGrid>
                <a:gridCol w="762000"/>
                <a:gridCol w="3733800"/>
                <a:gridCol w="2362200"/>
                <a:gridCol w="1524000"/>
              </a:tblGrid>
              <a:tr h="499768">
                <a:tc>
                  <a:txBody>
                    <a:bodyPr/>
                    <a:lstStyle/>
                    <a:p>
                      <a:pPr marL="0" marR="0" algn="ctr">
                        <a:spcBef>
                          <a:spcPts val="300"/>
                        </a:spcBef>
                        <a:spcAft>
                          <a:spcPts val="300"/>
                        </a:spcAft>
                      </a:pPr>
                      <a:r>
                        <a:rPr lang="id-ID" sz="2000" b="1" dirty="0">
                          <a:latin typeface="Calibri"/>
                          <a:ea typeface="Calibri"/>
                          <a:cs typeface="Calibri"/>
                        </a:rPr>
                        <a:t>No</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Jabatan Pranata Komputer</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Pangkat</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Gol/ Ruang</a:t>
                      </a:r>
                      <a:endParaRPr lang="en-US" sz="2000" b="1" dirty="0">
                        <a:latin typeface="Calibri"/>
                        <a:ea typeface="Calibri"/>
                        <a:cs typeface="Times New Roman"/>
                      </a:endParaRPr>
                    </a:p>
                  </a:txBody>
                  <a:tcPr marL="68580" marR="68580" marT="0" marB="0" anchor="ctr"/>
                </a:tc>
              </a:tr>
              <a:tr h="631285">
                <a:tc>
                  <a:txBody>
                    <a:bodyPr/>
                    <a:lstStyle/>
                    <a:p>
                      <a:pPr marL="0" marR="0" algn="ctr">
                        <a:spcBef>
                          <a:spcPts val="300"/>
                        </a:spcBef>
                        <a:spcAft>
                          <a:spcPts val="300"/>
                        </a:spcAft>
                      </a:pPr>
                      <a:r>
                        <a:rPr lang="id-ID" sz="2000" b="1" dirty="0">
                          <a:latin typeface="Calibri"/>
                          <a:ea typeface="Calibri"/>
                          <a:cs typeface="Calibri"/>
                        </a:rPr>
                        <a:t>1</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Asisten Pranata Komputer Madya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Pengatur Muda Tingkat I</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II/ b</a:t>
                      </a:r>
                      <a:endParaRPr lang="en-US" sz="2000" b="1">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a:latin typeface="Calibri"/>
                          <a:ea typeface="Calibri"/>
                          <a:cs typeface="Calibri"/>
                        </a:rPr>
                        <a:t>2</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Asisten Pranata Komputer</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Pengatur</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II/ c</a:t>
                      </a:r>
                      <a:endParaRPr lang="en-US" sz="2000" b="1">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a:latin typeface="Calibri"/>
                          <a:ea typeface="Calibri"/>
                          <a:cs typeface="Calibri"/>
                        </a:rPr>
                        <a:t>3</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Ajun Pranata Komputer Muda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Pengatur Tingkat I</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II/ d</a:t>
                      </a:r>
                      <a:endParaRPr lang="en-US" sz="2000" b="1" dirty="0">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dirty="0">
                          <a:latin typeface="Calibri"/>
                          <a:ea typeface="Calibri"/>
                          <a:cs typeface="Calibri"/>
                        </a:rPr>
                        <a:t>4</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Ajun Pranata Komputer Madya</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Penata Muda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III/ a</a:t>
                      </a:r>
                      <a:endParaRPr lang="en-US" sz="2000" b="1" dirty="0">
                        <a:latin typeface="Calibri"/>
                        <a:ea typeface="Calibri"/>
                        <a:cs typeface="Times New Roman"/>
                      </a:endParaRPr>
                    </a:p>
                  </a:txBody>
                  <a:tcPr marL="68580" marR="68580" marT="0" marB="0" anchor="ctr"/>
                </a:tc>
              </a:tr>
              <a:tr h="631285">
                <a:tc>
                  <a:txBody>
                    <a:bodyPr/>
                    <a:lstStyle/>
                    <a:p>
                      <a:pPr marL="0" marR="0" algn="ctr">
                        <a:spcBef>
                          <a:spcPts val="300"/>
                        </a:spcBef>
                        <a:spcAft>
                          <a:spcPts val="300"/>
                        </a:spcAft>
                      </a:pPr>
                      <a:r>
                        <a:rPr lang="id-ID" sz="2000" b="1" dirty="0">
                          <a:latin typeface="Calibri"/>
                          <a:ea typeface="Calibri"/>
                          <a:cs typeface="Calibri"/>
                        </a:rPr>
                        <a:t>5</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Ajun Pranata Komputer</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Penata Muda Tingkat I</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III/ b</a:t>
                      </a:r>
                      <a:endParaRPr lang="en-US" sz="2000" b="1" dirty="0">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a:latin typeface="Calibri"/>
                          <a:ea typeface="Calibri"/>
                          <a:cs typeface="Calibri"/>
                        </a:rPr>
                        <a:t>6</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Ajun Pranata Komputer Pratama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Penata</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III/ c</a:t>
                      </a:r>
                      <a:endParaRPr lang="en-US" sz="2000" b="1" dirty="0">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a:latin typeface="Calibri"/>
                          <a:ea typeface="Calibri"/>
                          <a:cs typeface="Calibri"/>
                        </a:rPr>
                        <a:t>7</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Ahli Pranata Komputer Muda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Penata Tingkat I</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III/ d</a:t>
                      </a:r>
                      <a:endParaRPr lang="en-US" sz="2000" b="1" dirty="0">
                        <a:latin typeface="Calibri"/>
                        <a:ea typeface="Calibri"/>
                        <a:cs typeface="Times New Roman"/>
                      </a:endParaRPr>
                    </a:p>
                  </a:txBody>
                  <a:tcPr marL="68580" marR="68580" marT="0" marB="0" anchor="ctr"/>
                </a:tc>
              </a:tr>
              <a:tr h="499768">
                <a:tc>
                  <a:txBody>
                    <a:bodyPr/>
                    <a:lstStyle/>
                    <a:p>
                      <a:pPr marL="0" marR="0" algn="ctr">
                        <a:spcBef>
                          <a:spcPts val="300"/>
                        </a:spcBef>
                        <a:spcAft>
                          <a:spcPts val="300"/>
                        </a:spcAft>
                      </a:pPr>
                      <a:r>
                        <a:rPr lang="id-ID" sz="2000" b="1">
                          <a:latin typeface="Calibri"/>
                          <a:ea typeface="Calibri"/>
                          <a:cs typeface="Calibri"/>
                        </a:rPr>
                        <a:t>8</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Ahli Pranata Komputer Madya</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Pembina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IV/ a</a:t>
                      </a:r>
                      <a:endParaRPr lang="en-US" sz="2000" b="1" dirty="0">
                        <a:latin typeface="Calibri"/>
                        <a:ea typeface="Calibri"/>
                        <a:cs typeface="Times New Roman"/>
                      </a:endParaRPr>
                    </a:p>
                  </a:txBody>
                  <a:tcPr marL="68580" marR="68580" marT="0" marB="0" anchor="ctr"/>
                </a:tc>
              </a:tr>
              <a:tr h="631285">
                <a:tc>
                  <a:txBody>
                    <a:bodyPr/>
                    <a:lstStyle/>
                    <a:p>
                      <a:pPr marL="0" marR="0" algn="ctr">
                        <a:spcBef>
                          <a:spcPts val="300"/>
                        </a:spcBef>
                        <a:spcAft>
                          <a:spcPts val="300"/>
                        </a:spcAft>
                      </a:pPr>
                      <a:r>
                        <a:rPr lang="id-ID" sz="2000" b="1">
                          <a:latin typeface="Calibri"/>
                          <a:ea typeface="Calibri"/>
                          <a:cs typeface="Calibri"/>
                        </a:rPr>
                        <a:t>9</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Ahli Pranata Komputer Utama Pratama</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a:latin typeface="Calibri"/>
                          <a:ea typeface="Calibri"/>
                          <a:cs typeface="Calibri"/>
                        </a:rPr>
                        <a:t>Pembina Tingkat I</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IV/ b</a:t>
                      </a:r>
                      <a:endParaRPr lang="en-US" sz="2000" b="1" dirty="0">
                        <a:latin typeface="Calibri"/>
                        <a:ea typeface="Calibri"/>
                        <a:cs typeface="Times New Roman"/>
                      </a:endParaRPr>
                    </a:p>
                  </a:txBody>
                  <a:tcPr marL="68580" marR="68580" marT="0" marB="0" anchor="ctr"/>
                </a:tc>
              </a:tr>
              <a:tr h="631285">
                <a:tc>
                  <a:txBody>
                    <a:bodyPr/>
                    <a:lstStyle/>
                    <a:p>
                      <a:pPr marL="0" marR="0" algn="ctr">
                        <a:spcBef>
                          <a:spcPts val="300"/>
                        </a:spcBef>
                        <a:spcAft>
                          <a:spcPts val="300"/>
                        </a:spcAft>
                      </a:pPr>
                      <a:r>
                        <a:rPr lang="id-ID" sz="2000" b="1">
                          <a:latin typeface="Calibri"/>
                          <a:ea typeface="Calibri"/>
                          <a:cs typeface="Calibri"/>
                        </a:rPr>
                        <a:t>10</a:t>
                      </a:r>
                      <a:endParaRPr lang="en-US" sz="2000" b="1">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Ahli Pranata Komputer </a:t>
                      </a:r>
                      <a:r>
                        <a:rPr lang="id-ID" sz="2000" b="1" dirty="0" smtClean="0">
                          <a:latin typeface="Calibri"/>
                          <a:ea typeface="Calibri"/>
                          <a:cs typeface="Calibri"/>
                        </a:rPr>
                        <a:t>Utama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Pembina </a:t>
                      </a:r>
                      <a:r>
                        <a:rPr lang="id-ID" sz="2000" b="1" dirty="0" smtClean="0">
                          <a:latin typeface="Calibri"/>
                          <a:ea typeface="Calibri"/>
                          <a:cs typeface="Calibri"/>
                        </a:rPr>
                        <a:t>Utama</a:t>
                      </a:r>
                      <a:endParaRPr lang="en-US" sz="2000" b="1" dirty="0">
                        <a:latin typeface="Calibri"/>
                        <a:ea typeface="Calibri"/>
                        <a:cs typeface="Times New Roman"/>
                      </a:endParaRPr>
                    </a:p>
                  </a:txBody>
                  <a:tcPr marL="68580" marR="68580" marT="0" marB="0" anchor="ctr"/>
                </a:tc>
                <a:tc>
                  <a:txBody>
                    <a:bodyPr/>
                    <a:lstStyle/>
                    <a:p>
                      <a:pPr marL="0" marR="0" algn="ctr">
                        <a:spcBef>
                          <a:spcPts val="300"/>
                        </a:spcBef>
                        <a:spcAft>
                          <a:spcPts val="300"/>
                        </a:spcAft>
                      </a:pPr>
                      <a:r>
                        <a:rPr lang="id-ID" sz="2000" b="1" dirty="0">
                          <a:latin typeface="Calibri"/>
                          <a:ea typeface="Calibri"/>
                          <a:cs typeface="Calibri"/>
                        </a:rPr>
                        <a:t>IV/ c</a:t>
                      </a:r>
                      <a:endParaRPr lang="en-US" sz="2000" b="1"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marL="514350" lvl="0" indent="-514350" algn="just">
              <a:buFont typeface="+mj-lt"/>
              <a:buAutoNum type="alphaLcPeriod" startAt="4"/>
            </a:pPr>
            <a:r>
              <a:rPr lang="id-ID" b="1" dirty="0" smtClean="0"/>
              <a:t>Pembebasan sementara Pranata Komputer </a:t>
            </a:r>
            <a:endParaRPr lang="en-US" sz="2800" b="1" dirty="0" smtClean="0"/>
          </a:p>
          <a:p>
            <a:pPr algn="just">
              <a:buNone/>
            </a:pPr>
            <a:r>
              <a:rPr lang="en-US" b="1" dirty="0" smtClean="0"/>
              <a:t>    </a:t>
            </a:r>
            <a:r>
              <a:rPr lang="id-ID" b="1" dirty="0" smtClean="0"/>
              <a:t>Untuk tetap berada pada jalur profesionalitasnya, pemerintah juga menetapkan bahwa Pranata Komputer harus dapat mengumpulkan angka kredit minimal. Angka kredit minimal yang harus dikumpulkan adalah:</a:t>
            </a:r>
            <a:endParaRPr lang="en-US" sz="2800" b="1" dirty="0" smtClean="0"/>
          </a:p>
          <a:p>
            <a:pPr marL="1371600" lvl="2" indent="-457200" algn="just">
              <a:buFont typeface="+mj-lt"/>
              <a:buAutoNum type="arabicPeriod"/>
            </a:pPr>
            <a:r>
              <a:rPr lang="id-ID" sz="2800" b="1" dirty="0" smtClean="0"/>
              <a:t>Asisten Pranata Komputer Madya sebanyak 20 angka kredit</a:t>
            </a:r>
            <a:endParaRPr lang="en-US" sz="2800" b="1" dirty="0" smtClean="0"/>
          </a:p>
          <a:p>
            <a:pPr marL="1371600" lvl="2" indent="-457200" algn="just">
              <a:buFont typeface="+mj-lt"/>
              <a:buAutoNum type="arabicPeriod"/>
            </a:pPr>
            <a:r>
              <a:rPr lang="id-ID" sz="2800" b="1" dirty="0" smtClean="0"/>
              <a:t>Asisten Pranata Komputer sebanyak 20 angka kredit</a:t>
            </a:r>
            <a:endParaRPr lang="en-US" sz="2800" b="1" dirty="0" smtClean="0"/>
          </a:p>
          <a:p>
            <a:pPr marL="1371600" lvl="2" indent="-457200" algn="just">
              <a:buFont typeface="+mj-lt"/>
              <a:buAutoNum type="arabicPeriod"/>
            </a:pPr>
            <a:r>
              <a:rPr lang="id-ID" sz="2800" b="1" dirty="0" smtClean="0"/>
              <a:t>Ajun Pranata Komputer Muda Sebanyak 20 angka kredit</a:t>
            </a:r>
            <a:endParaRPr lang="en-US" sz="2800" b="1" dirty="0" smtClean="0"/>
          </a:p>
          <a:p>
            <a:pPr marL="1371600" lvl="2" indent="-457200" algn="just">
              <a:buFont typeface="+mj-lt"/>
              <a:buAutoNum type="arabicPeriod"/>
            </a:pPr>
            <a:r>
              <a:rPr lang="id-ID" sz="2800" b="1" dirty="0" smtClean="0"/>
              <a:t>Ajun Pranata Komputer Madya sebanyak 50 angka kredit</a:t>
            </a:r>
            <a:endParaRPr lang="en-US" sz="2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marL="1428750" lvl="2" indent="-514350" algn="just">
              <a:buFont typeface="+mj-lt"/>
              <a:buAutoNum type="arabicPeriod" startAt="6"/>
            </a:pPr>
            <a:endParaRPr lang="en-US" sz="3200" b="1" dirty="0" smtClean="0"/>
          </a:p>
          <a:p>
            <a:pPr marL="1428750" lvl="2" indent="-514350" algn="just">
              <a:buFont typeface="+mj-lt"/>
              <a:buAutoNum type="arabicPeriod" startAt="5"/>
            </a:pPr>
            <a:r>
              <a:rPr lang="id-ID" sz="3200" b="1" dirty="0" smtClean="0"/>
              <a:t>Ajun Pranata Komputer sebanyak 50 angka kredit</a:t>
            </a:r>
            <a:endParaRPr lang="en-US" sz="3200" b="1" dirty="0" smtClean="0"/>
          </a:p>
          <a:p>
            <a:pPr marL="1428750" lvl="2" indent="-514350" algn="just">
              <a:buFont typeface="+mj-lt"/>
              <a:buAutoNum type="arabicPeriod" startAt="6"/>
            </a:pPr>
            <a:r>
              <a:rPr lang="id-ID" sz="3200" b="1" dirty="0" smtClean="0"/>
              <a:t>Ahli Pranata Komputer Pratama sebanyak 100 angka kredit</a:t>
            </a:r>
            <a:endParaRPr lang="en-US" sz="3200" b="1" dirty="0" smtClean="0"/>
          </a:p>
          <a:p>
            <a:pPr marL="1428750" lvl="2" indent="-514350" algn="just">
              <a:buFont typeface="+mj-lt"/>
              <a:buAutoNum type="arabicPeriod" startAt="6"/>
            </a:pPr>
            <a:r>
              <a:rPr lang="id-ID" sz="3200" b="1" dirty="0" smtClean="0"/>
              <a:t>Ahli Pranata Komputer Muda sebanyak 100 angka kredit</a:t>
            </a:r>
            <a:endParaRPr lang="en-US" sz="3200" b="1" dirty="0" smtClean="0"/>
          </a:p>
          <a:p>
            <a:pPr marL="1428750" lvl="2" indent="-514350" algn="just">
              <a:buFont typeface="+mj-lt"/>
              <a:buAutoNum type="arabicPeriod" startAt="6"/>
            </a:pPr>
            <a:r>
              <a:rPr lang="id-ID" sz="3200" b="1" dirty="0" smtClean="0"/>
              <a:t>Ahli Pranata Komputer Madya sebanyak 150 angka kredit</a:t>
            </a:r>
            <a:endParaRPr lang="en-US" sz="3200" b="1" dirty="0" smtClean="0"/>
          </a:p>
          <a:p>
            <a:pPr marL="1428750" lvl="2" indent="-514350" algn="just">
              <a:buFont typeface="+mj-lt"/>
              <a:buAutoNum type="arabicPeriod" startAt="6"/>
            </a:pPr>
            <a:r>
              <a:rPr lang="id-ID" sz="3200" b="1" dirty="0" smtClean="0"/>
              <a:t>Ahli Pranata Komputer Utama Pratama sebanyak 150 angka kredit</a:t>
            </a:r>
            <a:endParaRPr lang="en-US" sz="3200" b="1" dirty="0" smtClean="0"/>
          </a:p>
          <a:p>
            <a:pPr marL="1428750" lvl="2" indent="-514350" algn="just">
              <a:buFont typeface="+mj-lt"/>
              <a:buAutoNum type="arabicPeriod" startAt="6"/>
            </a:pPr>
            <a:r>
              <a:rPr lang="id-ID" sz="3200" b="1" dirty="0" smtClean="0"/>
              <a:t>Ahli Pranata Komputer Utama Muda sebanyak 150 angka kredit</a:t>
            </a:r>
            <a:endParaRPr lang="en-US" sz="32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marL="514350" lvl="0" indent="-514350" algn="just">
              <a:buFont typeface="+mj-lt"/>
              <a:buAutoNum type="alphaLcPeriod" startAt="5"/>
            </a:pPr>
            <a:r>
              <a:rPr lang="id-ID" b="1" dirty="0" smtClean="0">
                <a:solidFill>
                  <a:srgbClr val="FF0000"/>
                </a:solidFill>
              </a:rPr>
              <a:t>Pemberhentian dari Jabatan Pranata Komputer </a:t>
            </a:r>
            <a:endParaRPr lang="en-US" b="1" dirty="0" smtClean="0">
              <a:solidFill>
                <a:srgbClr val="FF0000"/>
              </a:solidFill>
            </a:endParaRPr>
          </a:p>
          <a:p>
            <a:pPr algn="just">
              <a:buNone/>
            </a:pPr>
            <a:r>
              <a:rPr lang="en-US" b="1" dirty="0" smtClean="0"/>
              <a:t>     </a:t>
            </a:r>
            <a:r>
              <a:rPr lang="id-ID" b="1" dirty="0" smtClean="0"/>
              <a:t>Pejabat Pranata Komputer diberhentikan dari jabatannya, apabila Pejabat Pranata Komputer yang telah dibebaskan sementara dari jabatannya tidak dapat mengumpulkan angka kredit yang dipersyaratkan dalam waktu 3 tahun setelah pembebasan sementara.  Selain itu, Pejabat Pranata Komputer juga dapat diberhentikan dari jabatannya, apabila Pejabat Pranata Komputer dijatuhi hukuman disiplin Pegawai Negeri Sipil berdasarkan Peraturan Pemerintah No. 30 tahun 1980 dengan tingkat hukuman disiplin berat yang telah mempunyai kekuatan hukum yang tetap.</a:t>
            </a:r>
            <a:endParaRPr lang="en-US" b="1" dirty="0" smtClean="0"/>
          </a:p>
          <a:p>
            <a:pPr algn="just">
              <a:buNone/>
            </a:pPr>
            <a:endParaRPr lang="en-US" b="1"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buNone/>
            </a:pPr>
            <a:r>
              <a:rPr lang="id-ID" b="1" dirty="0" smtClean="0">
                <a:solidFill>
                  <a:srgbClr val="0070C0"/>
                </a:solidFill>
              </a:rPr>
              <a:t>4.4	</a:t>
            </a:r>
            <a:r>
              <a:rPr lang="id-ID" b="1" u="sng" dirty="0" smtClean="0">
                <a:solidFill>
                  <a:srgbClr val="0070C0"/>
                </a:solidFill>
              </a:rPr>
              <a:t>Standarisasi Profesi TI Menurut SRIG-PS SEARCC</a:t>
            </a:r>
            <a:r>
              <a:rPr lang="id-ID" dirty="0" smtClean="0"/>
              <a:t> </a:t>
            </a:r>
            <a:endParaRPr lang="en-US" dirty="0" smtClean="0"/>
          </a:p>
          <a:p>
            <a:pPr algn="just"/>
            <a:r>
              <a:rPr lang="id-ID" b="1" dirty="0" smtClean="0"/>
              <a:t>Standarisasi Profesi TI Menurut SRIG-PS SEARCC adalah jenis pengelompokan lain untuk pekerja di kalangan teknologi informasi. Yang sering digunakan adalah pengklasifikasian standarisasi profesi di bidang teknologi informasi menurut SRIG-PS SEARCC.</a:t>
            </a:r>
            <a:endParaRPr lang="en-US" b="1" dirty="0" smtClean="0"/>
          </a:p>
          <a:p>
            <a:pPr algn="just"/>
            <a:r>
              <a:rPr lang="id-ID" b="1" i="1" dirty="0" smtClean="0"/>
              <a:t>SEARCC (South Asia Regional Computer Confideration) </a:t>
            </a:r>
            <a:r>
              <a:rPr lang="id-ID" b="1" dirty="0" smtClean="0"/>
              <a:t>merupakan suatu forum atau badan yang beranggotakan himpunan professional IT (Information Technology-Teknologi Informasi) yang terdiri dari 13 negara. SEARCC dibentuk pada Februari 1978, di Singapura oleh 6 ikatan komputer dari negara-negara ASEAN seperti Hongkong, Indonesia Malaysia, Filipina, Singapura dan Thailand.</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Indonesia sebagai anggota SEARCC telah aktif turut serta dalam berbagai kegiatan yang dilaksanakan oleh SEARCC. Salah satunya adalah </a:t>
            </a:r>
            <a:r>
              <a:rPr lang="id-ID" b="1" i="1" dirty="0" smtClean="0"/>
              <a:t>SRIG-PS (Special Regional Interest Group on Professional Standarisation)</a:t>
            </a:r>
            <a:r>
              <a:rPr lang="id-ID" b="1" dirty="0" smtClean="0"/>
              <a:t> yang mencoba merumuskan standarisasi pekerjaan dalam dunia teknologi informasi. </a:t>
            </a:r>
            <a:endParaRPr lang="en-US" b="1" dirty="0" smtClean="0"/>
          </a:p>
          <a:p>
            <a:pPr algn="just"/>
            <a:r>
              <a:rPr lang="id-ID" b="1" dirty="0" smtClean="0"/>
              <a:t>Model SEARCC untuk pembagian job dalam lingkungan TI merupakan model 2 dimensi yang mempertimbangkan jenis pekerjaan dan tingkat keahlian ataupun tingkat pengetahuan yang dibutuhkan.  Beberapa kriteria menjadi pertimbangan dalam mengembangkan klasifikasi job ini, yaitu:</a:t>
            </a:r>
            <a:endParaRPr lang="en-US" b="1"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POKOK BAHASAN</a:t>
            </a:r>
            <a:endParaRPr lang="en-US" b="1" dirty="0">
              <a:solidFill>
                <a:srgbClr val="FF0000"/>
              </a:solidFill>
            </a:endParaRPr>
          </a:p>
        </p:txBody>
      </p:sp>
      <p:sp>
        <p:nvSpPr>
          <p:cNvPr id="3" name="Content Placeholder 2"/>
          <p:cNvSpPr>
            <a:spLocks noGrp="1"/>
          </p:cNvSpPr>
          <p:nvPr>
            <p:ph idx="1"/>
          </p:nvPr>
        </p:nvSpPr>
        <p:spPr>
          <a:xfrm>
            <a:off x="0" y="990600"/>
            <a:ext cx="8686800" cy="5867400"/>
          </a:xfrm>
        </p:spPr>
        <p:txBody>
          <a:bodyPr/>
          <a:lstStyle/>
          <a:p>
            <a:endParaRPr lang="en-US" b="1" dirty="0" smtClean="0"/>
          </a:p>
          <a:p>
            <a:r>
              <a:rPr lang="id-ID" b="1" dirty="0" smtClean="0">
                <a:solidFill>
                  <a:srgbClr val="0070C0"/>
                </a:solidFill>
              </a:rPr>
              <a:t>4.1	</a:t>
            </a:r>
            <a:r>
              <a:rPr lang="en-US" b="1" dirty="0" smtClean="0">
                <a:solidFill>
                  <a:srgbClr val="0070C0"/>
                </a:solidFill>
              </a:rPr>
              <a:t>. </a:t>
            </a:r>
            <a:r>
              <a:rPr lang="id-ID" b="1" dirty="0" smtClean="0">
                <a:solidFill>
                  <a:srgbClr val="0070C0"/>
                </a:solidFill>
              </a:rPr>
              <a:t>Gambaran Umum Pekerjaan di Bidang </a:t>
            </a:r>
            <a:endParaRPr lang="en-US" b="1" dirty="0" smtClean="0">
              <a:solidFill>
                <a:srgbClr val="0070C0"/>
              </a:solidFill>
            </a:endParaRPr>
          </a:p>
          <a:p>
            <a:pPr>
              <a:buNone/>
            </a:pPr>
            <a:r>
              <a:rPr lang="en-US" b="1" dirty="0" smtClean="0">
                <a:solidFill>
                  <a:srgbClr val="0070C0"/>
                </a:solidFill>
              </a:rPr>
              <a:t>            </a:t>
            </a:r>
            <a:r>
              <a:rPr lang="id-ID" b="1" dirty="0" smtClean="0">
                <a:solidFill>
                  <a:srgbClr val="0070C0"/>
                </a:solidFill>
              </a:rPr>
              <a:t>Teknologi Informasi</a:t>
            </a:r>
            <a:endParaRPr lang="en-US" b="1" dirty="0" smtClean="0">
              <a:solidFill>
                <a:srgbClr val="0070C0"/>
              </a:solidFill>
            </a:endParaRPr>
          </a:p>
          <a:p>
            <a:r>
              <a:rPr lang="id-ID" b="1" dirty="0" smtClean="0">
                <a:solidFill>
                  <a:srgbClr val="0070C0"/>
                </a:solidFill>
              </a:rPr>
              <a:t>4.2</a:t>
            </a:r>
            <a:r>
              <a:rPr lang="en-US" b="1" dirty="0" smtClean="0">
                <a:solidFill>
                  <a:srgbClr val="0070C0"/>
                </a:solidFill>
              </a:rPr>
              <a:t> . </a:t>
            </a:r>
            <a:r>
              <a:rPr lang="id-ID" b="1" dirty="0" smtClean="0">
                <a:solidFill>
                  <a:srgbClr val="0070C0"/>
                </a:solidFill>
              </a:rPr>
              <a:t>Pekerjaan di Bidang Teknologi Informasi </a:t>
            </a:r>
            <a:endParaRPr lang="en-US" b="1" dirty="0" smtClean="0">
              <a:solidFill>
                <a:srgbClr val="0070C0"/>
              </a:solidFill>
            </a:endParaRPr>
          </a:p>
          <a:p>
            <a:pPr>
              <a:buNone/>
            </a:pPr>
            <a:r>
              <a:rPr lang="en-US" b="1" dirty="0" smtClean="0">
                <a:solidFill>
                  <a:srgbClr val="0070C0"/>
                </a:solidFill>
              </a:rPr>
              <a:t>             </a:t>
            </a:r>
            <a:r>
              <a:rPr lang="id-ID" b="1" dirty="0" smtClean="0">
                <a:solidFill>
                  <a:srgbClr val="0070C0"/>
                </a:solidFill>
              </a:rPr>
              <a:t>sebagai Profesi</a:t>
            </a:r>
            <a:endParaRPr lang="en-US" b="1" dirty="0" smtClean="0">
              <a:solidFill>
                <a:srgbClr val="0070C0"/>
              </a:solidFill>
            </a:endParaRPr>
          </a:p>
          <a:p>
            <a:r>
              <a:rPr lang="id-ID" b="1" dirty="0" smtClean="0">
                <a:solidFill>
                  <a:srgbClr val="0070C0"/>
                </a:solidFill>
              </a:rPr>
              <a:t>4.3	</a:t>
            </a:r>
            <a:r>
              <a:rPr lang="en-US" b="1" dirty="0" smtClean="0">
                <a:solidFill>
                  <a:srgbClr val="0070C0"/>
                </a:solidFill>
              </a:rPr>
              <a:t>. </a:t>
            </a:r>
            <a:r>
              <a:rPr lang="id-ID" b="1" dirty="0" smtClean="0">
                <a:solidFill>
                  <a:srgbClr val="0070C0"/>
                </a:solidFill>
              </a:rPr>
              <a:t>Standar Pemerintah atas Profesi Teknologi </a:t>
            </a:r>
            <a:endParaRPr lang="en-US" b="1" dirty="0" smtClean="0">
              <a:solidFill>
                <a:srgbClr val="0070C0"/>
              </a:solidFill>
            </a:endParaRPr>
          </a:p>
          <a:p>
            <a:pPr>
              <a:buNone/>
            </a:pPr>
            <a:r>
              <a:rPr lang="en-US" b="1" dirty="0" smtClean="0">
                <a:solidFill>
                  <a:srgbClr val="0070C0"/>
                </a:solidFill>
              </a:rPr>
              <a:t>             </a:t>
            </a:r>
            <a:r>
              <a:rPr lang="id-ID" b="1" dirty="0" smtClean="0">
                <a:solidFill>
                  <a:srgbClr val="0070C0"/>
                </a:solidFill>
              </a:rPr>
              <a:t>Informasi </a:t>
            </a:r>
            <a:endParaRPr lang="en-US" b="1" dirty="0" smtClean="0">
              <a:solidFill>
                <a:srgbClr val="0070C0"/>
              </a:solidFill>
            </a:endParaRPr>
          </a:p>
          <a:p>
            <a:r>
              <a:rPr lang="id-ID" b="1" dirty="0" smtClean="0">
                <a:solidFill>
                  <a:srgbClr val="0070C0"/>
                </a:solidFill>
              </a:rPr>
              <a:t>4.4</a:t>
            </a:r>
            <a:r>
              <a:rPr lang="en-US" b="1" dirty="0" smtClean="0">
                <a:solidFill>
                  <a:srgbClr val="0070C0"/>
                </a:solidFill>
              </a:rPr>
              <a:t>. </a:t>
            </a:r>
            <a:r>
              <a:rPr lang="id-ID" b="1" dirty="0" smtClean="0">
                <a:solidFill>
                  <a:srgbClr val="0070C0"/>
                </a:solidFill>
              </a:rPr>
              <a:t>Standarisasi Profesi TI Menurut SRIG-PS </a:t>
            </a:r>
            <a:endParaRPr lang="en-US" b="1" dirty="0" smtClean="0">
              <a:solidFill>
                <a:srgbClr val="0070C0"/>
              </a:solidFill>
            </a:endParaRPr>
          </a:p>
          <a:p>
            <a:pPr>
              <a:buNone/>
            </a:pPr>
            <a:r>
              <a:rPr lang="en-US" b="1" dirty="0" smtClean="0">
                <a:solidFill>
                  <a:srgbClr val="0070C0"/>
                </a:solidFill>
              </a:rPr>
              <a:t>            </a:t>
            </a:r>
            <a:r>
              <a:rPr lang="id-ID" b="1" dirty="0" smtClean="0">
                <a:solidFill>
                  <a:srgbClr val="0070C0"/>
                </a:solidFill>
              </a:rPr>
              <a:t>SEARCC </a:t>
            </a:r>
            <a:endParaRPr lang="en-US" b="1" dirty="0" smtClean="0">
              <a:solidFill>
                <a:srgbClr val="0070C0"/>
              </a:solidFill>
            </a:endParaRPr>
          </a:p>
          <a:p>
            <a:pPr>
              <a:buNone/>
            </a:pPr>
            <a:endParaRPr lang="en-US" b="1" dirty="0" smtClean="0"/>
          </a:p>
          <a:p>
            <a:endParaRPr lang="en-US" b="1" dirty="0" smtClean="0">
              <a:solidFill>
                <a:srgbClr val="FF0000"/>
              </a:solidFill>
            </a:endParaRPr>
          </a:p>
          <a:p>
            <a:endParaRPr lang="en-US" b="1" dirty="0" smtClean="0">
              <a:solidFill>
                <a:srgbClr val="FF0000"/>
              </a:solidFill>
            </a:endParaRPr>
          </a:p>
          <a:p>
            <a:endParaRPr lang="en-US" b="1"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marL="514350" lvl="0" indent="-514350" algn="just">
              <a:buFont typeface="+mj-lt"/>
              <a:buAutoNum type="alphaLcPeriod"/>
            </a:pPr>
            <a:r>
              <a:rPr lang="id-ID" b="1" i="1" dirty="0" smtClean="0">
                <a:solidFill>
                  <a:srgbClr val="FF0000"/>
                </a:solidFill>
              </a:rPr>
              <a:t>Cross Country, cross-enterprise applicability</a:t>
            </a:r>
            <a:endParaRPr lang="en-US" b="1" dirty="0" smtClean="0">
              <a:solidFill>
                <a:srgbClr val="FF0000"/>
              </a:solidFill>
            </a:endParaRPr>
          </a:p>
          <a:p>
            <a:pPr algn="just">
              <a:buNone/>
            </a:pPr>
            <a:r>
              <a:rPr lang="id-ID" b="1" dirty="0" smtClean="0"/>
              <a:t>	Ini berarti bahwa job yang diidentifikasi tersebut harus relevan dengan kondisi region dan setiap Negara pada region tersebut, serta memiliki kesamaan pemahaman atas setiap fungsi pekerjaan.</a:t>
            </a:r>
            <a:endParaRPr lang="en-US" b="1" dirty="0" smtClean="0"/>
          </a:p>
          <a:p>
            <a:pPr marL="514350" lvl="0" indent="-514350" algn="just">
              <a:buFont typeface="+mj-lt"/>
              <a:buAutoNum type="alphaLcPeriod" startAt="2"/>
            </a:pPr>
            <a:r>
              <a:rPr lang="id-ID" b="1" i="1" dirty="0" smtClean="0">
                <a:solidFill>
                  <a:srgbClr val="FF0000"/>
                </a:solidFill>
              </a:rPr>
              <a:t>Function Oriented bukan tittle oriented</a:t>
            </a:r>
            <a:endParaRPr lang="en-US" b="1" dirty="0" smtClean="0">
              <a:solidFill>
                <a:srgbClr val="FF0000"/>
              </a:solidFill>
            </a:endParaRPr>
          </a:p>
          <a:p>
            <a:pPr algn="just">
              <a:buNone/>
            </a:pPr>
            <a:r>
              <a:rPr lang="id-ID" b="1" dirty="0" smtClean="0"/>
              <a:t>	Klasifikasi pekerjaan berorientasi pada fungsi, yang berarti bahwa gelar atau title yang diberikan dapat saja berbeda, tapi yang penting fungsi yang diberikan pada pekerjaan tersebut sama.  Gelar atau title dapat berbeda pada Negara yang berbeda.</a:t>
            </a:r>
            <a:endParaRPr lang="en-US" b="1" dirty="0" smtClean="0"/>
          </a:p>
          <a:p>
            <a:pPr algn="just">
              <a:buNone/>
            </a:pPr>
            <a:endParaRPr lang="en-US" b="1"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lvl="0" indent="-514350" algn="just">
              <a:buFont typeface="+mj-lt"/>
              <a:buAutoNum type="alphaLcPeriod" startAt="3"/>
            </a:pPr>
            <a:endParaRPr lang="en-US" b="1" i="1" dirty="0" smtClean="0">
              <a:solidFill>
                <a:srgbClr val="FF0000"/>
              </a:solidFill>
            </a:endParaRPr>
          </a:p>
          <a:p>
            <a:pPr marL="514350" lvl="0" indent="-514350" algn="just">
              <a:buFont typeface="+mj-lt"/>
              <a:buAutoNum type="alphaLcPeriod" startAt="3"/>
            </a:pPr>
            <a:r>
              <a:rPr lang="id-ID" sz="3600" b="1" i="1" dirty="0" smtClean="0">
                <a:solidFill>
                  <a:srgbClr val="FF0000"/>
                </a:solidFill>
              </a:rPr>
              <a:t>Testable/ certificable</a:t>
            </a:r>
            <a:endParaRPr lang="en-US" sz="3600" b="1" dirty="0" smtClean="0">
              <a:solidFill>
                <a:srgbClr val="FF0000"/>
              </a:solidFill>
            </a:endParaRPr>
          </a:p>
          <a:p>
            <a:pPr algn="just">
              <a:buNone/>
            </a:pPr>
            <a:r>
              <a:rPr lang="id-ID" sz="3600" b="1" dirty="0" smtClean="0"/>
              <a:t>	Klasifikasi pekerjaan harus bersifat testable, yaitu bahwa fungsi yang didefinisikan dapat diukur/ diuji.</a:t>
            </a:r>
            <a:endParaRPr lang="en-US" sz="3600" b="1" dirty="0" smtClean="0"/>
          </a:p>
          <a:p>
            <a:pPr marL="514350" lvl="0" indent="-514350" algn="just">
              <a:buFont typeface="+mj-lt"/>
              <a:buAutoNum type="alphaLcPeriod" startAt="4"/>
            </a:pPr>
            <a:r>
              <a:rPr lang="id-ID" sz="3600" b="1" i="1" dirty="0" smtClean="0">
                <a:solidFill>
                  <a:srgbClr val="FF0000"/>
                </a:solidFill>
              </a:rPr>
              <a:t>Applicable</a:t>
            </a:r>
            <a:endParaRPr lang="en-US" sz="3600" b="1" dirty="0" smtClean="0">
              <a:solidFill>
                <a:srgbClr val="FF0000"/>
              </a:solidFill>
            </a:endParaRPr>
          </a:p>
          <a:p>
            <a:pPr algn="just">
              <a:buNone/>
            </a:pPr>
            <a:r>
              <a:rPr lang="id-ID" sz="3600" b="1" dirty="0" smtClean="0"/>
              <a:t>	Fungsi yang didefinisikan harus dapat diterapkan pada region masing-masing.</a:t>
            </a:r>
            <a:endParaRPr lang="en-US" sz="3600" b="1" dirty="0" smtClean="0"/>
          </a:p>
          <a:p>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85800" y="5791200"/>
            <a:ext cx="7848600" cy="685800"/>
          </a:xfrm>
        </p:spPr>
        <p:txBody>
          <a:bodyPr>
            <a:normAutofit/>
          </a:bodyPr>
          <a:lstStyle/>
          <a:p>
            <a:r>
              <a:rPr lang="id-ID" sz="2800" dirty="0" smtClean="0">
                <a:solidFill>
                  <a:srgbClr val="FF0000"/>
                </a:solidFill>
              </a:rPr>
              <a:t>Model Klasifikasi Profesi TI yang Direkomendasikan</a:t>
            </a:r>
            <a:endParaRPr lang="en-US" sz="2800" dirty="0">
              <a:solidFill>
                <a:srgbClr val="FF0000"/>
              </a:solidFill>
            </a:endParaRPr>
          </a:p>
        </p:txBody>
      </p:sp>
      <p:graphicFrame>
        <p:nvGraphicFramePr>
          <p:cNvPr id="10" name="Content Placeholder 9"/>
          <p:cNvGraphicFramePr>
            <a:graphicFrameLocks noGrp="1"/>
          </p:cNvGraphicFramePr>
          <p:nvPr>
            <p:ph type="pic" idx="1"/>
          </p:nvPr>
        </p:nvGraphicFramePr>
        <p:xfrm>
          <a:off x="381000" y="612774"/>
          <a:ext cx="8229600" cy="510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0"/>
            <a:ext cx="8839200" cy="6858000"/>
          </a:xfrm>
        </p:spPr>
        <p:txBody>
          <a:bodyPr>
            <a:normAutofit/>
          </a:bodyPr>
          <a:lstStyle/>
          <a:p>
            <a:pPr algn="just">
              <a:buNone/>
            </a:pPr>
            <a:r>
              <a:rPr lang="en-US" dirty="0" smtClean="0"/>
              <a:t>    </a:t>
            </a:r>
            <a:r>
              <a:rPr lang="id-ID" b="1" dirty="0" smtClean="0"/>
              <a:t>Setiap jenis pekerjaan dari skema di atas masing-masing memiliki tiga tingkatan, yaitu: </a:t>
            </a:r>
            <a:endParaRPr lang="en-US" sz="2800" b="1" dirty="0" smtClean="0"/>
          </a:p>
          <a:p>
            <a:pPr marL="514350" indent="-514350" algn="just">
              <a:buFont typeface="+mj-lt"/>
              <a:buAutoNum type="arabicPeriod"/>
            </a:pPr>
            <a:r>
              <a:rPr lang="id-ID" sz="2800" b="1" i="1" dirty="0" smtClean="0">
                <a:solidFill>
                  <a:srgbClr val="FF0000"/>
                </a:solidFill>
              </a:rPr>
              <a:t>Supervised (terbimbing)</a:t>
            </a:r>
            <a:endParaRPr lang="en-US" sz="2800" b="1" dirty="0" smtClean="0">
              <a:solidFill>
                <a:srgbClr val="FF0000"/>
              </a:solidFill>
            </a:endParaRPr>
          </a:p>
          <a:p>
            <a:pPr algn="just">
              <a:buNone/>
            </a:pPr>
            <a:r>
              <a:rPr lang="id-ID" b="1" dirty="0" smtClean="0"/>
              <a:t>	Tingkatan awal dengan 0-2 tahun pengalaman, membutukan pengawasan dan petunjuk dalam pelaksanaan tugasnya.</a:t>
            </a:r>
            <a:endParaRPr lang="en-US" sz="2800" b="1" dirty="0" smtClean="0"/>
          </a:p>
          <a:p>
            <a:pPr marL="514350" indent="-514350" algn="just">
              <a:buFont typeface="+mj-lt"/>
              <a:buAutoNum type="arabicPeriod" startAt="2"/>
            </a:pPr>
            <a:r>
              <a:rPr lang="id-ID" sz="2800" b="1" i="1" dirty="0" smtClean="0">
                <a:solidFill>
                  <a:srgbClr val="FF0000"/>
                </a:solidFill>
              </a:rPr>
              <a:t>Moderately supervised (madya)</a:t>
            </a:r>
            <a:endParaRPr lang="en-US" sz="2800" b="1" dirty="0" smtClean="0">
              <a:solidFill>
                <a:srgbClr val="FF0000"/>
              </a:solidFill>
            </a:endParaRPr>
          </a:p>
          <a:p>
            <a:pPr algn="just">
              <a:buNone/>
            </a:pPr>
            <a:r>
              <a:rPr lang="id-ID" b="1" dirty="0" smtClean="0"/>
              <a:t>	Tugas kecil dapat dikerjakan oleh mereka, tetapi tetap membutuhkan bimbingan untuk tugas yang lebih besar, 3-5 tahun pengalaman.</a:t>
            </a:r>
            <a:endParaRPr lang="en-US" sz="2800" b="1" dirty="0" smtClean="0"/>
          </a:p>
          <a:p>
            <a:pPr marL="514350" indent="-514350" algn="just">
              <a:buFont typeface="+mj-lt"/>
              <a:buAutoNum type="arabicPeriod" startAt="3"/>
            </a:pPr>
            <a:r>
              <a:rPr lang="id-ID" sz="2800" b="1" i="1" dirty="0" smtClean="0">
                <a:solidFill>
                  <a:srgbClr val="FF0000"/>
                </a:solidFill>
              </a:rPr>
              <a:t>Independent/ Managing (mandiri)</a:t>
            </a:r>
            <a:endParaRPr lang="en-US" sz="2800" b="1" dirty="0" smtClean="0">
              <a:solidFill>
                <a:srgbClr val="FF0000"/>
              </a:solidFill>
            </a:endParaRPr>
          </a:p>
          <a:p>
            <a:pPr algn="just">
              <a:buNone/>
            </a:pPr>
            <a:r>
              <a:rPr lang="id-ID" b="1" dirty="0" smtClean="0"/>
              <a:t>	Memulai tugas, tidak membutuhkan bimbingan dalam pelaksanaan tugas.</a:t>
            </a:r>
            <a:endParaRPr lang="en-US" sz="2800" b="1" dirty="0" smtClean="0"/>
          </a:p>
          <a:p>
            <a:pPr algn="just"/>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endParaRPr lang="en-US" b="1" dirty="0" smtClean="0"/>
          </a:p>
          <a:p>
            <a:pPr>
              <a:buNone/>
            </a:pPr>
            <a:r>
              <a:rPr lang="id-ID" b="1" dirty="0" smtClean="0">
                <a:solidFill>
                  <a:srgbClr val="0070C0"/>
                </a:solidFill>
              </a:rPr>
              <a:t>4.1	</a:t>
            </a:r>
            <a:r>
              <a:rPr lang="id-ID" b="1" u="sng" dirty="0" smtClean="0">
                <a:solidFill>
                  <a:srgbClr val="0070C0"/>
                </a:solidFill>
              </a:rPr>
              <a:t>Gambaran Umum Pekerjaan di Bidang </a:t>
            </a:r>
            <a:r>
              <a:rPr lang="en-US" b="1" u="sng" dirty="0" smtClean="0">
                <a:solidFill>
                  <a:srgbClr val="0070C0"/>
                </a:solidFill>
              </a:rPr>
              <a:t>  </a:t>
            </a:r>
          </a:p>
          <a:p>
            <a:pPr>
              <a:buNone/>
            </a:pPr>
            <a:r>
              <a:rPr lang="en-US" b="1" dirty="0" smtClean="0">
                <a:solidFill>
                  <a:srgbClr val="0070C0"/>
                </a:solidFill>
              </a:rPr>
              <a:t>          </a:t>
            </a:r>
            <a:r>
              <a:rPr lang="id-ID" b="1" u="sng" dirty="0" smtClean="0">
                <a:solidFill>
                  <a:srgbClr val="0070C0"/>
                </a:solidFill>
              </a:rPr>
              <a:t>Teknologi Informasi</a:t>
            </a:r>
            <a:endParaRPr lang="en-US" b="1" u="sng" dirty="0" smtClean="0">
              <a:solidFill>
                <a:srgbClr val="0070C0"/>
              </a:solidFill>
            </a:endParaRPr>
          </a:p>
          <a:p>
            <a:pPr>
              <a:buNone/>
            </a:pPr>
            <a:endParaRPr lang="en-US" u="sng" dirty="0" smtClean="0">
              <a:solidFill>
                <a:srgbClr val="0070C0"/>
              </a:solidFill>
            </a:endParaRPr>
          </a:p>
          <a:p>
            <a:pPr algn="just">
              <a:buNone/>
            </a:pPr>
            <a:r>
              <a:rPr lang="en-US" b="1" dirty="0" smtClean="0"/>
              <a:t>    </a:t>
            </a:r>
            <a:r>
              <a:rPr lang="id-ID" b="1" dirty="0" smtClean="0"/>
              <a:t>Secara umum, pekerjaan di bidang teknologi informasi setidaknya terbagi dalam beberapa kelompok sesuai bidangnya. </a:t>
            </a:r>
            <a:endParaRPr lang="en-US" b="1" dirty="0" smtClean="0"/>
          </a:p>
          <a:p>
            <a:pPr algn="just">
              <a:buNone/>
            </a:pPr>
            <a:r>
              <a:rPr lang="id-ID" b="1" dirty="0" smtClean="0"/>
              <a:t>1	</a:t>
            </a:r>
            <a:r>
              <a:rPr lang="id-ID" b="1" i="1" u="sng" dirty="0" smtClean="0">
                <a:solidFill>
                  <a:srgbClr val="FF0000"/>
                </a:solidFill>
              </a:rPr>
              <a:t>Software</a:t>
            </a:r>
            <a:r>
              <a:rPr lang="id-ID" b="1" i="1" dirty="0" smtClean="0"/>
              <a:t>, </a:t>
            </a:r>
            <a:r>
              <a:rPr lang="id-ID" b="1" dirty="0" smtClean="0"/>
              <a:t>adalah </a:t>
            </a:r>
            <a:r>
              <a:rPr lang="id-ID" b="1" u="sng" dirty="0" smtClean="0">
                <a:solidFill>
                  <a:srgbClr val="FF0000"/>
                </a:solidFill>
              </a:rPr>
              <a:t>mereka yang bergelut di dunia perangkat lunak (</a:t>
            </a:r>
            <a:r>
              <a:rPr lang="id-ID" b="1" i="1" u="sng" dirty="0" smtClean="0">
                <a:solidFill>
                  <a:srgbClr val="FF0000"/>
                </a:solidFill>
              </a:rPr>
              <a:t>software</a:t>
            </a:r>
            <a:r>
              <a:rPr lang="id-ID" b="1" u="sng" dirty="0" smtClean="0">
                <a:solidFill>
                  <a:srgbClr val="FF0000"/>
                </a:solidFill>
              </a:rPr>
              <a:t>), baik mereka yang merancang sistem operasi, database maupun sistem aplikasi</a:t>
            </a:r>
            <a:r>
              <a:rPr lang="id-ID" b="1" dirty="0" smtClean="0">
                <a:solidFill>
                  <a:srgbClr val="FF0000"/>
                </a:solidFill>
              </a:rPr>
              <a:t>.</a:t>
            </a:r>
            <a:r>
              <a:rPr lang="id-ID" b="1" dirty="0" smtClean="0"/>
              <a:t>  Pada lingkungan kelompok ini, terdapat pekerjaan-pekerjaan:</a:t>
            </a:r>
            <a:endParaRPr lang="en-US" b="1" dirty="0" smtClean="0"/>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0" indent="-514350" algn="just">
              <a:buFont typeface="+mj-lt"/>
              <a:buAutoNum type="alphaLcPeriod"/>
            </a:pPr>
            <a:endParaRPr lang="en-US" b="1" i="1" dirty="0" smtClean="0"/>
          </a:p>
          <a:p>
            <a:pPr marL="514350" lvl="0" indent="-514350" algn="just">
              <a:buFont typeface="+mj-lt"/>
              <a:buAutoNum type="alphaLcPeriod"/>
            </a:pPr>
            <a:r>
              <a:rPr lang="id-ID" b="1" i="1" u="sng" dirty="0" smtClean="0">
                <a:solidFill>
                  <a:srgbClr val="FF0000"/>
                </a:solidFill>
              </a:rPr>
              <a:t>Sistem analis</a:t>
            </a:r>
            <a:r>
              <a:rPr lang="id-ID" b="1" i="1" dirty="0" smtClean="0"/>
              <a:t>, </a:t>
            </a:r>
            <a:r>
              <a:rPr lang="id-ID" b="1" dirty="0" smtClean="0"/>
              <a:t>merupakan orang yang bertugas menganalisa sistem yang akan diimplementasikan, mulai dari menganalisa sistem yang ada, kelebihan dan kekurangannya, sampai studi kelayakan dan desain sistem yang akan dikembangkan.</a:t>
            </a:r>
            <a:endParaRPr lang="en-US" b="1" dirty="0" smtClean="0"/>
          </a:p>
          <a:p>
            <a:pPr marL="514350" lvl="0" indent="-514350" algn="just">
              <a:buFont typeface="+mj-lt"/>
              <a:buAutoNum type="alphaLcPeriod"/>
            </a:pPr>
            <a:r>
              <a:rPr lang="id-ID" b="1" i="1" u="sng" dirty="0" smtClean="0">
                <a:solidFill>
                  <a:srgbClr val="FF0000"/>
                </a:solidFill>
              </a:rPr>
              <a:t>Programer,</a:t>
            </a:r>
            <a:r>
              <a:rPr lang="id-ID" b="1" i="1" dirty="0" smtClean="0"/>
              <a:t> </a:t>
            </a:r>
            <a:r>
              <a:rPr lang="id-ID" b="1" dirty="0" smtClean="0"/>
              <a:t>merupakan orang yang bertugas mengimplementasikan rancangan sistem analis, yaitu membuat program (baik aplikasi maupun sistem operasi) sesuai sistem yang dianalisa sebelumnya.</a:t>
            </a:r>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marL="514350" lvl="0" indent="-514350" algn="just">
              <a:buNone/>
            </a:pPr>
            <a:endParaRPr lang="en-US" b="1" i="1" dirty="0" smtClean="0">
              <a:solidFill>
                <a:srgbClr val="FF0000"/>
              </a:solidFill>
            </a:endParaRPr>
          </a:p>
          <a:p>
            <a:pPr marL="514350" lvl="0" indent="-514350" algn="just">
              <a:buFont typeface="+mj-lt"/>
              <a:buAutoNum type="alphaLcPeriod" startAt="3"/>
            </a:pPr>
            <a:r>
              <a:rPr lang="id-ID" sz="3600" b="1" i="1" u="sng" dirty="0" smtClean="0">
                <a:solidFill>
                  <a:srgbClr val="FF0000"/>
                </a:solidFill>
              </a:rPr>
              <a:t>Web designer</a:t>
            </a:r>
            <a:r>
              <a:rPr lang="id-ID" sz="3600" b="1" i="1" dirty="0" smtClean="0"/>
              <a:t>, </a:t>
            </a:r>
            <a:r>
              <a:rPr lang="id-ID" sz="3600" b="1" dirty="0" smtClean="0"/>
              <a:t>merupakan orang yang melakukan kegiatan perencanaan, termasuk studi kelayakan, analisis dan desain terhadap suatu proyek pembuatan aplikasi berbasis web.</a:t>
            </a:r>
            <a:endParaRPr lang="en-US" sz="3600" b="1" dirty="0" smtClean="0"/>
          </a:p>
          <a:p>
            <a:pPr marL="514350" lvl="0" indent="-514350" algn="just">
              <a:buFont typeface="+mj-lt"/>
              <a:buAutoNum type="alphaLcPeriod" startAt="3"/>
            </a:pPr>
            <a:r>
              <a:rPr lang="id-ID" sz="3600" b="1" i="1" u="sng" dirty="0" smtClean="0">
                <a:solidFill>
                  <a:srgbClr val="FF0000"/>
                </a:solidFill>
              </a:rPr>
              <a:t>Web programmer</a:t>
            </a:r>
            <a:r>
              <a:rPr lang="id-ID" sz="3600" b="1" i="1" dirty="0" smtClean="0"/>
              <a:t>, </a:t>
            </a:r>
            <a:r>
              <a:rPr lang="id-ID" sz="3600" b="1" dirty="0" smtClean="0"/>
              <a:t>merupakan orang yang bertugas mengimplementasikan rancangan web designer, yaitu membuat program berbasis web sesuai desain yang telah dirancang sebelumnya.</a:t>
            </a:r>
            <a:endParaRPr lang="en-US" sz="3600" b="1" dirty="0" smtClean="0"/>
          </a:p>
          <a:p>
            <a:pPr>
              <a:buNone/>
            </a:pP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marL="514350" indent="-514350" algn="just">
              <a:buFont typeface="+mj-lt"/>
              <a:buAutoNum type="arabicPeriod" startAt="2"/>
            </a:pPr>
            <a:endParaRPr lang="en-US" b="1" i="1" dirty="0" smtClean="0">
              <a:solidFill>
                <a:srgbClr val="FF0000"/>
              </a:solidFill>
            </a:endParaRPr>
          </a:p>
          <a:p>
            <a:pPr marL="514350" indent="-514350" algn="just">
              <a:buFont typeface="+mj-lt"/>
              <a:buAutoNum type="arabicPeriod" startAt="2"/>
            </a:pPr>
            <a:r>
              <a:rPr lang="id-ID" b="1" i="1" u="sng" dirty="0" smtClean="0">
                <a:solidFill>
                  <a:srgbClr val="FF0000"/>
                </a:solidFill>
              </a:rPr>
              <a:t>Bidang Hardware</a:t>
            </a:r>
            <a:r>
              <a:rPr lang="id-ID" b="1" i="1" dirty="0" smtClean="0"/>
              <a:t>, </a:t>
            </a:r>
            <a:r>
              <a:rPr lang="id-ID" b="1" dirty="0" smtClean="0"/>
              <a:t>pada lingkungan kelompok ini, terdapat pekerjaan-pekerjaan:</a:t>
            </a:r>
            <a:endParaRPr lang="en-US" b="1" dirty="0" smtClean="0"/>
          </a:p>
          <a:p>
            <a:pPr marL="914400" lvl="1" indent="-514350" algn="just">
              <a:buFont typeface="+mj-lt"/>
              <a:buAutoNum type="alphaLcPeriod"/>
            </a:pPr>
            <a:r>
              <a:rPr lang="id-ID" sz="3200" b="1" i="1" u="sng" dirty="0" smtClean="0">
                <a:solidFill>
                  <a:srgbClr val="FF0000"/>
                </a:solidFill>
              </a:rPr>
              <a:t>Technical engineer</a:t>
            </a:r>
            <a:r>
              <a:rPr lang="id-ID" sz="3200" b="1" i="1" dirty="0" smtClean="0"/>
              <a:t>, </a:t>
            </a:r>
            <a:r>
              <a:rPr lang="id-ID" sz="3200" b="1" dirty="0" smtClean="0"/>
              <a:t>sering juga disebut teknisi, yaitu orang yang berkecimpung dalam bidang teknik, baik mengenai pemeliharaan maupun perbaikan perangkat sistem komputer.</a:t>
            </a:r>
            <a:endParaRPr lang="en-US" sz="3200" b="1" dirty="0" smtClean="0"/>
          </a:p>
          <a:p>
            <a:pPr marL="914400" lvl="1" indent="-514350" algn="just">
              <a:buFont typeface="+mj-lt"/>
              <a:buAutoNum type="alphaLcPeriod"/>
            </a:pPr>
            <a:r>
              <a:rPr lang="id-ID" sz="3200" b="1" i="1" u="sng" dirty="0" smtClean="0">
                <a:solidFill>
                  <a:srgbClr val="FF0000"/>
                </a:solidFill>
              </a:rPr>
              <a:t>Networking engineer,</a:t>
            </a:r>
            <a:r>
              <a:rPr lang="id-ID" sz="3200" b="1" i="1" dirty="0" smtClean="0"/>
              <a:t> </a:t>
            </a:r>
            <a:r>
              <a:rPr lang="id-ID" sz="3200" b="1" dirty="0" smtClean="0"/>
              <a:t>adalah orang yang berkecimpung dalam bidang teknis jaringan computer dari maintenance sampai pada </a:t>
            </a:r>
            <a:r>
              <a:rPr lang="id-ID" sz="3200" b="1" i="1" dirty="0" smtClean="0"/>
              <a:t>troubleshooting</a:t>
            </a:r>
            <a:r>
              <a:rPr lang="id-ID" sz="3200" b="1" dirty="0" smtClean="0"/>
              <a:t>-nya.</a:t>
            </a:r>
            <a:endParaRPr lang="en-US" sz="3200"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buNone/>
            </a:pPr>
            <a:r>
              <a:rPr lang="id-ID" b="1" dirty="0" smtClean="0"/>
              <a:t>3</a:t>
            </a:r>
            <a:r>
              <a:rPr lang="id-ID" b="1" i="1" dirty="0" smtClean="0">
                <a:solidFill>
                  <a:srgbClr val="FF0000"/>
                </a:solidFill>
              </a:rPr>
              <a:t>	</a:t>
            </a:r>
            <a:r>
              <a:rPr lang="id-ID" b="1" i="1" u="sng" dirty="0" smtClean="0">
                <a:solidFill>
                  <a:srgbClr val="FF0000"/>
                </a:solidFill>
              </a:rPr>
              <a:t>Bidang Sistem Informasi</a:t>
            </a:r>
            <a:r>
              <a:rPr lang="id-ID" b="1" i="1" dirty="0" smtClean="0"/>
              <a:t>, </a:t>
            </a:r>
            <a:r>
              <a:rPr lang="id-ID" b="1" dirty="0" smtClean="0"/>
              <a:t>adalah mereka yang berkecimpung dalam operasional sistem informasi. Pada lingkungan kelompok ini, terdapat pekerjaan-pekerjaan:</a:t>
            </a:r>
            <a:endParaRPr lang="en-US" b="1" dirty="0" smtClean="0"/>
          </a:p>
          <a:p>
            <a:pPr marL="514350" lvl="0" indent="-514350" algn="just">
              <a:buFont typeface="+mj-lt"/>
              <a:buAutoNum type="alphaLcPeriod"/>
            </a:pPr>
            <a:r>
              <a:rPr lang="id-ID" b="1" i="1" u="sng" dirty="0" smtClean="0">
                <a:solidFill>
                  <a:srgbClr val="FF0000"/>
                </a:solidFill>
              </a:rPr>
              <a:t>EDP Operator</a:t>
            </a:r>
            <a:r>
              <a:rPr lang="id-ID" b="1" i="1" dirty="0" smtClean="0"/>
              <a:t>, </a:t>
            </a:r>
            <a:r>
              <a:rPr lang="id-ID" b="1" dirty="0" smtClean="0"/>
              <a:t>adalah orang yang bertugas mengoperasikan program-program yang berhubungan dengan </a:t>
            </a:r>
            <a:r>
              <a:rPr lang="id-ID" b="1" i="1" dirty="0" smtClean="0"/>
              <a:t>electronic data processing </a:t>
            </a:r>
            <a:r>
              <a:rPr lang="id-ID" b="1" dirty="0" smtClean="0"/>
              <a:t>dalam lingkungan sebuah perusahaan atau organisasi lainnya.</a:t>
            </a:r>
            <a:endParaRPr lang="en-US" b="1" dirty="0" smtClean="0"/>
          </a:p>
          <a:p>
            <a:pPr marL="514350" lvl="0" indent="-514350" algn="just">
              <a:buFont typeface="+mj-lt"/>
              <a:buAutoNum type="alphaLcPeriod"/>
            </a:pPr>
            <a:r>
              <a:rPr lang="id-ID" b="1" i="1" u="sng" dirty="0" smtClean="0">
                <a:solidFill>
                  <a:srgbClr val="FF0000"/>
                </a:solidFill>
              </a:rPr>
              <a:t>System Administrator</a:t>
            </a:r>
            <a:r>
              <a:rPr lang="id-ID" b="1" i="1" dirty="0" smtClean="0"/>
              <a:t>, </a:t>
            </a:r>
            <a:r>
              <a:rPr lang="id-ID" b="1" dirty="0" smtClean="0"/>
              <a:t>merupakan orang yang bertugas melakukan administrasi terhadap sistem, memiliki kewenangan menggunakan hak akses terhadap sistem, serta hal-hal lain yang berhubungan dengan pengaturan operasional sebuah sistem. </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marL="514350" lvl="0" indent="-514350" algn="just">
              <a:buFont typeface="+mj-lt"/>
              <a:buAutoNum type="alphaLcPeriod" startAt="3"/>
            </a:pPr>
            <a:r>
              <a:rPr lang="id-ID" b="1" i="1" dirty="0" smtClean="0">
                <a:solidFill>
                  <a:srgbClr val="FF0000"/>
                </a:solidFill>
              </a:rPr>
              <a:t>MIS Director</a:t>
            </a:r>
            <a:r>
              <a:rPr lang="id-ID" b="1" i="1" dirty="0" smtClean="0"/>
              <a:t>, </a:t>
            </a:r>
            <a:r>
              <a:rPr lang="id-ID" b="1" dirty="0" smtClean="0"/>
              <a:t>merupakan orang yang memiliki wewenang paling tinggi terhadap sebuah sistem informasi, melakukan manajemen terhadap sistem tersebut secara keseluruhan baik perangkat keras, perangkat lunak maupun sumber daya manusianya.</a:t>
            </a:r>
            <a:endParaRPr lang="en-US" b="1" dirty="0" smtClean="0"/>
          </a:p>
          <a:p>
            <a:pPr algn="just">
              <a:buNone/>
            </a:pPr>
            <a:r>
              <a:rPr lang="id-ID" b="1" dirty="0" smtClean="0">
                <a:solidFill>
                  <a:srgbClr val="0070C0"/>
                </a:solidFill>
              </a:rPr>
              <a:t>4.2</a:t>
            </a:r>
            <a:r>
              <a:rPr lang="en-US" b="1" dirty="0" smtClean="0">
                <a:solidFill>
                  <a:srgbClr val="0070C0"/>
                </a:solidFill>
              </a:rPr>
              <a:t> </a:t>
            </a:r>
            <a:r>
              <a:rPr lang="id-ID" b="1" u="sng" dirty="0" smtClean="0">
                <a:solidFill>
                  <a:srgbClr val="0070C0"/>
                </a:solidFill>
              </a:rPr>
              <a:t>Pekerjaan di Bidang Teknologi Informasi sebagai Profesi</a:t>
            </a:r>
            <a:r>
              <a:rPr lang="id-ID" b="1" dirty="0" smtClean="0">
                <a:solidFill>
                  <a:srgbClr val="FF0000"/>
                </a:solidFill>
              </a:rPr>
              <a:t> </a:t>
            </a:r>
            <a:endParaRPr lang="en-US" b="1" dirty="0" smtClean="0">
              <a:solidFill>
                <a:srgbClr val="FF0000"/>
              </a:solidFill>
            </a:endParaRPr>
          </a:p>
          <a:p>
            <a:pPr algn="just">
              <a:buNone/>
            </a:pPr>
            <a:r>
              <a:rPr lang="en-US" b="1" dirty="0" smtClean="0"/>
              <a:t>    </a:t>
            </a:r>
            <a:r>
              <a:rPr lang="id-ID" b="1" dirty="0" smtClean="0"/>
              <a:t>Untuk mengatakan apakah suatu pekerjaan termasuk profesi atau bukan, kriteria pekerjaan tersebut harus diuji.  Sebagai contoh, pekerjaan sebagai staf operator computer (sekedar mengoperasikan), tidak masuk dalam golongan profesi jika untuk bekerja sebagai staf operator tersebut tidak membutuhkan latar belakang pendidikan tertentu.</a:t>
            </a:r>
            <a:endParaRPr lang="en-US" b="1"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buNone/>
            </a:pPr>
            <a:r>
              <a:rPr lang="en-US" b="1" dirty="0" smtClean="0"/>
              <a:t>   </a:t>
            </a:r>
            <a:r>
              <a:rPr lang="id-ID" b="1" dirty="0" smtClean="0"/>
              <a:t>Adapun seorang </a:t>
            </a:r>
            <a:r>
              <a:rPr lang="id-ID" b="1" i="1" dirty="0" smtClean="0">
                <a:solidFill>
                  <a:srgbClr val="FF0000"/>
                </a:solidFill>
              </a:rPr>
              <a:t>software engineer </a:t>
            </a:r>
            <a:r>
              <a:rPr lang="id-ID" b="1" dirty="0" smtClean="0"/>
              <a:t>dapat dikatakan sebagai sebuah profesi karena seseorang yang bekerja sebagai software engineer haruslah berpengetahuan dan memiliki pengalaman kerja di bidangnya.  Julius Hermawan (2003), mencatat dua karakteristik yang dimiliki oleh </a:t>
            </a:r>
            <a:r>
              <a:rPr lang="id-ID" b="1" i="1" dirty="0" smtClean="0">
                <a:solidFill>
                  <a:srgbClr val="FF0000"/>
                </a:solidFill>
              </a:rPr>
              <a:t>software engineer </a:t>
            </a:r>
            <a:r>
              <a:rPr lang="id-ID" b="1" dirty="0" smtClean="0"/>
              <a:t>sehingga pekerjaan tersebut layak disebut sebuah profesi, yaitu:</a:t>
            </a:r>
            <a:endParaRPr lang="en-US" sz="2800" b="1" dirty="0" smtClean="0"/>
          </a:p>
          <a:p>
            <a:pPr marL="514350" indent="-514350" algn="just">
              <a:buFont typeface="+mj-lt"/>
              <a:buAutoNum type="alphaLcPeriod"/>
            </a:pPr>
            <a:r>
              <a:rPr lang="id-ID" b="1" dirty="0" smtClean="0"/>
              <a:t>	</a:t>
            </a:r>
            <a:r>
              <a:rPr lang="id-ID" b="1" dirty="0" smtClean="0">
                <a:solidFill>
                  <a:srgbClr val="FF0000"/>
                </a:solidFill>
              </a:rPr>
              <a:t>Kompetensi</a:t>
            </a:r>
            <a:r>
              <a:rPr lang="id-ID" b="1" dirty="0" smtClean="0"/>
              <a:t> yang dimaksud yaitu </a:t>
            </a:r>
            <a:r>
              <a:rPr lang="id-ID" b="1" dirty="0" smtClean="0">
                <a:solidFill>
                  <a:srgbClr val="FF0000"/>
                </a:solidFill>
              </a:rPr>
              <a:t>sifat yang selalu menuntut professional software engineer untuk memperdalam dan memperbaharui pengetahuan dan keterampilannya sesuai tuntutan profesinya.</a:t>
            </a:r>
            <a:endParaRPr lang="en-US" sz="2800" b="1" dirty="0" smtClean="0">
              <a:solidFill>
                <a:srgbClr val="FF0000"/>
              </a:solidFill>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775</Words>
  <Application>Microsoft Office PowerPoint</Application>
  <PresentationFormat>On-screen Show (4:3)</PresentationFormat>
  <Paragraphs>161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BAB 4  Profesi Informatika </vt:lpstr>
      <vt:lpstr>POKOK BAHASAN</vt:lpstr>
      <vt:lpstr>Slide 3</vt:lpstr>
      <vt:lpstr>Slide 4</vt:lpstr>
      <vt:lpstr>Slide 5</vt:lpstr>
      <vt:lpstr>Slide 6</vt:lpstr>
      <vt:lpstr>Slide 7</vt:lpstr>
      <vt:lpstr>Slide 8</vt:lpstr>
      <vt:lpstr>Slide 9</vt:lpstr>
      <vt:lpstr>Slide 10</vt:lpstr>
      <vt:lpstr>Slide 11</vt:lpstr>
      <vt:lpstr>Slide 12</vt:lpstr>
      <vt:lpstr>Slide 13</vt:lpstr>
      <vt:lpstr>Jenjang dan Pangkat Pranata Komputer</vt:lpstr>
      <vt:lpstr>Slide 15</vt:lpstr>
      <vt:lpstr>Slide 16</vt:lpstr>
      <vt:lpstr>Slide 17</vt:lpstr>
      <vt:lpstr>Slide 18</vt:lpstr>
      <vt:lpstr>Slide 19</vt:lpstr>
      <vt:lpstr>Slide 20</vt:lpstr>
      <vt:lpstr>Slide 21</vt:lpstr>
      <vt:lpstr>Model Klasifikasi Profesi TI yang Direkomendasikan</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Neng Delis</dc:creator>
  <cp:lastModifiedBy>HP</cp:lastModifiedBy>
  <cp:revision>21</cp:revision>
  <dcterms:created xsi:type="dcterms:W3CDTF">2006-08-16T00:00:00Z</dcterms:created>
  <dcterms:modified xsi:type="dcterms:W3CDTF">2013-05-17T07:22:42Z</dcterms:modified>
</cp:coreProperties>
</file>