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7" r:id="rId4"/>
    <p:sldId id="257" r:id="rId5"/>
    <p:sldId id="258" r:id="rId6"/>
    <p:sldId id="279" r:id="rId7"/>
    <p:sldId id="259" r:id="rId8"/>
    <p:sldId id="260" r:id="rId9"/>
    <p:sldId id="280" r:id="rId10"/>
    <p:sldId id="261" r:id="rId11"/>
    <p:sldId id="262" r:id="rId12"/>
    <p:sldId id="263" r:id="rId13"/>
    <p:sldId id="264" r:id="rId14"/>
    <p:sldId id="265" r:id="rId15"/>
    <p:sldId id="266" r:id="rId16"/>
    <p:sldId id="267" r:id="rId17"/>
    <p:sldId id="268" r:id="rId18"/>
    <p:sldId id="269" r:id="rId19"/>
    <p:sldId id="281" r:id="rId20"/>
    <p:sldId id="270" r:id="rId21"/>
    <p:sldId id="271" r:id="rId22"/>
    <p:sldId id="272" r:id="rId23"/>
    <p:sldId id="282" r:id="rId24"/>
    <p:sldId id="273" r:id="rId25"/>
    <p:sldId id="283" r:id="rId26"/>
    <p:sldId id="274" r:id="rId27"/>
    <p:sldId id="275"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12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583362"/>
          </a:xfrm>
        </p:spPr>
        <p:txBody>
          <a:bodyPr>
            <a:normAutofit/>
          </a:bodyPr>
          <a:lstStyle/>
          <a:p>
            <a:r>
              <a:rPr lang="en-US" sz="7200" b="1" dirty="0" smtClean="0">
                <a:solidFill>
                  <a:srgbClr val="FF0000"/>
                </a:solidFill>
              </a:rPr>
              <a:t>BAB 7 </a:t>
            </a:r>
            <a:r>
              <a:rPr lang="en-US" sz="7200" b="1" dirty="0" smtClean="0">
                <a:solidFill>
                  <a:srgbClr val="FF0000"/>
                </a:solidFill>
              </a:rPr>
              <a:t/>
            </a:r>
            <a:br>
              <a:rPr lang="en-US" sz="7200" b="1" dirty="0" smtClean="0">
                <a:solidFill>
                  <a:srgbClr val="FF0000"/>
                </a:solidFill>
              </a:rPr>
            </a:br>
            <a:r>
              <a:rPr lang="id-ID" sz="7200" b="1" dirty="0" smtClean="0">
                <a:solidFill>
                  <a:srgbClr val="FF0000"/>
                </a:solidFill>
              </a:rPr>
              <a:t>Etika </a:t>
            </a:r>
            <a:r>
              <a:rPr lang="id-ID" sz="7200" b="1" dirty="0" smtClean="0">
                <a:solidFill>
                  <a:srgbClr val="FF0000"/>
                </a:solidFill>
              </a:rPr>
              <a:t>Bisnis </a:t>
            </a:r>
            <a:r>
              <a:rPr lang="en-US" sz="7200" b="1" dirty="0" smtClean="0">
                <a:solidFill>
                  <a:srgbClr val="FF0000"/>
                </a:solidFill>
              </a:rPr>
              <a:t/>
            </a:r>
            <a:br>
              <a:rPr lang="en-US" sz="7200" b="1" dirty="0" smtClean="0">
                <a:solidFill>
                  <a:srgbClr val="FF0000"/>
                </a:solidFill>
              </a:rPr>
            </a:br>
            <a:r>
              <a:rPr lang="id-ID" sz="7200" b="1" dirty="0" smtClean="0">
                <a:solidFill>
                  <a:srgbClr val="FF0000"/>
                </a:solidFill>
              </a:rPr>
              <a:t>Teknologi </a:t>
            </a:r>
            <a:r>
              <a:rPr lang="id-ID" sz="7200" b="1" dirty="0" smtClean="0">
                <a:solidFill>
                  <a:srgbClr val="FF0000"/>
                </a:solidFill>
              </a:rPr>
              <a:t>Informasi </a:t>
            </a:r>
            <a:endParaRPr lang="en-US" sz="72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a:buNone/>
            </a:pPr>
            <a:r>
              <a:rPr lang="en-US" b="1" dirty="0" err="1" smtClean="0"/>
              <a:t>Kategori</a:t>
            </a:r>
            <a:r>
              <a:rPr lang="en-US" b="1" dirty="0" smtClean="0"/>
              <a:t> </a:t>
            </a:r>
            <a:r>
              <a:rPr lang="en-US" b="1" dirty="0" err="1" smtClean="0"/>
              <a:t>bisnis</a:t>
            </a:r>
            <a:r>
              <a:rPr lang="en-US" b="1" dirty="0" smtClean="0"/>
              <a:t> </a:t>
            </a:r>
            <a:r>
              <a:rPr lang="en-US" b="1" dirty="0" err="1" smtClean="0"/>
              <a:t>di</a:t>
            </a:r>
            <a:r>
              <a:rPr lang="en-US" b="1" dirty="0" smtClean="0"/>
              <a:t> </a:t>
            </a:r>
            <a:r>
              <a:rPr lang="en-US" b="1" dirty="0" err="1" smtClean="0"/>
              <a:t>bidang</a:t>
            </a:r>
            <a:r>
              <a:rPr lang="en-US" b="1" dirty="0" smtClean="0"/>
              <a:t> TI </a:t>
            </a:r>
            <a:r>
              <a:rPr lang="en-US" b="1" dirty="0" err="1" smtClean="0"/>
              <a:t>antara</a:t>
            </a:r>
            <a:r>
              <a:rPr lang="en-US" b="1" dirty="0" smtClean="0"/>
              <a:t> lain:</a:t>
            </a:r>
            <a:r>
              <a:rPr lang="id-ID" b="1" dirty="0" smtClean="0"/>
              <a:t> </a:t>
            </a:r>
            <a:endParaRPr lang="en-US" b="1" dirty="0" smtClean="0"/>
          </a:p>
          <a:p>
            <a:pPr algn="just">
              <a:buNone/>
            </a:pPr>
            <a:r>
              <a:rPr lang="en-US" b="1" dirty="0" smtClean="0"/>
              <a:t>	</a:t>
            </a:r>
            <a:r>
              <a:rPr lang="id-ID" b="1" dirty="0" smtClean="0"/>
              <a:t>1.	</a:t>
            </a:r>
            <a:r>
              <a:rPr lang="en-US" b="1" dirty="0" err="1" smtClean="0"/>
              <a:t>Bisnis</a:t>
            </a:r>
            <a:r>
              <a:rPr lang="en-US" b="1" dirty="0" smtClean="0"/>
              <a:t> </a:t>
            </a:r>
            <a:r>
              <a:rPr lang="en-US" b="1" dirty="0" err="1" smtClean="0"/>
              <a:t>di</a:t>
            </a:r>
            <a:r>
              <a:rPr lang="en-US" b="1" dirty="0" smtClean="0"/>
              <a:t> </a:t>
            </a:r>
            <a:r>
              <a:rPr lang="en-US" b="1" dirty="0" err="1" smtClean="0"/>
              <a:t>bidang</a:t>
            </a:r>
            <a:r>
              <a:rPr lang="en-US" b="1" dirty="0" smtClean="0"/>
              <a:t> </a:t>
            </a:r>
            <a:r>
              <a:rPr lang="en-US" b="1" dirty="0" err="1" smtClean="0"/>
              <a:t>industri</a:t>
            </a:r>
            <a:r>
              <a:rPr lang="en-US" b="1" dirty="0" smtClean="0"/>
              <a:t> </a:t>
            </a:r>
            <a:r>
              <a:rPr lang="en-US" b="1" dirty="0" err="1" smtClean="0"/>
              <a:t>perangkat</a:t>
            </a:r>
            <a:r>
              <a:rPr lang="en-US" b="1" dirty="0" smtClean="0"/>
              <a:t> </a:t>
            </a:r>
            <a:r>
              <a:rPr lang="en-US" b="1" dirty="0" err="1" smtClean="0"/>
              <a:t>keras</a:t>
            </a:r>
            <a:r>
              <a:rPr lang="en-US" b="1" dirty="0" smtClean="0"/>
              <a:t> </a:t>
            </a:r>
          </a:p>
          <a:p>
            <a:pPr lvl="1" algn="just">
              <a:buFont typeface="Wingdings" pitchFamily="2" charset="2"/>
              <a:buChar char="ü"/>
            </a:pPr>
            <a:r>
              <a:rPr lang="en-US" sz="3200" b="1" dirty="0" err="1" smtClean="0"/>
              <a:t>Bisnis</a:t>
            </a:r>
            <a:r>
              <a:rPr lang="en-US" sz="3200" b="1" dirty="0" smtClean="0"/>
              <a:t> yang </a:t>
            </a:r>
            <a:r>
              <a:rPr lang="en-US" sz="3200" b="1" dirty="0" err="1" smtClean="0"/>
              <a:t>bergerak</a:t>
            </a:r>
            <a:r>
              <a:rPr lang="en-US" sz="3200" b="1" dirty="0" smtClean="0"/>
              <a:t> </a:t>
            </a:r>
            <a:r>
              <a:rPr lang="en-US" sz="3200" b="1" dirty="0" err="1" smtClean="0"/>
              <a:t>di</a:t>
            </a:r>
            <a:r>
              <a:rPr lang="en-US" sz="3200" b="1" dirty="0" smtClean="0"/>
              <a:t> </a:t>
            </a:r>
            <a:r>
              <a:rPr lang="en-US" sz="3200" b="1" dirty="0" err="1" smtClean="0"/>
              <a:t>bidang</a:t>
            </a:r>
            <a:r>
              <a:rPr lang="en-US" sz="3200" b="1" dirty="0" smtClean="0"/>
              <a:t> </a:t>
            </a:r>
            <a:r>
              <a:rPr lang="en-US" sz="3200" b="1" dirty="0" err="1" smtClean="0"/>
              <a:t>rekayasa</a:t>
            </a:r>
            <a:r>
              <a:rPr lang="en-US" sz="3200" b="1" dirty="0" smtClean="0"/>
              <a:t> </a:t>
            </a:r>
            <a:r>
              <a:rPr lang="en-US" sz="3200" b="1" dirty="0" err="1" smtClean="0"/>
              <a:t>perangkat-perangkat</a:t>
            </a:r>
            <a:r>
              <a:rPr lang="en-US" sz="3200" b="1" dirty="0" smtClean="0"/>
              <a:t> </a:t>
            </a:r>
            <a:r>
              <a:rPr lang="en-US" sz="3200" b="1" dirty="0" err="1" smtClean="0"/>
              <a:t>keras</a:t>
            </a:r>
            <a:r>
              <a:rPr lang="en-US" sz="3200" b="1" dirty="0" smtClean="0"/>
              <a:t> </a:t>
            </a:r>
            <a:r>
              <a:rPr lang="en-US" sz="3200" b="1" dirty="0" err="1" smtClean="0"/>
              <a:t>pembentuk</a:t>
            </a:r>
            <a:r>
              <a:rPr lang="en-US" sz="3200" b="1" dirty="0" smtClean="0"/>
              <a:t> </a:t>
            </a:r>
            <a:r>
              <a:rPr lang="en-US" sz="3200" b="1" dirty="0" err="1" smtClean="0"/>
              <a:t>komputer</a:t>
            </a:r>
            <a:r>
              <a:rPr lang="en-US" sz="3200" b="1" dirty="0" smtClean="0"/>
              <a:t>.</a:t>
            </a:r>
          </a:p>
          <a:p>
            <a:pPr algn="just">
              <a:buNone/>
            </a:pPr>
            <a:r>
              <a:rPr lang="en-US" b="1" dirty="0" smtClean="0"/>
              <a:t>	</a:t>
            </a:r>
            <a:r>
              <a:rPr lang="id-ID" b="1" dirty="0" smtClean="0"/>
              <a:t>2.	</a:t>
            </a:r>
            <a:r>
              <a:rPr lang="en-US" b="1" dirty="0" err="1" smtClean="0"/>
              <a:t>Bisnis</a:t>
            </a:r>
            <a:r>
              <a:rPr lang="en-US" b="1" dirty="0" smtClean="0"/>
              <a:t> </a:t>
            </a:r>
            <a:r>
              <a:rPr lang="en-US" b="1" dirty="0" err="1" smtClean="0"/>
              <a:t>di</a:t>
            </a:r>
            <a:r>
              <a:rPr lang="en-US" b="1" dirty="0" smtClean="0"/>
              <a:t> </a:t>
            </a:r>
            <a:r>
              <a:rPr lang="en-US" b="1" dirty="0" err="1" smtClean="0"/>
              <a:t>bidang</a:t>
            </a:r>
            <a:r>
              <a:rPr lang="en-US" b="1" dirty="0" smtClean="0"/>
              <a:t> </a:t>
            </a:r>
            <a:r>
              <a:rPr lang="en-US" b="1" dirty="0" err="1" smtClean="0"/>
              <a:t>industri</a:t>
            </a:r>
            <a:r>
              <a:rPr lang="en-US" b="1" dirty="0" smtClean="0"/>
              <a:t> </a:t>
            </a:r>
            <a:r>
              <a:rPr lang="en-US" b="1" dirty="0" err="1" smtClean="0"/>
              <a:t>perangkat</a:t>
            </a:r>
            <a:r>
              <a:rPr lang="en-US" b="1" dirty="0" smtClean="0"/>
              <a:t> </a:t>
            </a:r>
            <a:r>
              <a:rPr lang="en-US" b="1" dirty="0" err="1" smtClean="0"/>
              <a:t>lunak</a:t>
            </a:r>
            <a:r>
              <a:rPr lang="en-US" b="1" dirty="0" smtClean="0"/>
              <a:t> </a:t>
            </a:r>
          </a:p>
          <a:p>
            <a:pPr lvl="1" algn="just">
              <a:buFont typeface="Wingdings" pitchFamily="2" charset="2"/>
              <a:buChar char="ü"/>
            </a:pPr>
            <a:r>
              <a:rPr lang="en-US" sz="3200" b="1" dirty="0" err="1" smtClean="0"/>
              <a:t>Bisnis</a:t>
            </a:r>
            <a:r>
              <a:rPr lang="en-US" sz="3200" b="1" dirty="0" smtClean="0"/>
              <a:t> yang </a:t>
            </a:r>
            <a:r>
              <a:rPr lang="en-US" sz="3200" b="1" dirty="0" err="1" smtClean="0"/>
              <a:t>bergerak</a:t>
            </a:r>
            <a:r>
              <a:rPr lang="en-US" sz="3200" b="1" dirty="0" smtClean="0"/>
              <a:t> </a:t>
            </a:r>
            <a:r>
              <a:rPr lang="en-US" sz="3200" b="1" dirty="0" err="1" smtClean="0"/>
              <a:t>di</a:t>
            </a:r>
            <a:r>
              <a:rPr lang="en-US" sz="3200" b="1" dirty="0" smtClean="0"/>
              <a:t> </a:t>
            </a:r>
            <a:r>
              <a:rPr lang="en-US" sz="3200" b="1" dirty="0" err="1" smtClean="0"/>
              <a:t>bidang</a:t>
            </a:r>
            <a:r>
              <a:rPr lang="en-US" sz="3200" b="1" dirty="0" smtClean="0"/>
              <a:t> </a:t>
            </a:r>
            <a:r>
              <a:rPr lang="en-US" sz="3200" b="1" dirty="0" err="1" smtClean="0"/>
              <a:t>rekayasa</a:t>
            </a:r>
            <a:r>
              <a:rPr lang="en-US" sz="3200" b="1" dirty="0" smtClean="0"/>
              <a:t> </a:t>
            </a:r>
            <a:r>
              <a:rPr lang="en-US" sz="3200" b="1" dirty="0" err="1" smtClean="0"/>
              <a:t>perangkat</a:t>
            </a:r>
            <a:r>
              <a:rPr lang="en-US" sz="3200" b="1" dirty="0" smtClean="0"/>
              <a:t> </a:t>
            </a:r>
            <a:r>
              <a:rPr lang="en-US" sz="3200" b="1" dirty="0" err="1" smtClean="0"/>
              <a:t>lunak</a:t>
            </a:r>
            <a:r>
              <a:rPr lang="en-US" sz="3200" b="1" dirty="0" smtClean="0"/>
              <a:t> </a:t>
            </a:r>
            <a:r>
              <a:rPr lang="en-US" sz="3200" b="1" dirty="0" err="1" smtClean="0"/>
              <a:t>atau</a:t>
            </a:r>
            <a:r>
              <a:rPr lang="en-US" sz="3200" b="1" dirty="0" smtClean="0"/>
              <a:t> </a:t>
            </a:r>
            <a:r>
              <a:rPr lang="en-US" sz="3200" b="1" dirty="0" err="1" smtClean="0"/>
              <a:t>perangkat</a:t>
            </a:r>
            <a:r>
              <a:rPr lang="en-US" sz="3200" b="1" dirty="0" smtClean="0"/>
              <a:t> </a:t>
            </a:r>
            <a:r>
              <a:rPr lang="en-US" sz="3200" b="1" dirty="0" err="1" smtClean="0"/>
              <a:t>lunak</a:t>
            </a:r>
            <a:r>
              <a:rPr lang="en-US" sz="3200" b="1" dirty="0" smtClean="0"/>
              <a:t> </a:t>
            </a:r>
            <a:r>
              <a:rPr lang="en-US" sz="3200" b="1" dirty="0" err="1" smtClean="0"/>
              <a:t>komputer</a:t>
            </a:r>
            <a:r>
              <a:rPr lang="en-US" sz="3200" b="1" dirty="0" smtClean="0"/>
              <a:t>.</a:t>
            </a:r>
          </a:p>
          <a:p>
            <a:pPr lvl="1" algn="just">
              <a:buFont typeface="Wingdings" pitchFamily="2" charset="2"/>
              <a:buChar char="ü"/>
            </a:pPr>
            <a:r>
              <a:rPr lang="en-US" sz="3200" b="1" dirty="0" err="1" smtClean="0"/>
              <a:t>Teknik</a:t>
            </a:r>
            <a:r>
              <a:rPr lang="en-US" sz="3200" b="1" dirty="0" smtClean="0"/>
              <a:t> </a:t>
            </a:r>
            <a:r>
              <a:rPr lang="en-US" sz="3200" b="1" dirty="0" err="1" smtClean="0"/>
              <a:t>rekayasa</a:t>
            </a:r>
            <a:r>
              <a:rPr lang="en-US" sz="3200" b="1" dirty="0" smtClean="0"/>
              <a:t> yang </a:t>
            </a:r>
            <a:r>
              <a:rPr lang="en-US" sz="3200" b="1" dirty="0" err="1" smtClean="0"/>
              <a:t>dimaksudkan</a:t>
            </a:r>
            <a:r>
              <a:rPr lang="en-US" sz="3200" b="1" dirty="0" smtClean="0"/>
              <a:t> </a:t>
            </a:r>
            <a:r>
              <a:rPr lang="en-US" sz="3200" b="1" dirty="0" err="1" smtClean="0"/>
              <a:t>disini</a:t>
            </a:r>
            <a:r>
              <a:rPr lang="en-US" sz="3200" b="1" dirty="0" smtClean="0"/>
              <a:t>: </a:t>
            </a:r>
            <a:r>
              <a:rPr lang="en-US" sz="3200" b="1" dirty="0" err="1" smtClean="0"/>
              <a:t>analisis</a:t>
            </a:r>
            <a:r>
              <a:rPr lang="en-US" sz="3200" b="1" dirty="0" smtClean="0"/>
              <a:t>, </a:t>
            </a:r>
            <a:r>
              <a:rPr lang="en-US" sz="3200" b="1" dirty="0" err="1" smtClean="0"/>
              <a:t>desain</a:t>
            </a:r>
            <a:r>
              <a:rPr lang="en-US" sz="3200" b="1" dirty="0" smtClean="0"/>
              <a:t>, </a:t>
            </a:r>
            <a:r>
              <a:rPr lang="en-US" sz="3200" b="1" dirty="0" err="1" smtClean="0"/>
              <a:t>spesifikasi</a:t>
            </a:r>
            <a:r>
              <a:rPr lang="en-US" sz="3200" b="1" dirty="0" smtClean="0"/>
              <a:t>, </a:t>
            </a:r>
            <a:r>
              <a:rPr lang="en-US" sz="3200" b="1" dirty="0" err="1" smtClean="0"/>
              <a:t>implementasi</a:t>
            </a:r>
            <a:r>
              <a:rPr lang="en-US" sz="3200" b="1" dirty="0" smtClean="0"/>
              <a:t>.</a:t>
            </a:r>
            <a:r>
              <a:rPr lang="id-ID" sz="3200" b="1" dirty="0" smtClean="0"/>
              <a:t> </a:t>
            </a:r>
            <a:endParaRPr lang="en-US" sz="3200" b="1"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just">
              <a:buNone/>
            </a:pPr>
            <a:r>
              <a:rPr lang="id-ID" b="1" dirty="0" smtClean="0"/>
              <a:t>3.	</a:t>
            </a:r>
            <a:r>
              <a:rPr lang="en-US" b="1" dirty="0" err="1" smtClean="0"/>
              <a:t>Bisnis</a:t>
            </a:r>
            <a:r>
              <a:rPr lang="en-US" b="1" dirty="0" smtClean="0"/>
              <a:t> </a:t>
            </a:r>
            <a:r>
              <a:rPr lang="en-US" b="1" dirty="0" err="1" smtClean="0"/>
              <a:t>di</a:t>
            </a:r>
            <a:r>
              <a:rPr lang="en-US" b="1" dirty="0" smtClean="0"/>
              <a:t> </a:t>
            </a:r>
            <a:r>
              <a:rPr lang="en-US" b="1" dirty="0" err="1" smtClean="0"/>
              <a:t>bidang</a:t>
            </a:r>
            <a:r>
              <a:rPr lang="en-US" b="1" dirty="0" smtClean="0"/>
              <a:t> </a:t>
            </a:r>
            <a:r>
              <a:rPr lang="en-US" b="1" dirty="0" err="1" smtClean="0"/>
              <a:t>distribusi</a:t>
            </a:r>
            <a:r>
              <a:rPr lang="en-US" b="1" dirty="0" smtClean="0"/>
              <a:t> </a:t>
            </a:r>
            <a:r>
              <a:rPr lang="en-US" b="1" dirty="0" err="1" smtClean="0"/>
              <a:t>dan</a:t>
            </a:r>
            <a:r>
              <a:rPr lang="en-US" b="1" dirty="0" smtClean="0"/>
              <a:t> </a:t>
            </a:r>
            <a:r>
              <a:rPr lang="en-US" b="1" dirty="0" err="1" smtClean="0"/>
              <a:t>penjualan</a:t>
            </a:r>
            <a:r>
              <a:rPr lang="en-US" b="1" dirty="0" smtClean="0"/>
              <a:t> </a:t>
            </a:r>
            <a:r>
              <a:rPr lang="en-US" b="1" dirty="0" err="1" smtClean="0"/>
              <a:t>barang</a:t>
            </a:r>
            <a:r>
              <a:rPr lang="en-US" b="1" dirty="0" smtClean="0"/>
              <a:t> </a:t>
            </a:r>
          </a:p>
          <a:p>
            <a:pPr lvl="1" algn="just">
              <a:buFont typeface="Wingdings" pitchFamily="2" charset="2"/>
              <a:buChar char="ü"/>
            </a:pPr>
            <a:r>
              <a:rPr lang="en-US" sz="3200" b="1" dirty="0" err="1" smtClean="0"/>
              <a:t>Setelah</a:t>
            </a:r>
            <a:r>
              <a:rPr lang="en-US" sz="3200" b="1" dirty="0" smtClean="0"/>
              <a:t> </a:t>
            </a:r>
            <a:r>
              <a:rPr lang="en-US" sz="3200" b="1" dirty="0" err="1" smtClean="0"/>
              <a:t>bisnis</a:t>
            </a:r>
            <a:r>
              <a:rPr lang="en-US" sz="3200" b="1" dirty="0" smtClean="0"/>
              <a:t> </a:t>
            </a:r>
            <a:r>
              <a:rPr lang="en-US" sz="3200" b="1" dirty="0" err="1" smtClean="0"/>
              <a:t>di</a:t>
            </a:r>
            <a:r>
              <a:rPr lang="en-US" sz="3200" b="1" dirty="0" smtClean="0"/>
              <a:t> </a:t>
            </a:r>
            <a:r>
              <a:rPr lang="en-US" sz="3200" b="1" dirty="0" err="1" smtClean="0"/>
              <a:t>bidang</a:t>
            </a:r>
            <a:r>
              <a:rPr lang="en-US" sz="3200" b="1" dirty="0" smtClean="0"/>
              <a:t> </a:t>
            </a:r>
            <a:r>
              <a:rPr lang="en-US" sz="3200" b="1" dirty="0" err="1" smtClean="0"/>
              <a:t>industri</a:t>
            </a:r>
            <a:r>
              <a:rPr lang="en-US" sz="3200" b="1" dirty="0" smtClean="0"/>
              <a:t> </a:t>
            </a:r>
            <a:r>
              <a:rPr lang="en-US" sz="3200" b="1" dirty="0" err="1" smtClean="0"/>
              <a:t>menghasilkan</a:t>
            </a:r>
            <a:r>
              <a:rPr lang="en-US" sz="3200" b="1" dirty="0" smtClean="0"/>
              <a:t> </a:t>
            </a:r>
            <a:r>
              <a:rPr lang="en-US" sz="3200" b="1" dirty="0" err="1" smtClean="0"/>
              <a:t>suatu</a:t>
            </a:r>
            <a:r>
              <a:rPr lang="en-US" sz="3200" b="1" dirty="0" smtClean="0"/>
              <a:t> </a:t>
            </a:r>
            <a:r>
              <a:rPr lang="en-US" sz="3200" b="1" dirty="0" err="1" smtClean="0"/>
              <a:t>produk</a:t>
            </a:r>
            <a:r>
              <a:rPr lang="en-US" sz="3200" b="1" dirty="0" smtClean="0"/>
              <a:t>, </a:t>
            </a:r>
            <a:r>
              <a:rPr lang="en-US" sz="3200" b="1" dirty="0" err="1" smtClean="0"/>
              <a:t>dalam</a:t>
            </a:r>
            <a:r>
              <a:rPr lang="en-US" sz="3200" b="1" dirty="0" smtClean="0"/>
              <a:t> </a:t>
            </a:r>
            <a:r>
              <a:rPr lang="en-US" sz="3200" b="1" dirty="0" err="1" smtClean="0"/>
              <a:t>hal</a:t>
            </a:r>
            <a:r>
              <a:rPr lang="en-US" sz="3200" b="1" dirty="0" smtClean="0"/>
              <a:t> </a:t>
            </a:r>
            <a:r>
              <a:rPr lang="en-US" sz="3200" b="1" dirty="0" err="1" smtClean="0"/>
              <a:t>ini</a:t>
            </a:r>
            <a:r>
              <a:rPr lang="en-US" sz="3200" b="1" dirty="0" smtClean="0"/>
              <a:t> </a:t>
            </a:r>
            <a:r>
              <a:rPr lang="en-US" sz="3200" b="1" dirty="0" err="1" smtClean="0"/>
              <a:t>produk</a:t>
            </a:r>
            <a:r>
              <a:rPr lang="en-US" sz="3200" b="1" dirty="0" smtClean="0"/>
              <a:t> </a:t>
            </a:r>
            <a:r>
              <a:rPr lang="en-US" sz="3200" b="1" dirty="0" err="1" smtClean="0"/>
              <a:t>komputer</a:t>
            </a:r>
            <a:r>
              <a:rPr lang="en-US" sz="3200" b="1" dirty="0" smtClean="0"/>
              <a:t>, </a:t>
            </a:r>
            <a:r>
              <a:rPr lang="en-US" sz="3200" b="1" dirty="0" err="1" smtClean="0"/>
              <a:t>maka</a:t>
            </a:r>
            <a:r>
              <a:rPr lang="en-US" sz="3200" b="1" dirty="0" smtClean="0"/>
              <a:t> </a:t>
            </a:r>
            <a:r>
              <a:rPr lang="en-US" sz="3200" b="1" dirty="0" err="1" smtClean="0"/>
              <a:t>bagian</a:t>
            </a:r>
            <a:r>
              <a:rPr lang="en-US" sz="3200" b="1" dirty="0" smtClean="0"/>
              <a:t> </a:t>
            </a:r>
            <a:r>
              <a:rPr lang="en-US" sz="3200" b="1" dirty="0" err="1" smtClean="0"/>
              <a:t>bisnis</a:t>
            </a:r>
            <a:r>
              <a:rPr lang="en-US" sz="3200" b="1" dirty="0" smtClean="0"/>
              <a:t> </a:t>
            </a:r>
            <a:r>
              <a:rPr lang="en-US" sz="3200" b="1" dirty="0" err="1" smtClean="0"/>
              <a:t>ini</a:t>
            </a:r>
            <a:r>
              <a:rPr lang="en-US" sz="3200" b="1" dirty="0" smtClean="0"/>
              <a:t> </a:t>
            </a:r>
            <a:r>
              <a:rPr lang="en-US" sz="3200" b="1" dirty="0" err="1" smtClean="0"/>
              <a:t>bertugas</a:t>
            </a:r>
            <a:r>
              <a:rPr lang="en-US" sz="3200" b="1" dirty="0" smtClean="0"/>
              <a:t> </a:t>
            </a:r>
            <a:r>
              <a:rPr lang="en-US" sz="3200" b="1" dirty="0" err="1" smtClean="0"/>
              <a:t>menjual</a:t>
            </a:r>
            <a:r>
              <a:rPr lang="en-US" sz="3200" b="1" dirty="0" smtClean="0"/>
              <a:t> </a:t>
            </a:r>
            <a:r>
              <a:rPr lang="en-US" sz="3200" b="1" dirty="0" err="1" smtClean="0"/>
              <a:t>dan</a:t>
            </a:r>
            <a:r>
              <a:rPr lang="en-US" sz="3200" b="1" dirty="0" smtClean="0"/>
              <a:t> </a:t>
            </a:r>
            <a:r>
              <a:rPr lang="en-US" sz="3200" b="1" dirty="0" err="1" smtClean="0"/>
              <a:t>menditribusikan</a:t>
            </a:r>
            <a:r>
              <a:rPr lang="en-US" sz="3200" b="1" dirty="0" smtClean="0"/>
              <a:t> </a:t>
            </a:r>
            <a:r>
              <a:rPr lang="en-US" sz="3200" b="1" dirty="0" err="1" smtClean="0"/>
              <a:t>produk-produk</a:t>
            </a:r>
            <a:r>
              <a:rPr lang="en-US" sz="3200" b="1" dirty="0" smtClean="0"/>
              <a:t> </a:t>
            </a:r>
            <a:r>
              <a:rPr lang="en-US" sz="3200" b="1" dirty="0" err="1" smtClean="0"/>
              <a:t>industri</a:t>
            </a:r>
            <a:r>
              <a:rPr lang="en-US" sz="3200" b="1" dirty="0" smtClean="0"/>
              <a:t> </a:t>
            </a:r>
            <a:r>
              <a:rPr lang="en-US" sz="3200" b="1" dirty="0" err="1" smtClean="0"/>
              <a:t>tersebut</a:t>
            </a:r>
            <a:r>
              <a:rPr lang="en-US" sz="3200" b="1" dirty="0" smtClean="0"/>
              <a:t>.</a:t>
            </a:r>
          </a:p>
          <a:p>
            <a:pPr algn="just">
              <a:buNone/>
            </a:pPr>
            <a:r>
              <a:rPr lang="id-ID" b="1" dirty="0" smtClean="0"/>
              <a:t>4.	</a:t>
            </a:r>
            <a:r>
              <a:rPr lang="en-US" b="1" dirty="0" err="1" smtClean="0"/>
              <a:t>Bisnis</a:t>
            </a:r>
            <a:r>
              <a:rPr lang="en-US" b="1" dirty="0" smtClean="0"/>
              <a:t> </a:t>
            </a:r>
            <a:r>
              <a:rPr lang="en-US" b="1" dirty="0" err="1" smtClean="0"/>
              <a:t>di</a:t>
            </a:r>
            <a:r>
              <a:rPr lang="en-US" b="1" dirty="0" smtClean="0"/>
              <a:t> </a:t>
            </a:r>
            <a:r>
              <a:rPr lang="en-US" b="1" dirty="0" err="1" smtClean="0"/>
              <a:t>bidang</a:t>
            </a:r>
            <a:r>
              <a:rPr lang="en-US" b="1" dirty="0" smtClean="0"/>
              <a:t> </a:t>
            </a:r>
            <a:r>
              <a:rPr lang="en-US" b="1" dirty="0" err="1" smtClean="0"/>
              <a:t>pendidikan</a:t>
            </a:r>
            <a:r>
              <a:rPr lang="en-US" b="1" dirty="0" smtClean="0"/>
              <a:t> </a:t>
            </a:r>
            <a:r>
              <a:rPr lang="en-US" b="1" dirty="0" err="1" smtClean="0"/>
              <a:t>teknologi</a:t>
            </a:r>
            <a:r>
              <a:rPr lang="en-US" b="1" dirty="0" smtClean="0"/>
              <a:t> </a:t>
            </a:r>
            <a:r>
              <a:rPr lang="en-US" b="1" dirty="0" err="1" smtClean="0"/>
              <a:t>informasi</a:t>
            </a:r>
            <a:r>
              <a:rPr lang="en-US" b="1" dirty="0" smtClean="0"/>
              <a:t> </a:t>
            </a:r>
          </a:p>
          <a:p>
            <a:pPr lvl="1" algn="just">
              <a:buFont typeface="Wingdings" pitchFamily="2" charset="2"/>
              <a:buChar char="ü"/>
            </a:pPr>
            <a:r>
              <a:rPr lang="en-US" sz="3200" b="1" dirty="0" err="1" smtClean="0"/>
              <a:t>Bisnis</a:t>
            </a:r>
            <a:r>
              <a:rPr lang="en-US" sz="3200" b="1" dirty="0" smtClean="0"/>
              <a:t> </a:t>
            </a:r>
            <a:r>
              <a:rPr lang="en-US" sz="3200" b="1" dirty="0" err="1" smtClean="0"/>
              <a:t>di</a:t>
            </a:r>
            <a:r>
              <a:rPr lang="en-US" sz="3200" b="1" dirty="0" smtClean="0"/>
              <a:t> </a:t>
            </a:r>
            <a:r>
              <a:rPr lang="en-US" sz="3200" b="1" dirty="0" err="1" smtClean="0"/>
              <a:t>bidang</a:t>
            </a:r>
            <a:r>
              <a:rPr lang="en-US" sz="3200" b="1" dirty="0" smtClean="0"/>
              <a:t> </a:t>
            </a:r>
            <a:r>
              <a:rPr lang="en-US" sz="3200" b="1" dirty="0" err="1" smtClean="0"/>
              <a:t>pendidikan</a:t>
            </a:r>
            <a:r>
              <a:rPr lang="en-US" sz="3200" b="1" dirty="0" smtClean="0"/>
              <a:t> </a:t>
            </a:r>
            <a:r>
              <a:rPr lang="en-US" sz="3200" b="1" dirty="0" err="1" smtClean="0"/>
              <a:t>dilakukan</a:t>
            </a:r>
            <a:r>
              <a:rPr lang="en-US" sz="3200" b="1" dirty="0" smtClean="0"/>
              <a:t> </a:t>
            </a:r>
            <a:r>
              <a:rPr lang="en-US" sz="3200" b="1" dirty="0" err="1" smtClean="0"/>
              <a:t>mulai</a:t>
            </a:r>
            <a:r>
              <a:rPr lang="en-US" sz="3200" b="1" dirty="0" smtClean="0"/>
              <a:t> </a:t>
            </a:r>
            <a:r>
              <a:rPr lang="en-US" sz="3200" b="1" dirty="0" err="1" smtClean="0"/>
              <a:t>dari</a:t>
            </a:r>
            <a:r>
              <a:rPr lang="en-US" sz="3200" b="1" dirty="0" smtClean="0"/>
              <a:t> </a:t>
            </a:r>
            <a:r>
              <a:rPr lang="en-US" sz="3200" b="1" dirty="0" err="1" smtClean="0"/>
              <a:t>lembaga-lembaga</a:t>
            </a:r>
            <a:r>
              <a:rPr lang="en-US" sz="3200" b="1" dirty="0" smtClean="0"/>
              <a:t> </a:t>
            </a:r>
            <a:r>
              <a:rPr lang="en-US" sz="3200" b="1" dirty="0" err="1" smtClean="0"/>
              <a:t>kursus</a:t>
            </a:r>
            <a:r>
              <a:rPr lang="en-US" sz="3200" b="1" dirty="0" smtClean="0"/>
              <a:t> </a:t>
            </a:r>
            <a:r>
              <a:rPr lang="en-US" sz="3200" b="1" dirty="0" err="1" smtClean="0"/>
              <a:t>sampai</a:t>
            </a:r>
            <a:r>
              <a:rPr lang="en-US" sz="3200" b="1" dirty="0" smtClean="0"/>
              <a:t> </a:t>
            </a:r>
            <a:r>
              <a:rPr lang="en-US" sz="3200" b="1" dirty="0" err="1" smtClean="0"/>
              <a:t>ke</a:t>
            </a:r>
            <a:r>
              <a:rPr lang="en-US" sz="3200" b="1" dirty="0" smtClean="0"/>
              <a:t> </a:t>
            </a:r>
            <a:r>
              <a:rPr lang="en-US" sz="3200" b="1" dirty="0" err="1" smtClean="0"/>
              <a:t>perguruan</a:t>
            </a:r>
            <a:r>
              <a:rPr lang="en-US" sz="3200" b="1" dirty="0" smtClean="0"/>
              <a:t> </a:t>
            </a:r>
            <a:r>
              <a:rPr lang="en-US" sz="3200" b="1" dirty="0" err="1" smtClean="0"/>
              <a:t>tinggi</a:t>
            </a:r>
            <a:r>
              <a:rPr lang="en-US" sz="3200" b="1" dirty="0" smtClean="0"/>
              <a:t> </a:t>
            </a:r>
            <a:r>
              <a:rPr lang="en-US" sz="3200" b="1" dirty="0" err="1" smtClean="0"/>
              <a:t>di</a:t>
            </a:r>
            <a:r>
              <a:rPr lang="en-US" sz="3200" b="1" dirty="0" smtClean="0"/>
              <a:t> </a:t>
            </a:r>
            <a:r>
              <a:rPr lang="en-US" sz="3200" b="1" dirty="0" err="1" smtClean="0"/>
              <a:t>bidang</a:t>
            </a:r>
            <a:r>
              <a:rPr lang="en-US" sz="3200" b="1" dirty="0" smtClean="0"/>
              <a:t> </a:t>
            </a:r>
            <a:r>
              <a:rPr lang="en-US" sz="3200" b="1" dirty="0" err="1" smtClean="0"/>
              <a:t>komputer</a:t>
            </a:r>
            <a:r>
              <a:rPr lang="en-US" sz="3200" b="1" dirty="0" smtClean="0"/>
              <a:t>.</a:t>
            </a:r>
          </a:p>
          <a:p>
            <a:pPr algn="just">
              <a:buNone/>
            </a:pPr>
            <a:r>
              <a:rPr lang="id-ID" b="1" dirty="0" smtClean="0"/>
              <a:t>5.	</a:t>
            </a:r>
            <a:r>
              <a:rPr lang="en-US" b="1" dirty="0" err="1" smtClean="0"/>
              <a:t>Bisnis</a:t>
            </a:r>
            <a:r>
              <a:rPr lang="en-US" b="1" dirty="0" smtClean="0"/>
              <a:t> </a:t>
            </a:r>
            <a:r>
              <a:rPr lang="en-US" b="1" dirty="0" err="1" smtClean="0"/>
              <a:t>di</a:t>
            </a:r>
            <a:r>
              <a:rPr lang="en-US" b="1" dirty="0" smtClean="0"/>
              <a:t> </a:t>
            </a:r>
            <a:r>
              <a:rPr lang="en-US" b="1" dirty="0" err="1" smtClean="0"/>
              <a:t>bidang</a:t>
            </a:r>
            <a:r>
              <a:rPr lang="en-US" b="1" dirty="0" smtClean="0"/>
              <a:t> </a:t>
            </a:r>
            <a:r>
              <a:rPr lang="en-US" b="1" dirty="0" err="1" smtClean="0"/>
              <a:t>pemeliharaan</a:t>
            </a:r>
            <a:r>
              <a:rPr lang="en-US" b="1" dirty="0" smtClean="0"/>
              <a:t> </a:t>
            </a:r>
            <a:r>
              <a:rPr lang="en-US" b="1" dirty="0" err="1" smtClean="0"/>
              <a:t>teknologi</a:t>
            </a:r>
            <a:r>
              <a:rPr lang="en-US" b="1" dirty="0" smtClean="0"/>
              <a:t> </a:t>
            </a:r>
            <a:r>
              <a:rPr lang="en-US" b="1" dirty="0" err="1" smtClean="0"/>
              <a:t>informasi</a:t>
            </a:r>
            <a:r>
              <a:rPr lang="en-US" b="1" dirty="0" smtClean="0"/>
              <a:t> </a:t>
            </a:r>
          </a:p>
          <a:p>
            <a:pPr lvl="1" algn="just">
              <a:buFont typeface="Wingdings" pitchFamily="2" charset="2"/>
              <a:buChar char="ü"/>
            </a:pPr>
            <a:r>
              <a:rPr lang="en-US" sz="3200" b="1" dirty="0" err="1" smtClean="0"/>
              <a:t>Bisnis</a:t>
            </a:r>
            <a:r>
              <a:rPr lang="en-US" sz="3200" b="1" dirty="0" smtClean="0"/>
              <a:t> yang </a:t>
            </a:r>
            <a:r>
              <a:rPr lang="en-US" sz="3200" b="1" dirty="0" err="1" smtClean="0"/>
              <a:t>memiliki</a:t>
            </a:r>
            <a:r>
              <a:rPr lang="en-US" sz="3200" b="1" dirty="0" smtClean="0"/>
              <a:t> </a:t>
            </a:r>
            <a:r>
              <a:rPr lang="en-US" sz="3200" b="1" dirty="0" err="1" smtClean="0"/>
              <a:t>spesialisasi</a:t>
            </a:r>
            <a:r>
              <a:rPr lang="en-US" sz="3200" b="1" dirty="0" smtClean="0"/>
              <a:t> </a:t>
            </a:r>
            <a:r>
              <a:rPr lang="en-US" sz="3200" b="1" dirty="0" err="1" smtClean="0"/>
              <a:t>di</a:t>
            </a:r>
            <a:r>
              <a:rPr lang="en-US" sz="3200" b="1" dirty="0" smtClean="0"/>
              <a:t> </a:t>
            </a:r>
            <a:r>
              <a:rPr lang="en-US" sz="3200" b="1" dirty="0" err="1" smtClean="0"/>
              <a:t>bidang</a:t>
            </a:r>
            <a:r>
              <a:rPr lang="en-US" sz="3200" b="1" dirty="0" smtClean="0"/>
              <a:t> maintenance </a:t>
            </a:r>
            <a:r>
              <a:rPr lang="en-US" sz="3200" b="1" dirty="0" err="1" smtClean="0"/>
              <a:t>dan</a:t>
            </a:r>
            <a:r>
              <a:rPr lang="en-US" sz="3200" b="1" dirty="0" smtClean="0"/>
              <a:t> </a:t>
            </a:r>
            <a:r>
              <a:rPr lang="en-US" sz="3200" b="1" dirty="0" err="1" smtClean="0"/>
              <a:t>teknisi</a:t>
            </a:r>
            <a:r>
              <a:rPr lang="en-US" sz="3200" b="1" dirty="0" smtClean="0"/>
              <a:t>.</a:t>
            </a:r>
            <a:r>
              <a:rPr lang="id-ID" sz="3200" b="1" dirty="0" smtClean="0"/>
              <a:t> </a:t>
            </a:r>
            <a:endParaRPr lang="en-US" sz="3200" b="1"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lstStyle/>
          <a:p>
            <a:pPr algn="just">
              <a:buNone/>
            </a:pPr>
            <a:r>
              <a:rPr lang="id-ID" b="1" dirty="0" smtClean="0"/>
              <a:t>6.	</a:t>
            </a:r>
            <a:r>
              <a:rPr lang="en-US" b="1" dirty="0" smtClean="0"/>
              <a:t>E-commerce</a:t>
            </a:r>
          </a:p>
          <a:p>
            <a:pPr lvl="0" algn="just"/>
            <a:r>
              <a:rPr lang="en-US" b="1" dirty="0" err="1" smtClean="0"/>
              <a:t>Teknologi</a:t>
            </a:r>
            <a:r>
              <a:rPr lang="en-US" b="1" dirty="0" smtClean="0"/>
              <a:t> </a:t>
            </a:r>
            <a:r>
              <a:rPr lang="en-US" b="1" dirty="0" err="1" smtClean="0"/>
              <a:t>informasi</a:t>
            </a:r>
            <a:r>
              <a:rPr lang="en-US" b="1" dirty="0" smtClean="0"/>
              <a:t> </a:t>
            </a:r>
            <a:r>
              <a:rPr lang="en-US" b="1" dirty="0" err="1" smtClean="0"/>
              <a:t>melahirkan</a:t>
            </a:r>
            <a:r>
              <a:rPr lang="en-US" b="1" dirty="0" smtClean="0"/>
              <a:t> internet.</a:t>
            </a:r>
            <a:r>
              <a:rPr lang="id-ID" b="1" dirty="0" smtClean="0"/>
              <a:t>  </a:t>
            </a:r>
            <a:r>
              <a:rPr lang="en-US" b="1" dirty="0" err="1" smtClean="0"/>
              <a:t>Perkembangan</a:t>
            </a:r>
            <a:r>
              <a:rPr lang="en-US" b="1" dirty="0" smtClean="0"/>
              <a:t> </a:t>
            </a:r>
            <a:r>
              <a:rPr lang="en-US" b="1" dirty="0" err="1" smtClean="0"/>
              <a:t>pemakaian</a:t>
            </a:r>
            <a:r>
              <a:rPr lang="en-US" b="1" dirty="0" smtClean="0"/>
              <a:t> internet yang </a:t>
            </a:r>
            <a:r>
              <a:rPr lang="en-US" b="1" dirty="0" err="1" smtClean="0"/>
              <a:t>sangat</a:t>
            </a:r>
            <a:r>
              <a:rPr lang="en-US" b="1" dirty="0" smtClean="0"/>
              <a:t> </a:t>
            </a:r>
            <a:r>
              <a:rPr lang="en-US" b="1" dirty="0" err="1" smtClean="0"/>
              <a:t>pesat</a:t>
            </a:r>
            <a:r>
              <a:rPr lang="en-US" b="1" dirty="0" smtClean="0"/>
              <a:t>, </a:t>
            </a:r>
            <a:r>
              <a:rPr lang="en-US" b="1" dirty="0" err="1" smtClean="0"/>
              <a:t>salah</a:t>
            </a:r>
            <a:r>
              <a:rPr lang="en-US" b="1" dirty="0" smtClean="0"/>
              <a:t> </a:t>
            </a:r>
            <a:r>
              <a:rPr lang="en-US" b="1" dirty="0" err="1" smtClean="0"/>
              <a:t>satunya</a:t>
            </a:r>
            <a:r>
              <a:rPr lang="en-US" b="1" dirty="0" smtClean="0"/>
              <a:t> </a:t>
            </a:r>
            <a:r>
              <a:rPr lang="en-US" b="1" dirty="0" err="1" smtClean="0"/>
              <a:t>menghasilkan</a:t>
            </a:r>
            <a:r>
              <a:rPr lang="en-US" b="1" dirty="0" smtClean="0"/>
              <a:t> </a:t>
            </a:r>
            <a:r>
              <a:rPr lang="en-US" b="1" dirty="0" err="1" smtClean="0"/>
              <a:t>sebuah</a:t>
            </a:r>
            <a:r>
              <a:rPr lang="en-US" b="1" dirty="0" smtClean="0"/>
              <a:t> model </a:t>
            </a:r>
            <a:r>
              <a:rPr lang="en-US" b="1" dirty="0" err="1" smtClean="0"/>
              <a:t>perdagangan</a:t>
            </a:r>
            <a:r>
              <a:rPr lang="en-US" b="1" dirty="0" smtClean="0"/>
              <a:t> </a:t>
            </a:r>
            <a:r>
              <a:rPr lang="en-US" b="1" dirty="0" err="1" smtClean="0"/>
              <a:t>elektronik</a:t>
            </a:r>
            <a:r>
              <a:rPr lang="en-US" b="1" dirty="0" smtClean="0"/>
              <a:t> yang </a:t>
            </a:r>
            <a:r>
              <a:rPr lang="en-US" b="1" dirty="0" err="1" smtClean="0"/>
              <a:t>disebut</a:t>
            </a:r>
            <a:r>
              <a:rPr lang="en-US" b="1" dirty="0" smtClean="0"/>
              <a:t> </a:t>
            </a:r>
            <a:r>
              <a:rPr lang="en-US" b="1" dirty="0" err="1" smtClean="0"/>
              <a:t>eletronic</a:t>
            </a:r>
            <a:r>
              <a:rPr lang="en-US" b="1" dirty="0" smtClean="0"/>
              <a:t> Commerce (E-commerce).</a:t>
            </a:r>
            <a:r>
              <a:rPr lang="id-ID" b="1" dirty="0" smtClean="0"/>
              <a:t>  </a:t>
            </a:r>
            <a:r>
              <a:rPr lang="en-US" b="1" dirty="0" smtClean="0"/>
              <a:t>E-commerce </a:t>
            </a:r>
            <a:r>
              <a:rPr lang="en-US" b="1" dirty="0" err="1" smtClean="0"/>
              <a:t>adalah</a:t>
            </a:r>
            <a:r>
              <a:rPr lang="en-US" b="1" dirty="0" smtClean="0"/>
              <a:t> </a:t>
            </a:r>
            <a:r>
              <a:rPr lang="en-US" b="1" dirty="0" err="1" smtClean="0"/>
              <a:t>sistem</a:t>
            </a:r>
            <a:r>
              <a:rPr lang="en-US" b="1" dirty="0" smtClean="0"/>
              <a:t> </a:t>
            </a:r>
            <a:r>
              <a:rPr lang="en-US" b="1" dirty="0" err="1" smtClean="0"/>
              <a:t>perdagangan</a:t>
            </a:r>
            <a:r>
              <a:rPr lang="en-US" b="1" dirty="0" smtClean="0"/>
              <a:t> yang </a:t>
            </a:r>
            <a:r>
              <a:rPr lang="en-US" b="1" dirty="0" err="1" smtClean="0"/>
              <a:t>menggunakan</a:t>
            </a:r>
            <a:r>
              <a:rPr lang="en-US" b="1" dirty="0" smtClean="0"/>
              <a:t> </a:t>
            </a:r>
            <a:r>
              <a:rPr lang="en-US" b="1" dirty="0" err="1" smtClean="0"/>
              <a:t>mekanisme</a:t>
            </a:r>
            <a:r>
              <a:rPr lang="en-US" b="1" dirty="0" smtClean="0"/>
              <a:t> </a:t>
            </a:r>
            <a:r>
              <a:rPr lang="en-US" b="1" dirty="0" err="1" smtClean="0"/>
              <a:t>elektronik</a:t>
            </a:r>
            <a:r>
              <a:rPr lang="en-US" b="1" dirty="0" smtClean="0"/>
              <a:t> yang </a:t>
            </a:r>
            <a:r>
              <a:rPr lang="en-US" b="1" dirty="0" err="1" smtClean="0"/>
              <a:t>ada</a:t>
            </a:r>
            <a:r>
              <a:rPr lang="en-US" b="1" dirty="0" smtClean="0"/>
              <a:t> </a:t>
            </a:r>
            <a:r>
              <a:rPr lang="en-US" b="1" dirty="0" err="1" smtClean="0"/>
              <a:t>dijaringan</a:t>
            </a:r>
            <a:r>
              <a:rPr lang="en-US" b="1" dirty="0" smtClean="0"/>
              <a:t> internet.</a:t>
            </a:r>
            <a:r>
              <a:rPr lang="id-ID" b="1" dirty="0" smtClean="0"/>
              <a:t>  </a:t>
            </a:r>
            <a:r>
              <a:rPr lang="en-US" b="1" dirty="0" smtClean="0"/>
              <a:t>E-commerce </a:t>
            </a:r>
            <a:r>
              <a:rPr lang="en-US" b="1" dirty="0" err="1" smtClean="0"/>
              <a:t>merupakan</a:t>
            </a:r>
            <a:r>
              <a:rPr lang="en-US" b="1" dirty="0" smtClean="0"/>
              <a:t> </a:t>
            </a:r>
            <a:r>
              <a:rPr lang="en-US" b="1" dirty="0" err="1" smtClean="0"/>
              <a:t>warna</a:t>
            </a:r>
            <a:r>
              <a:rPr lang="en-US" b="1" dirty="0" smtClean="0"/>
              <a:t> </a:t>
            </a:r>
            <a:r>
              <a:rPr lang="en-US" b="1" dirty="0" err="1" smtClean="0"/>
              <a:t>baru</a:t>
            </a:r>
            <a:r>
              <a:rPr lang="en-US" b="1" dirty="0" smtClean="0"/>
              <a:t> </a:t>
            </a:r>
            <a:r>
              <a:rPr lang="en-US" b="1" dirty="0" err="1" smtClean="0"/>
              <a:t>dalam</a:t>
            </a:r>
            <a:r>
              <a:rPr lang="en-US" b="1" dirty="0" smtClean="0"/>
              <a:t> </a:t>
            </a:r>
            <a:r>
              <a:rPr lang="en-US" b="1" dirty="0" err="1" smtClean="0"/>
              <a:t>dunia</a:t>
            </a:r>
            <a:r>
              <a:rPr lang="en-US" b="1" dirty="0" smtClean="0"/>
              <a:t> </a:t>
            </a:r>
            <a:r>
              <a:rPr lang="en-US" b="1" dirty="0" err="1" smtClean="0"/>
              <a:t>perdagangan</a:t>
            </a:r>
            <a:r>
              <a:rPr lang="en-US" b="1" dirty="0" smtClean="0"/>
              <a:t>, </a:t>
            </a:r>
            <a:r>
              <a:rPr lang="en-US" b="1" dirty="0" err="1" smtClean="0"/>
              <a:t>dimana</a:t>
            </a:r>
            <a:r>
              <a:rPr lang="en-US" b="1" dirty="0" smtClean="0"/>
              <a:t> </a:t>
            </a:r>
            <a:r>
              <a:rPr lang="en-US" b="1" dirty="0" err="1" smtClean="0"/>
              <a:t>kegiatan</a:t>
            </a:r>
            <a:r>
              <a:rPr lang="en-US" b="1" dirty="0" smtClean="0"/>
              <a:t> </a:t>
            </a:r>
            <a:r>
              <a:rPr lang="en-US" b="1" dirty="0" err="1" smtClean="0"/>
              <a:t>perdagangan</a:t>
            </a:r>
            <a:r>
              <a:rPr lang="en-US" b="1" dirty="0" smtClean="0"/>
              <a:t> </a:t>
            </a:r>
            <a:r>
              <a:rPr lang="en-US" b="1" dirty="0" err="1" smtClean="0"/>
              <a:t>tersebut</a:t>
            </a:r>
            <a:r>
              <a:rPr lang="en-US" b="1" dirty="0" smtClean="0"/>
              <a:t> </a:t>
            </a:r>
            <a:r>
              <a:rPr lang="en-US" b="1" dirty="0" err="1" smtClean="0"/>
              <a:t>dilakukan</a:t>
            </a:r>
            <a:r>
              <a:rPr lang="en-US" b="1" dirty="0" smtClean="0"/>
              <a:t> </a:t>
            </a:r>
            <a:r>
              <a:rPr lang="en-US" b="1" dirty="0" err="1" smtClean="0"/>
              <a:t>secara</a:t>
            </a:r>
            <a:r>
              <a:rPr lang="en-US" b="1" dirty="0" smtClean="0"/>
              <a:t> </a:t>
            </a:r>
            <a:r>
              <a:rPr lang="en-US" b="1" dirty="0" err="1" smtClean="0"/>
              <a:t>elektronik</a:t>
            </a:r>
            <a:r>
              <a:rPr lang="en-US" b="1" dirty="0" smtClean="0"/>
              <a:t> </a:t>
            </a:r>
            <a:r>
              <a:rPr lang="en-US" b="1" dirty="0" err="1" smtClean="0"/>
              <a:t>dan</a:t>
            </a:r>
            <a:r>
              <a:rPr lang="en-US" b="1" dirty="0" smtClean="0"/>
              <a:t> online</a:t>
            </a:r>
            <a:r>
              <a:rPr lang="id-ID" b="1" dirty="0" smtClean="0"/>
              <a:t> </a:t>
            </a:r>
            <a:endParaRPr lang="en-US" b="1" dirty="0" smtClean="0"/>
          </a:p>
          <a:p>
            <a:pPr algn="just">
              <a:buNone/>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20000"/>
          </a:bodyPr>
          <a:lstStyle/>
          <a:p>
            <a:r>
              <a:rPr lang="id-ID" b="1" dirty="0" smtClean="0">
                <a:solidFill>
                  <a:srgbClr val="FF0000"/>
                </a:solidFill>
              </a:rPr>
              <a:t>7</a:t>
            </a:r>
            <a:r>
              <a:rPr lang="en-US" b="1" dirty="0" smtClean="0">
                <a:solidFill>
                  <a:srgbClr val="FF0000"/>
                </a:solidFill>
              </a:rPr>
              <a:t>.2	 Moral </a:t>
            </a:r>
            <a:r>
              <a:rPr lang="en-US" b="1" dirty="0" err="1" smtClean="0">
                <a:solidFill>
                  <a:srgbClr val="FF0000"/>
                </a:solidFill>
              </a:rPr>
              <a:t>dalam</a:t>
            </a:r>
            <a:r>
              <a:rPr lang="en-US" b="1" dirty="0" smtClean="0">
                <a:solidFill>
                  <a:srgbClr val="FF0000"/>
                </a:solidFill>
              </a:rPr>
              <a:t> </a:t>
            </a:r>
            <a:r>
              <a:rPr lang="en-US" b="1" dirty="0" err="1" smtClean="0">
                <a:solidFill>
                  <a:srgbClr val="FF0000"/>
                </a:solidFill>
              </a:rPr>
              <a:t>Dunia</a:t>
            </a:r>
            <a:r>
              <a:rPr lang="en-US" b="1" dirty="0" smtClean="0">
                <a:solidFill>
                  <a:srgbClr val="FF0000"/>
                </a:solidFill>
              </a:rPr>
              <a:t> </a:t>
            </a:r>
            <a:r>
              <a:rPr lang="en-US" b="1" dirty="0" err="1" smtClean="0">
                <a:solidFill>
                  <a:srgbClr val="FF0000"/>
                </a:solidFill>
              </a:rPr>
              <a:t>Bisnis</a:t>
            </a:r>
            <a:r>
              <a:rPr lang="en-US" b="1" dirty="0" smtClean="0">
                <a:solidFill>
                  <a:srgbClr val="FF0000"/>
                </a:solidFill>
              </a:rPr>
              <a:t> </a:t>
            </a:r>
            <a:endParaRPr lang="en-US" dirty="0" smtClean="0">
              <a:solidFill>
                <a:srgbClr val="FF0000"/>
              </a:solidFill>
            </a:endParaRPr>
          </a:p>
          <a:p>
            <a:pPr algn="just"/>
            <a:r>
              <a:rPr lang="en-US" b="1" dirty="0" err="1" smtClean="0"/>
              <a:t>Berbicara</a:t>
            </a:r>
            <a:r>
              <a:rPr lang="en-US" b="1" dirty="0" smtClean="0"/>
              <a:t> </a:t>
            </a:r>
            <a:r>
              <a:rPr lang="en-US" b="1" dirty="0" err="1" smtClean="0"/>
              <a:t>tentang</a:t>
            </a:r>
            <a:r>
              <a:rPr lang="en-US" b="1" dirty="0" smtClean="0"/>
              <a:t> moral </a:t>
            </a:r>
            <a:r>
              <a:rPr lang="en-US" b="1" dirty="0" err="1" smtClean="0"/>
              <a:t>sangat</a:t>
            </a:r>
            <a:r>
              <a:rPr lang="en-US" b="1" dirty="0" smtClean="0"/>
              <a:t> </a:t>
            </a:r>
            <a:r>
              <a:rPr lang="en-US" b="1" dirty="0" err="1" smtClean="0"/>
              <a:t>erat</a:t>
            </a:r>
            <a:r>
              <a:rPr lang="en-US" b="1" dirty="0" smtClean="0"/>
              <a:t> </a:t>
            </a:r>
            <a:r>
              <a:rPr lang="en-US" b="1" dirty="0" err="1" smtClean="0"/>
              <a:t>kaitannya</a:t>
            </a:r>
            <a:r>
              <a:rPr lang="en-US" b="1" dirty="0" smtClean="0"/>
              <a:t> </a:t>
            </a:r>
            <a:r>
              <a:rPr lang="en-US" b="1" dirty="0" err="1" smtClean="0"/>
              <a:t>dengan</a:t>
            </a:r>
            <a:r>
              <a:rPr lang="en-US" b="1" dirty="0" smtClean="0"/>
              <a:t> </a:t>
            </a:r>
            <a:r>
              <a:rPr lang="en-US" b="1" dirty="0" err="1" smtClean="0"/>
              <a:t>pembicaraan</a:t>
            </a:r>
            <a:r>
              <a:rPr lang="en-US" b="1" dirty="0" smtClean="0"/>
              <a:t> agama </a:t>
            </a:r>
            <a:r>
              <a:rPr lang="en-US" b="1" dirty="0" err="1" smtClean="0"/>
              <a:t>dan</a:t>
            </a:r>
            <a:r>
              <a:rPr lang="en-US" b="1" dirty="0" smtClean="0"/>
              <a:t> </a:t>
            </a:r>
            <a:r>
              <a:rPr lang="en-US" b="1" dirty="0" err="1" smtClean="0"/>
              <a:t>budaya</a:t>
            </a:r>
            <a:r>
              <a:rPr lang="en-US" b="1" dirty="0" smtClean="0"/>
              <a:t>, </a:t>
            </a:r>
            <a:r>
              <a:rPr lang="en-US" b="1" dirty="0" err="1" smtClean="0"/>
              <a:t>artinya</a:t>
            </a:r>
            <a:r>
              <a:rPr lang="en-US" b="1" dirty="0" smtClean="0"/>
              <a:t> </a:t>
            </a:r>
            <a:r>
              <a:rPr lang="en-US" b="1" dirty="0" err="1" smtClean="0"/>
              <a:t>kaidah-kaidah</a:t>
            </a:r>
            <a:r>
              <a:rPr lang="en-US" b="1" dirty="0" smtClean="0"/>
              <a:t> </a:t>
            </a:r>
            <a:r>
              <a:rPr lang="en-US" b="1" dirty="0" err="1" smtClean="0"/>
              <a:t>dari</a:t>
            </a:r>
            <a:r>
              <a:rPr lang="en-US" b="1" dirty="0" smtClean="0"/>
              <a:t> moral </a:t>
            </a:r>
            <a:r>
              <a:rPr lang="en-US" b="1" dirty="0" err="1" smtClean="0"/>
              <a:t>pelaku</a:t>
            </a:r>
            <a:r>
              <a:rPr lang="en-US" b="1" dirty="0" smtClean="0"/>
              <a:t> </a:t>
            </a:r>
            <a:r>
              <a:rPr lang="en-US" b="1" dirty="0" err="1" smtClean="0"/>
              <a:t>bisnis</a:t>
            </a:r>
            <a:r>
              <a:rPr lang="en-US" b="1" dirty="0" smtClean="0"/>
              <a:t> </a:t>
            </a:r>
            <a:r>
              <a:rPr lang="en-US" b="1" dirty="0" err="1" smtClean="0"/>
              <a:t>sangat</a:t>
            </a:r>
            <a:r>
              <a:rPr lang="en-US" b="1" dirty="0" smtClean="0"/>
              <a:t> </a:t>
            </a:r>
            <a:r>
              <a:rPr lang="en-US" b="1" dirty="0" err="1" smtClean="0"/>
              <a:t>dipengaruhi</a:t>
            </a:r>
            <a:r>
              <a:rPr lang="en-US" b="1" dirty="0" smtClean="0"/>
              <a:t> </a:t>
            </a:r>
            <a:r>
              <a:rPr lang="en-US" b="1" dirty="0" err="1" smtClean="0"/>
              <a:t>oleh</a:t>
            </a:r>
            <a:r>
              <a:rPr lang="en-US" b="1" dirty="0" smtClean="0"/>
              <a:t> </a:t>
            </a:r>
            <a:r>
              <a:rPr lang="en-US" b="1" dirty="0" err="1" smtClean="0"/>
              <a:t>ajaran</a:t>
            </a:r>
            <a:r>
              <a:rPr lang="en-US" b="1" dirty="0" smtClean="0"/>
              <a:t> </a:t>
            </a:r>
            <a:r>
              <a:rPr lang="en-US" b="1" dirty="0" err="1" smtClean="0"/>
              <a:t>serta</a:t>
            </a:r>
            <a:r>
              <a:rPr lang="en-US" b="1" dirty="0" smtClean="0"/>
              <a:t> </a:t>
            </a:r>
            <a:r>
              <a:rPr lang="en-US" b="1" dirty="0" err="1" smtClean="0"/>
              <a:t>budaya</a:t>
            </a:r>
            <a:r>
              <a:rPr lang="en-US" b="1" dirty="0" smtClean="0"/>
              <a:t> yang </a:t>
            </a:r>
            <a:r>
              <a:rPr lang="en-US" b="1" dirty="0" err="1" smtClean="0"/>
              <a:t>dimiliki</a:t>
            </a:r>
            <a:r>
              <a:rPr lang="en-US" b="1" dirty="0" smtClean="0"/>
              <a:t> </a:t>
            </a:r>
            <a:r>
              <a:rPr lang="en-US" b="1" dirty="0" err="1" smtClean="0"/>
              <a:t>oleh</a:t>
            </a:r>
            <a:r>
              <a:rPr lang="en-US" b="1" dirty="0" smtClean="0"/>
              <a:t> </a:t>
            </a:r>
            <a:r>
              <a:rPr lang="en-US" b="1" dirty="0" err="1" smtClean="0"/>
              <a:t>pelaku-pelaku</a:t>
            </a:r>
            <a:r>
              <a:rPr lang="en-US" b="1" dirty="0" smtClean="0"/>
              <a:t> </a:t>
            </a:r>
            <a:r>
              <a:rPr lang="en-US" b="1" dirty="0" err="1" smtClean="0"/>
              <a:t>bisnis</a:t>
            </a:r>
            <a:r>
              <a:rPr lang="en-US" b="1" dirty="0" smtClean="0"/>
              <a:t> </a:t>
            </a:r>
            <a:r>
              <a:rPr lang="en-US" b="1" dirty="0" err="1" smtClean="0"/>
              <a:t>sendiri</a:t>
            </a:r>
            <a:r>
              <a:rPr lang="en-US" b="1" dirty="0" smtClean="0"/>
              <a:t>. </a:t>
            </a:r>
            <a:r>
              <a:rPr lang="en-US" b="1" dirty="0" err="1" smtClean="0"/>
              <a:t>Setiap</a:t>
            </a:r>
            <a:r>
              <a:rPr lang="en-US" b="1" dirty="0" smtClean="0"/>
              <a:t> agama </a:t>
            </a:r>
            <a:r>
              <a:rPr lang="en-US" b="1" dirty="0" err="1" smtClean="0"/>
              <a:t>mengajarkan</a:t>
            </a:r>
            <a:r>
              <a:rPr lang="en-US" b="1" dirty="0" smtClean="0"/>
              <a:t> </a:t>
            </a:r>
            <a:r>
              <a:rPr lang="en-US" b="1" dirty="0" err="1" smtClean="0"/>
              <a:t>pada</a:t>
            </a:r>
            <a:r>
              <a:rPr lang="en-US" b="1" dirty="0" smtClean="0"/>
              <a:t> </a:t>
            </a:r>
            <a:r>
              <a:rPr lang="en-US" b="1" dirty="0" err="1" smtClean="0"/>
              <a:t>umatnya</a:t>
            </a:r>
            <a:r>
              <a:rPr lang="en-US" b="1" dirty="0" smtClean="0"/>
              <a:t> </a:t>
            </a:r>
            <a:r>
              <a:rPr lang="en-US" b="1" dirty="0" err="1" smtClean="0"/>
              <a:t>untuk</a:t>
            </a:r>
            <a:r>
              <a:rPr lang="en-US" b="1" dirty="0" smtClean="0"/>
              <a:t> </a:t>
            </a:r>
            <a:r>
              <a:rPr lang="en-US" b="1" dirty="0" err="1" smtClean="0"/>
              <a:t>memiliki</a:t>
            </a:r>
            <a:r>
              <a:rPr lang="en-US" b="1" dirty="0" smtClean="0"/>
              <a:t> moral yang </a:t>
            </a:r>
            <a:r>
              <a:rPr lang="en-US" b="1" dirty="0" err="1" smtClean="0"/>
              <a:t>terpuji</a:t>
            </a:r>
            <a:r>
              <a:rPr lang="en-US" b="1" dirty="0" smtClean="0"/>
              <a:t>, </a:t>
            </a:r>
            <a:r>
              <a:rPr lang="en-US" b="1" dirty="0" err="1" smtClean="0"/>
              <a:t>apakah</a:t>
            </a:r>
            <a:r>
              <a:rPr lang="en-US" b="1" dirty="0" smtClean="0"/>
              <a:t> </a:t>
            </a:r>
            <a:r>
              <a:rPr lang="en-US" b="1" dirty="0" err="1" smtClean="0"/>
              <a:t>itu</a:t>
            </a:r>
            <a:r>
              <a:rPr lang="en-US" b="1" dirty="0" smtClean="0"/>
              <a:t> </a:t>
            </a:r>
            <a:r>
              <a:rPr lang="en-US" b="1" dirty="0" err="1" smtClean="0"/>
              <a:t>dalam</a:t>
            </a:r>
            <a:r>
              <a:rPr lang="en-US" b="1" dirty="0" smtClean="0"/>
              <a:t> </a:t>
            </a:r>
            <a:r>
              <a:rPr lang="en-US" b="1" dirty="0" err="1" smtClean="0"/>
              <a:t>kegiatan</a:t>
            </a:r>
            <a:r>
              <a:rPr lang="en-US" b="1" dirty="0" smtClean="0"/>
              <a:t> </a:t>
            </a:r>
            <a:r>
              <a:rPr lang="en-US" b="1" dirty="0" err="1" smtClean="0"/>
              <a:t>mendapatkan</a:t>
            </a:r>
            <a:r>
              <a:rPr lang="en-US" b="1" dirty="0" smtClean="0"/>
              <a:t> </a:t>
            </a:r>
            <a:r>
              <a:rPr lang="en-US" b="1" dirty="0" err="1" smtClean="0"/>
              <a:t>keuntungan</a:t>
            </a:r>
            <a:r>
              <a:rPr lang="en-US" b="1" dirty="0" smtClean="0"/>
              <a:t> </a:t>
            </a:r>
            <a:r>
              <a:rPr lang="en-US" b="1" dirty="0" err="1" smtClean="0"/>
              <a:t>dalam</a:t>
            </a:r>
            <a:r>
              <a:rPr lang="en-US" b="1" dirty="0" smtClean="0"/>
              <a:t> </a:t>
            </a:r>
            <a:r>
              <a:rPr lang="en-US" b="1" dirty="0" err="1" smtClean="0"/>
              <a:t>ber</a:t>
            </a:r>
            <a:r>
              <a:rPr lang="en-US" b="1" dirty="0" smtClean="0"/>
              <a:t>-"</a:t>
            </a:r>
            <a:r>
              <a:rPr lang="en-US" b="1" dirty="0" err="1" smtClean="0"/>
              <a:t>bisnis</a:t>
            </a:r>
            <a:r>
              <a:rPr lang="en-US" b="1" dirty="0" smtClean="0"/>
              <a:t>". </a:t>
            </a:r>
            <a:r>
              <a:rPr lang="en-US" b="1" dirty="0" err="1" smtClean="0"/>
              <a:t>Jadi</a:t>
            </a:r>
            <a:r>
              <a:rPr lang="en-US" b="1" dirty="0" smtClean="0"/>
              <a:t>, moral </a:t>
            </a:r>
            <a:r>
              <a:rPr lang="en-US" b="1" dirty="0" err="1" smtClean="0"/>
              <a:t>sudah</a:t>
            </a:r>
            <a:r>
              <a:rPr lang="en-US" b="1" dirty="0" smtClean="0"/>
              <a:t> </a:t>
            </a:r>
            <a:r>
              <a:rPr lang="en-US" b="1" dirty="0" err="1" smtClean="0"/>
              <a:t>jelas</a:t>
            </a:r>
            <a:r>
              <a:rPr lang="en-US" b="1" dirty="0" smtClean="0"/>
              <a:t> </a:t>
            </a:r>
            <a:r>
              <a:rPr lang="en-US" b="1" dirty="0" err="1" smtClean="0"/>
              <a:t>merupakan</a:t>
            </a:r>
            <a:r>
              <a:rPr lang="en-US" b="1" dirty="0" smtClean="0"/>
              <a:t> </a:t>
            </a:r>
            <a:r>
              <a:rPr lang="en-US" b="1" dirty="0" err="1" smtClean="0"/>
              <a:t>suatu</a:t>
            </a:r>
            <a:r>
              <a:rPr lang="en-US" b="1" dirty="0" smtClean="0"/>
              <a:t> yang </a:t>
            </a:r>
            <a:r>
              <a:rPr lang="en-US" b="1" dirty="0" err="1" smtClean="0"/>
              <a:t>terpuji</a:t>
            </a:r>
            <a:r>
              <a:rPr lang="en-US" b="1" dirty="0" smtClean="0"/>
              <a:t> </a:t>
            </a:r>
            <a:r>
              <a:rPr lang="en-US" b="1" dirty="0" err="1" smtClean="0"/>
              <a:t>dan</a:t>
            </a:r>
            <a:r>
              <a:rPr lang="en-US" b="1" dirty="0" smtClean="0"/>
              <a:t> </a:t>
            </a:r>
            <a:r>
              <a:rPr lang="en-US" b="1" dirty="0" err="1" smtClean="0"/>
              <a:t>pasti</a:t>
            </a:r>
            <a:r>
              <a:rPr lang="en-US" b="1" dirty="0" smtClean="0"/>
              <a:t> </a:t>
            </a:r>
            <a:r>
              <a:rPr lang="en-US" b="1" dirty="0" err="1" smtClean="0"/>
              <a:t>memberikan</a:t>
            </a:r>
            <a:r>
              <a:rPr lang="en-US" b="1" dirty="0" smtClean="0"/>
              <a:t> </a:t>
            </a:r>
            <a:r>
              <a:rPr lang="en-US" b="1" dirty="0" err="1" smtClean="0"/>
              <a:t>dampak</a:t>
            </a:r>
            <a:r>
              <a:rPr lang="en-US" b="1" dirty="0" smtClean="0"/>
              <a:t> </a:t>
            </a:r>
            <a:r>
              <a:rPr lang="en-US" b="1" dirty="0" err="1" smtClean="0"/>
              <a:t>positif</a:t>
            </a:r>
            <a:r>
              <a:rPr lang="en-US" b="1" dirty="0" smtClean="0"/>
              <a:t> </a:t>
            </a:r>
            <a:r>
              <a:rPr lang="en-US" b="1" dirty="0" err="1" smtClean="0"/>
              <a:t>bagi</a:t>
            </a:r>
            <a:r>
              <a:rPr lang="en-US" b="1" dirty="0" smtClean="0"/>
              <a:t> </a:t>
            </a:r>
            <a:r>
              <a:rPr lang="en-US" b="1" dirty="0" err="1" smtClean="0"/>
              <a:t>kedua</a:t>
            </a:r>
            <a:r>
              <a:rPr lang="en-US" b="1" dirty="0" smtClean="0"/>
              <a:t> </a:t>
            </a:r>
            <a:r>
              <a:rPr lang="en-US" b="1" dirty="0" err="1" smtClean="0"/>
              <a:t>belah</a:t>
            </a:r>
            <a:r>
              <a:rPr lang="en-US" b="1" dirty="0" smtClean="0"/>
              <a:t> </a:t>
            </a:r>
            <a:r>
              <a:rPr lang="en-US" b="1" dirty="0" err="1" smtClean="0"/>
              <a:t>pihak</a:t>
            </a:r>
            <a:r>
              <a:rPr lang="en-US" b="1" dirty="0" smtClean="0"/>
              <a:t>. </a:t>
            </a:r>
            <a:r>
              <a:rPr lang="en-US" b="1" dirty="0" err="1" smtClean="0"/>
              <a:t>Umpamanya</a:t>
            </a:r>
            <a:r>
              <a:rPr lang="en-US" b="1" dirty="0" smtClean="0"/>
              <a:t>, </a:t>
            </a:r>
            <a:r>
              <a:rPr lang="en-US" b="1" dirty="0" err="1" smtClean="0"/>
              <a:t>dalam</a:t>
            </a:r>
            <a:r>
              <a:rPr lang="en-US" b="1" dirty="0" smtClean="0"/>
              <a:t> </a:t>
            </a:r>
            <a:r>
              <a:rPr lang="en-US" b="1" dirty="0" err="1" smtClean="0"/>
              <a:t>melakukan</a:t>
            </a:r>
            <a:r>
              <a:rPr lang="en-US" b="1" dirty="0" smtClean="0"/>
              <a:t> </a:t>
            </a:r>
            <a:r>
              <a:rPr lang="en-US" b="1" dirty="0" err="1" smtClean="0"/>
              <a:t>transaksi</a:t>
            </a:r>
            <a:r>
              <a:rPr lang="en-US" b="1" dirty="0" smtClean="0"/>
              <a:t>, </a:t>
            </a:r>
            <a:r>
              <a:rPr lang="en-US" b="1" dirty="0" err="1" smtClean="0"/>
              <a:t>jika</a:t>
            </a:r>
            <a:r>
              <a:rPr lang="en-US" b="1" dirty="0" smtClean="0"/>
              <a:t> </a:t>
            </a:r>
            <a:r>
              <a:rPr lang="en-US" b="1" dirty="0" err="1" smtClean="0"/>
              <a:t>dilakukan</a:t>
            </a:r>
            <a:r>
              <a:rPr lang="en-US" b="1" dirty="0" smtClean="0"/>
              <a:t> </a:t>
            </a:r>
            <a:r>
              <a:rPr lang="en-US" b="1" dirty="0" err="1" smtClean="0"/>
              <a:t>dengan</a:t>
            </a:r>
            <a:r>
              <a:rPr lang="en-US" b="1" dirty="0" smtClean="0"/>
              <a:t> </a:t>
            </a:r>
            <a:r>
              <a:rPr lang="en-US" b="1" dirty="0" err="1" smtClean="0"/>
              <a:t>jujur</a:t>
            </a:r>
            <a:r>
              <a:rPr lang="en-US" b="1" dirty="0" smtClean="0"/>
              <a:t> </a:t>
            </a:r>
            <a:r>
              <a:rPr lang="en-US" b="1" dirty="0" err="1" smtClean="0"/>
              <a:t>dan</a:t>
            </a:r>
            <a:r>
              <a:rPr lang="en-US" b="1" dirty="0" smtClean="0"/>
              <a:t> </a:t>
            </a:r>
            <a:r>
              <a:rPr lang="en-US" b="1" dirty="0" err="1" smtClean="0"/>
              <a:t>konsek</a:t>
            </a:r>
            <a:r>
              <a:rPr lang="id-ID" b="1" dirty="0" smtClean="0"/>
              <a:t>u</a:t>
            </a:r>
            <a:r>
              <a:rPr lang="en-US" b="1" dirty="0" smtClean="0"/>
              <a:t>en, </a:t>
            </a:r>
            <a:r>
              <a:rPr lang="en-US" b="1" dirty="0" err="1" smtClean="0"/>
              <a:t>jelas</a:t>
            </a:r>
            <a:r>
              <a:rPr lang="en-US" b="1" dirty="0" smtClean="0"/>
              <a:t> </a:t>
            </a:r>
            <a:r>
              <a:rPr lang="en-US" b="1" dirty="0" err="1" smtClean="0"/>
              <a:t>kedua</a:t>
            </a:r>
            <a:r>
              <a:rPr lang="en-US" b="1" dirty="0" smtClean="0"/>
              <a:t> </a:t>
            </a:r>
            <a:r>
              <a:rPr lang="en-US" b="1" dirty="0" err="1" smtClean="0"/>
              <a:t>belah</a:t>
            </a:r>
            <a:r>
              <a:rPr lang="en-US" b="1" dirty="0" smtClean="0"/>
              <a:t> </a:t>
            </a:r>
            <a:r>
              <a:rPr lang="en-US" b="1" dirty="0" err="1" smtClean="0"/>
              <a:t>pihak</a:t>
            </a:r>
            <a:r>
              <a:rPr lang="en-US" b="1" dirty="0" smtClean="0"/>
              <a:t> </a:t>
            </a:r>
            <a:r>
              <a:rPr lang="en-US" b="1" dirty="0" err="1" smtClean="0"/>
              <a:t>akan</a:t>
            </a:r>
            <a:r>
              <a:rPr lang="en-US" b="1" dirty="0" smtClean="0"/>
              <a:t> </a:t>
            </a:r>
            <a:r>
              <a:rPr lang="en-US" b="1" dirty="0" err="1" smtClean="0"/>
              <a:t>merasa</a:t>
            </a:r>
            <a:r>
              <a:rPr lang="en-US" b="1" dirty="0" smtClean="0"/>
              <a:t> </a:t>
            </a:r>
            <a:r>
              <a:rPr lang="en-US" b="1" dirty="0" err="1" smtClean="0"/>
              <a:t>puas</a:t>
            </a:r>
            <a:r>
              <a:rPr lang="en-US" b="1" dirty="0" smtClean="0"/>
              <a:t> </a:t>
            </a:r>
            <a:r>
              <a:rPr lang="en-US" b="1" dirty="0" err="1" smtClean="0"/>
              <a:t>dan</a:t>
            </a:r>
            <a:r>
              <a:rPr lang="en-US" b="1" dirty="0" smtClean="0"/>
              <a:t> </a:t>
            </a:r>
            <a:r>
              <a:rPr lang="en-US" b="1" dirty="0" err="1" smtClean="0"/>
              <a:t>memperoleh</a:t>
            </a:r>
            <a:r>
              <a:rPr lang="en-US" b="1" dirty="0" smtClean="0"/>
              <a:t> </a:t>
            </a:r>
            <a:r>
              <a:rPr lang="en-US" b="1" dirty="0" err="1" smtClean="0"/>
              <a:t>kepercayaan</a:t>
            </a:r>
            <a:r>
              <a:rPr lang="en-US" b="1" dirty="0" smtClean="0"/>
              <a:t> </a:t>
            </a:r>
            <a:r>
              <a:rPr lang="en-US" b="1" dirty="0" err="1" smtClean="0"/>
              <a:t>satu</a:t>
            </a:r>
            <a:r>
              <a:rPr lang="en-US" b="1" dirty="0" smtClean="0"/>
              <a:t> </a:t>
            </a:r>
            <a:r>
              <a:rPr lang="en-US" b="1" dirty="0" err="1" smtClean="0"/>
              <a:t>sama</a:t>
            </a:r>
            <a:r>
              <a:rPr lang="en-US" b="1" dirty="0" smtClean="0"/>
              <a:t> lain, yang </a:t>
            </a:r>
            <a:r>
              <a:rPr lang="en-US" b="1" dirty="0" err="1" smtClean="0"/>
              <a:t>pada</a:t>
            </a:r>
            <a:r>
              <a:rPr lang="en-US" b="1" dirty="0" smtClean="0"/>
              <a:t> </a:t>
            </a:r>
            <a:r>
              <a:rPr lang="en-US" b="1" dirty="0" err="1" smtClean="0"/>
              <a:t>akhirnya</a:t>
            </a:r>
            <a:r>
              <a:rPr lang="en-US" b="1" dirty="0" smtClean="0"/>
              <a:t> </a:t>
            </a:r>
            <a:r>
              <a:rPr lang="en-US" b="1" dirty="0" err="1" smtClean="0"/>
              <a:t>akan</a:t>
            </a:r>
            <a:r>
              <a:rPr lang="en-US" b="1" dirty="0" smtClean="0"/>
              <a:t> </a:t>
            </a:r>
            <a:r>
              <a:rPr lang="en-US" b="1" dirty="0" err="1" smtClean="0"/>
              <a:t>terjalin</a:t>
            </a:r>
            <a:r>
              <a:rPr lang="en-US" b="1" dirty="0" smtClean="0"/>
              <a:t> </a:t>
            </a:r>
            <a:r>
              <a:rPr lang="en-US" b="1" dirty="0" err="1" smtClean="0"/>
              <a:t>kerja</a:t>
            </a:r>
            <a:r>
              <a:rPr lang="en-US" b="1" dirty="0" smtClean="0"/>
              <a:t> </a:t>
            </a:r>
            <a:r>
              <a:rPr lang="en-US" b="1" dirty="0" err="1" smtClean="0"/>
              <a:t>sama</a:t>
            </a:r>
            <a:r>
              <a:rPr lang="en-US" b="1" dirty="0" smtClean="0"/>
              <a:t> yang </a:t>
            </a:r>
            <a:r>
              <a:rPr lang="en-US" b="1" dirty="0" err="1" smtClean="0"/>
              <a:t>erat</a:t>
            </a:r>
            <a:r>
              <a:rPr lang="en-US" b="1" dirty="0" smtClean="0"/>
              <a:t> </a:t>
            </a:r>
            <a:r>
              <a:rPr lang="en-US" b="1" dirty="0" err="1" smtClean="0"/>
              <a:t>saling</a:t>
            </a:r>
            <a:r>
              <a:rPr lang="en-US" b="1" dirty="0" smtClean="0"/>
              <a:t> </a:t>
            </a:r>
            <a:r>
              <a:rPr lang="en-US" b="1" dirty="0" err="1" smtClean="0"/>
              <a:t>menguntungkan</a:t>
            </a:r>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algn="just">
              <a:buNone/>
            </a:pPr>
            <a:r>
              <a:rPr lang="en-US" b="1" dirty="0" smtClean="0"/>
              <a:t>    Moral </a:t>
            </a:r>
            <a:r>
              <a:rPr lang="en-US" b="1" dirty="0" err="1" smtClean="0"/>
              <a:t>lahir</a:t>
            </a:r>
            <a:r>
              <a:rPr lang="en-US" b="1" dirty="0" smtClean="0"/>
              <a:t> </a:t>
            </a:r>
            <a:r>
              <a:rPr lang="en-US" b="1" dirty="0" err="1" smtClean="0"/>
              <a:t>dari</a:t>
            </a:r>
            <a:r>
              <a:rPr lang="en-US" b="1" dirty="0" smtClean="0"/>
              <a:t> </a:t>
            </a:r>
            <a:r>
              <a:rPr lang="en-US" b="1" dirty="0" err="1" smtClean="0"/>
              <a:t>orang</a:t>
            </a:r>
            <a:r>
              <a:rPr lang="en-US" b="1" dirty="0" smtClean="0"/>
              <a:t> yang </a:t>
            </a:r>
            <a:r>
              <a:rPr lang="en-US" b="1" dirty="0" err="1" smtClean="0"/>
              <a:t>memiliki</a:t>
            </a:r>
            <a:r>
              <a:rPr lang="en-US" b="1" dirty="0" smtClean="0"/>
              <a:t> </a:t>
            </a:r>
            <a:r>
              <a:rPr lang="en-US" b="1" dirty="0" err="1" smtClean="0"/>
              <a:t>dan</a:t>
            </a:r>
            <a:r>
              <a:rPr lang="en-US" b="1" dirty="0" smtClean="0"/>
              <a:t> </a:t>
            </a:r>
            <a:r>
              <a:rPr lang="en-US" b="1" dirty="0" err="1" smtClean="0"/>
              <a:t>mengetahui</a:t>
            </a:r>
            <a:r>
              <a:rPr lang="en-US" b="1" dirty="0" smtClean="0"/>
              <a:t> </a:t>
            </a:r>
            <a:r>
              <a:rPr lang="en-US" b="1" dirty="0" err="1" smtClean="0"/>
              <a:t>ajaran</a:t>
            </a:r>
            <a:r>
              <a:rPr lang="en-US" b="1" dirty="0" smtClean="0"/>
              <a:t> agama </a:t>
            </a:r>
            <a:r>
              <a:rPr lang="en-US" b="1" dirty="0" err="1" smtClean="0"/>
              <a:t>dan</a:t>
            </a:r>
            <a:r>
              <a:rPr lang="en-US" b="1" dirty="0" smtClean="0"/>
              <a:t> </a:t>
            </a:r>
            <a:r>
              <a:rPr lang="en-US" b="1" dirty="0" err="1" smtClean="0"/>
              <a:t>budaya</a:t>
            </a:r>
            <a:r>
              <a:rPr lang="en-US" b="1" dirty="0" smtClean="0"/>
              <a:t>. Agama </a:t>
            </a:r>
            <a:r>
              <a:rPr lang="en-US" b="1" dirty="0" err="1" smtClean="0"/>
              <a:t>telah</a:t>
            </a:r>
            <a:r>
              <a:rPr lang="en-US" b="1" dirty="0" smtClean="0"/>
              <a:t> </a:t>
            </a:r>
            <a:r>
              <a:rPr lang="en-US" b="1" dirty="0" err="1" smtClean="0"/>
              <a:t>mengatur</a:t>
            </a:r>
            <a:r>
              <a:rPr lang="en-US" b="1" dirty="0" smtClean="0"/>
              <a:t> </a:t>
            </a:r>
            <a:r>
              <a:rPr lang="en-US" b="1" dirty="0" err="1" smtClean="0"/>
              <a:t>seseorang</a:t>
            </a:r>
            <a:r>
              <a:rPr lang="en-US" b="1" dirty="0" smtClean="0"/>
              <a:t> </a:t>
            </a:r>
            <a:r>
              <a:rPr lang="en-US" b="1" dirty="0" err="1" smtClean="0"/>
              <a:t>dalam</a:t>
            </a:r>
            <a:r>
              <a:rPr lang="en-US" b="1" dirty="0" smtClean="0"/>
              <a:t> </a:t>
            </a:r>
            <a:r>
              <a:rPr lang="en-US" b="1" dirty="0" err="1" smtClean="0"/>
              <a:t>melakukan</a:t>
            </a:r>
            <a:r>
              <a:rPr lang="en-US" b="1" dirty="0" smtClean="0"/>
              <a:t> </a:t>
            </a:r>
            <a:r>
              <a:rPr lang="en-US" b="1" dirty="0" err="1" smtClean="0"/>
              <a:t>hubungan</a:t>
            </a:r>
            <a:r>
              <a:rPr lang="en-US" b="1" dirty="0" smtClean="0"/>
              <a:t> </a:t>
            </a:r>
            <a:r>
              <a:rPr lang="en-US" b="1" dirty="0" err="1" smtClean="0"/>
              <a:t>dengan</a:t>
            </a:r>
            <a:r>
              <a:rPr lang="en-US" b="1" dirty="0" smtClean="0"/>
              <a:t> </a:t>
            </a:r>
            <a:r>
              <a:rPr lang="en-US" b="1" dirty="0" err="1" smtClean="0"/>
              <a:t>orang</a:t>
            </a:r>
            <a:r>
              <a:rPr lang="en-US" b="1" dirty="0" smtClean="0"/>
              <a:t> </a:t>
            </a:r>
            <a:r>
              <a:rPr lang="en-US" b="1" dirty="0" err="1" smtClean="0"/>
              <a:t>sehingga</a:t>
            </a:r>
            <a:r>
              <a:rPr lang="en-US" b="1" dirty="0" smtClean="0"/>
              <a:t> </a:t>
            </a:r>
            <a:r>
              <a:rPr lang="en-US" b="1" dirty="0" err="1" smtClean="0"/>
              <a:t>dapat</a:t>
            </a:r>
            <a:r>
              <a:rPr lang="en-US" b="1" dirty="0" smtClean="0"/>
              <a:t> </a:t>
            </a:r>
            <a:r>
              <a:rPr lang="en-US" b="1" dirty="0" err="1" smtClean="0"/>
              <a:t>dinyatakan</a:t>
            </a:r>
            <a:r>
              <a:rPr lang="en-US" b="1" dirty="0" smtClean="0"/>
              <a:t> </a:t>
            </a:r>
            <a:r>
              <a:rPr lang="en-US" b="1" dirty="0" err="1" smtClean="0"/>
              <a:t>bahwa</a:t>
            </a:r>
            <a:r>
              <a:rPr lang="en-US" b="1" dirty="0" smtClean="0"/>
              <a:t> </a:t>
            </a:r>
            <a:r>
              <a:rPr lang="en-US" b="1" dirty="0" err="1" smtClean="0"/>
              <a:t>orang</a:t>
            </a:r>
            <a:r>
              <a:rPr lang="en-US" b="1" dirty="0" smtClean="0"/>
              <a:t> yang </a:t>
            </a:r>
            <a:r>
              <a:rPr lang="en-US" b="1" dirty="0" err="1" smtClean="0"/>
              <a:t>mendasarkan</a:t>
            </a:r>
            <a:r>
              <a:rPr lang="en-US" b="1" dirty="0" smtClean="0"/>
              <a:t> </a:t>
            </a:r>
            <a:r>
              <a:rPr lang="en-US" b="1" dirty="0" err="1" smtClean="0"/>
              <a:t>bisnisnya</a:t>
            </a:r>
            <a:r>
              <a:rPr lang="en-US" b="1" dirty="0" smtClean="0"/>
              <a:t> </a:t>
            </a:r>
            <a:r>
              <a:rPr lang="en-US" b="1" dirty="0" err="1" smtClean="0"/>
              <a:t>pada</a:t>
            </a:r>
            <a:r>
              <a:rPr lang="en-US" b="1" dirty="0" smtClean="0"/>
              <a:t> agama </a:t>
            </a:r>
            <a:r>
              <a:rPr lang="en-US" b="1" dirty="0" err="1" smtClean="0"/>
              <a:t>akan</a:t>
            </a:r>
            <a:r>
              <a:rPr lang="en-US" b="1" dirty="0" smtClean="0"/>
              <a:t> </a:t>
            </a:r>
            <a:r>
              <a:rPr lang="en-US" b="1" dirty="0" err="1" smtClean="0"/>
              <a:t>memiliki</a:t>
            </a:r>
            <a:r>
              <a:rPr lang="en-US" b="1" dirty="0" smtClean="0"/>
              <a:t> moral yang </a:t>
            </a:r>
            <a:r>
              <a:rPr lang="en-US" b="1" dirty="0" err="1" smtClean="0"/>
              <a:t>terpuji</a:t>
            </a:r>
            <a:r>
              <a:rPr lang="en-US" b="1" dirty="0" smtClean="0"/>
              <a:t> </a:t>
            </a:r>
            <a:r>
              <a:rPr lang="en-US" b="1" dirty="0" err="1" smtClean="0"/>
              <a:t>dalam</a:t>
            </a:r>
            <a:r>
              <a:rPr lang="en-US" b="1" dirty="0" smtClean="0"/>
              <a:t> </a:t>
            </a:r>
            <a:r>
              <a:rPr lang="en-US" b="1" dirty="0" err="1" smtClean="0"/>
              <a:t>melakukan</a:t>
            </a:r>
            <a:r>
              <a:rPr lang="en-US" b="1" dirty="0" smtClean="0"/>
              <a:t> </a:t>
            </a:r>
            <a:r>
              <a:rPr lang="en-US" b="1" dirty="0" err="1" smtClean="0"/>
              <a:t>bisnis</a:t>
            </a:r>
            <a:r>
              <a:rPr lang="en-US" b="1" dirty="0" smtClean="0"/>
              <a:t>. </a:t>
            </a:r>
            <a:r>
              <a:rPr lang="en-US" b="1" dirty="0" err="1" smtClean="0"/>
              <a:t>Berdasarkan</a:t>
            </a:r>
            <a:r>
              <a:rPr lang="en-US" b="1" dirty="0" smtClean="0"/>
              <a:t> </a:t>
            </a:r>
            <a:r>
              <a:rPr lang="en-US" b="1" dirty="0" err="1" smtClean="0"/>
              <a:t>ini</a:t>
            </a:r>
            <a:r>
              <a:rPr lang="en-US" b="1" dirty="0" smtClean="0"/>
              <a:t> </a:t>
            </a:r>
            <a:r>
              <a:rPr lang="en-US" b="1" dirty="0" err="1" smtClean="0"/>
              <a:t>sebenarnya</a:t>
            </a:r>
            <a:r>
              <a:rPr lang="en-US" b="1" dirty="0" smtClean="0"/>
              <a:t> moral </a:t>
            </a:r>
            <a:r>
              <a:rPr lang="en-US" b="1" dirty="0" err="1" smtClean="0"/>
              <a:t>dalam</a:t>
            </a:r>
            <a:r>
              <a:rPr lang="en-US" b="1" dirty="0" smtClean="0"/>
              <a:t> </a:t>
            </a:r>
            <a:r>
              <a:rPr lang="en-US" b="1" dirty="0" err="1" smtClean="0"/>
              <a:t>berbisnis</a:t>
            </a:r>
            <a:r>
              <a:rPr lang="en-US" b="1" dirty="0" smtClean="0"/>
              <a:t> </a:t>
            </a:r>
            <a:r>
              <a:rPr lang="en-US" b="1" dirty="0" err="1" smtClean="0"/>
              <a:t>tidak</a:t>
            </a:r>
            <a:r>
              <a:rPr lang="en-US" b="1" dirty="0" smtClean="0"/>
              <a:t> </a:t>
            </a:r>
            <a:r>
              <a:rPr lang="en-US" b="1" dirty="0" err="1" smtClean="0"/>
              <a:t>akan</a:t>
            </a:r>
            <a:r>
              <a:rPr lang="en-US" b="1" dirty="0" smtClean="0"/>
              <a:t> </a:t>
            </a:r>
            <a:r>
              <a:rPr lang="en-US" b="1" dirty="0" err="1" smtClean="0"/>
              <a:t>bisa</a:t>
            </a:r>
            <a:r>
              <a:rPr lang="en-US" b="1" dirty="0" smtClean="0"/>
              <a:t> </a:t>
            </a:r>
            <a:r>
              <a:rPr lang="en-US" b="1" dirty="0" err="1" smtClean="0"/>
              <a:t>ditentukan</a:t>
            </a:r>
            <a:r>
              <a:rPr lang="en-US" b="1" dirty="0" smtClean="0"/>
              <a:t> </a:t>
            </a:r>
            <a:r>
              <a:rPr lang="en-US" b="1" dirty="0" err="1" smtClean="0"/>
              <a:t>dalam</a:t>
            </a:r>
            <a:r>
              <a:rPr lang="en-US" b="1" dirty="0" smtClean="0"/>
              <a:t> </a:t>
            </a:r>
            <a:r>
              <a:rPr lang="en-US" b="1" dirty="0" err="1" smtClean="0"/>
              <a:t>bentuk</a:t>
            </a:r>
            <a:r>
              <a:rPr lang="en-US" b="1" dirty="0" smtClean="0"/>
              <a:t> </a:t>
            </a:r>
            <a:r>
              <a:rPr lang="en-US" b="1" dirty="0" err="1" smtClean="0"/>
              <a:t>suatu</a:t>
            </a:r>
            <a:r>
              <a:rPr lang="en-US" b="1" dirty="0" smtClean="0"/>
              <a:t> </a:t>
            </a:r>
            <a:r>
              <a:rPr lang="en-US" b="1" dirty="0" err="1" smtClean="0"/>
              <a:t>peraturan</a:t>
            </a:r>
            <a:r>
              <a:rPr lang="en-US" b="1" dirty="0" smtClean="0"/>
              <a:t> (rule) yang </a:t>
            </a:r>
            <a:r>
              <a:rPr lang="en-US" b="1" dirty="0" err="1" smtClean="0"/>
              <a:t>ditetapkan</a:t>
            </a:r>
            <a:r>
              <a:rPr lang="en-US" b="1" dirty="0" smtClean="0"/>
              <a:t> </a:t>
            </a:r>
            <a:r>
              <a:rPr lang="en-US" b="1" dirty="0" err="1" smtClean="0"/>
              <a:t>oleh</a:t>
            </a:r>
            <a:r>
              <a:rPr lang="en-US" b="1" dirty="0" smtClean="0"/>
              <a:t> </a:t>
            </a:r>
            <a:r>
              <a:rPr lang="en-US" b="1" dirty="0" err="1" smtClean="0"/>
              <a:t>pihak-pihak</a:t>
            </a:r>
            <a:r>
              <a:rPr lang="en-US" b="1" dirty="0" smtClean="0"/>
              <a:t> </a:t>
            </a:r>
            <a:r>
              <a:rPr lang="en-US" b="1" dirty="0" err="1" smtClean="0"/>
              <a:t>tertentu</a:t>
            </a:r>
            <a:r>
              <a:rPr lang="en-US" b="1" dirty="0" smtClean="0"/>
              <a:t>. Moral </a:t>
            </a:r>
            <a:r>
              <a:rPr lang="en-US" b="1" dirty="0" err="1" smtClean="0"/>
              <a:t>harus</a:t>
            </a:r>
            <a:r>
              <a:rPr lang="en-US" b="1" dirty="0" smtClean="0"/>
              <a:t> </a:t>
            </a:r>
            <a:r>
              <a:rPr lang="en-US" b="1" dirty="0" err="1" smtClean="0"/>
              <a:t>tumbuh</a:t>
            </a:r>
            <a:r>
              <a:rPr lang="en-US" b="1" dirty="0" smtClean="0"/>
              <a:t> </a:t>
            </a:r>
            <a:r>
              <a:rPr lang="en-US" b="1" dirty="0" err="1" smtClean="0"/>
              <a:t>dari</a:t>
            </a:r>
            <a:r>
              <a:rPr lang="en-US" b="1" dirty="0" smtClean="0"/>
              <a:t> </a:t>
            </a:r>
            <a:r>
              <a:rPr lang="en-US" b="1" dirty="0" err="1" smtClean="0"/>
              <a:t>diri</a:t>
            </a:r>
            <a:r>
              <a:rPr lang="en-US" b="1" dirty="0" smtClean="0"/>
              <a:t> </a:t>
            </a:r>
            <a:r>
              <a:rPr lang="en-US" b="1" dirty="0" err="1" smtClean="0"/>
              <a:t>seseorang</a:t>
            </a:r>
            <a:r>
              <a:rPr lang="en-US" b="1" dirty="0" smtClean="0"/>
              <a:t> </a:t>
            </a:r>
            <a:r>
              <a:rPr lang="en-US" b="1" dirty="0" err="1" smtClean="0"/>
              <a:t>dengan</a:t>
            </a:r>
            <a:r>
              <a:rPr lang="en-US" b="1" dirty="0" smtClean="0"/>
              <a:t> </a:t>
            </a:r>
            <a:r>
              <a:rPr lang="en-US" b="1" dirty="0" err="1" smtClean="0"/>
              <a:t>pengetahuan</a:t>
            </a:r>
            <a:r>
              <a:rPr lang="en-US" b="1" dirty="0" smtClean="0"/>
              <a:t> </a:t>
            </a:r>
            <a:r>
              <a:rPr lang="en-US" b="1" dirty="0" err="1" smtClean="0"/>
              <a:t>ajaran</a:t>
            </a:r>
            <a:r>
              <a:rPr lang="en-US" b="1" dirty="0" smtClean="0"/>
              <a:t> agama yang </a:t>
            </a:r>
            <a:r>
              <a:rPr lang="en-US" b="1" dirty="0" err="1" smtClean="0"/>
              <a:t>dianut</a:t>
            </a:r>
            <a:r>
              <a:rPr lang="en-US" b="1" dirty="0" smtClean="0"/>
              <a:t> </a:t>
            </a:r>
            <a:r>
              <a:rPr lang="en-US" b="1" dirty="0" err="1" smtClean="0"/>
              <a:t>budaya</a:t>
            </a:r>
            <a:r>
              <a:rPr lang="en-US" b="1" dirty="0" smtClean="0"/>
              <a:t> </a:t>
            </a:r>
            <a:r>
              <a:rPr lang="en-US" b="1" dirty="0" err="1" smtClean="0"/>
              <a:t>dan</a:t>
            </a:r>
            <a:r>
              <a:rPr lang="en-US" b="1" dirty="0" smtClean="0"/>
              <a:t> </a:t>
            </a:r>
            <a:r>
              <a:rPr lang="en-US" b="1" dirty="0" err="1" smtClean="0"/>
              <a:t>dimiliki</a:t>
            </a:r>
            <a:r>
              <a:rPr lang="en-US" b="1" dirty="0" smtClean="0"/>
              <a:t> </a:t>
            </a:r>
            <a:r>
              <a:rPr lang="en-US" b="1" dirty="0" err="1" smtClean="0"/>
              <a:t>harus</a:t>
            </a:r>
            <a:r>
              <a:rPr lang="en-US" b="1" dirty="0" smtClean="0"/>
              <a:t> </a:t>
            </a:r>
            <a:r>
              <a:rPr lang="en-US" b="1" dirty="0" err="1" smtClean="0"/>
              <a:t>mampu</a:t>
            </a:r>
            <a:r>
              <a:rPr lang="en-US" b="1" dirty="0" smtClean="0"/>
              <a:t> </a:t>
            </a:r>
            <a:r>
              <a:rPr lang="en-US" b="1" dirty="0" err="1" smtClean="0"/>
              <a:t>diaplikasikan</a:t>
            </a:r>
            <a:r>
              <a:rPr lang="en-US" b="1" dirty="0" smtClean="0"/>
              <a:t> </a:t>
            </a:r>
            <a:r>
              <a:rPr lang="en-US" b="1" dirty="0" err="1" smtClean="0"/>
              <a:t>dalam</a:t>
            </a:r>
            <a:r>
              <a:rPr lang="en-US" b="1" dirty="0" smtClean="0"/>
              <a:t> </a:t>
            </a:r>
            <a:r>
              <a:rPr lang="en-US" b="1" dirty="0" err="1" smtClean="0"/>
              <a:t>kehidupan</a:t>
            </a:r>
            <a:r>
              <a:rPr lang="en-US" b="1" dirty="0" smtClean="0"/>
              <a:t> </a:t>
            </a:r>
            <a:r>
              <a:rPr lang="en-US" b="1" dirty="0" err="1" smtClean="0"/>
              <a:t>sehari-hari</a:t>
            </a:r>
            <a:r>
              <a:rPr lang="en-US" b="1" dirty="0" smtClean="0"/>
              <a:t>. </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a:bodyPr>
          <a:lstStyle/>
          <a:p>
            <a:r>
              <a:rPr lang="id-ID" b="1" dirty="0" smtClean="0">
                <a:solidFill>
                  <a:srgbClr val="FF0000"/>
                </a:solidFill>
              </a:rPr>
              <a:t>7</a:t>
            </a:r>
            <a:r>
              <a:rPr lang="en-US" b="1" dirty="0" smtClean="0">
                <a:solidFill>
                  <a:srgbClr val="FF0000"/>
                </a:solidFill>
              </a:rPr>
              <a:t>.3	</a:t>
            </a:r>
            <a:r>
              <a:rPr lang="en-US" b="1" dirty="0" err="1" smtClean="0">
                <a:solidFill>
                  <a:srgbClr val="FF0000"/>
                </a:solidFill>
              </a:rPr>
              <a:t>Prinsip</a:t>
            </a:r>
            <a:r>
              <a:rPr lang="en-US" b="1" dirty="0" smtClean="0">
                <a:solidFill>
                  <a:srgbClr val="FF0000"/>
                </a:solidFill>
              </a:rPr>
              <a:t> </a:t>
            </a:r>
            <a:r>
              <a:rPr lang="en-US" b="1" dirty="0" err="1" smtClean="0">
                <a:solidFill>
                  <a:srgbClr val="FF0000"/>
                </a:solidFill>
              </a:rPr>
              <a:t>Etika</a:t>
            </a:r>
            <a:r>
              <a:rPr lang="en-US" b="1" dirty="0" smtClean="0">
                <a:solidFill>
                  <a:srgbClr val="FF0000"/>
                </a:solidFill>
              </a:rPr>
              <a:t> </a:t>
            </a:r>
            <a:r>
              <a:rPr lang="en-US" b="1" dirty="0" err="1" smtClean="0">
                <a:solidFill>
                  <a:srgbClr val="FF0000"/>
                </a:solidFill>
              </a:rPr>
              <a:t>Bisnis</a:t>
            </a:r>
            <a:r>
              <a:rPr lang="en-US" b="1" dirty="0" smtClean="0">
                <a:solidFill>
                  <a:srgbClr val="FF0000"/>
                </a:solidFill>
              </a:rPr>
              <a:t> </a:t>
            </a:r>
          </a:p>
          <a:p>
            <a:pPr algn="just"/>
            <a:r>
              <a:rPr lang="en-US" b="1" dirty="0" err="1" smtClean="0"/>
              <a:t>Dalam</a:t>
            </a:r>
            <a:r>
              <a:rPr lang="en-US" b="1" dirty="0" smtClean="0"/>
              <a:t> </a:t>
            </a:r>
            <a:r>
              <a:rPr lang="en-US" b="1" dirty="0" err="1" smtClean="0"/>
              <a:t>ekonomi</a:t>
            </a:r>
            <a:r>
              <a:rPr lang="en-US" b="1" dirty="0" smtClean="0"/>
              <a:t> </a:t>
            </a:r>
            <a:r>
              <a:rPr lang="en-US" b="1" dirty="0" err="1" smtClean="0"/>
              <a:t>pasar</a:t>
            </a:r>
            <a:r>
              <a:rPr lang="en-US" b="1" dirty="0" smtClean="0"/>
              <a:t> global, </a:t>
            </a:r>
            <a:r>
              <a:rPr lang="en-US" b="1" dirty="0" err="1" smtClean="0"/>
              <a:t>kita</a:t>
            </a:r>
            <a:r>
              <a:rPr lang="en-US" b="1" dirty="0" smtClean="0"/>
              <a:t> </a:t>
            </a:r>
            <a:r>
              <a:rPr lang="en-US" b="1" dirty="0" err="1" smtClean="0"/>
              <a:t>harus</a:t>
            </a:r>
            <a:r>
              <a:rPr lang="en-US" b="1" dirty="0" smtClean="0"/>
              <a:t> </a:t>
            </a:r>
            <a:r>
              <a:rPr lang="en-US" b="1" dirty="0" err="1" smtClean="0"/>
              <a:t>mampu</a:t>
            </a:r>
            <a:r>
              <a:rPr lang="en-US" b="1" dirty="0" smtClean="0"/>
              <a:t> </a:t>
            </a:r>
            <a:r>
              <a:rPr lang="en-US" b="1" dirty="0" err="1" smtClean="0"/>
              <a:t>bersaing</a:t>
            </a:r>
            <a:r>
              <a:rPr lang="en-US" b="1" dirty="0" smtClean="0"/>
              <a:t> yang </a:t>
            </a:r>
            <a:r>
              <a:rPr lang="en-US" b="1" dirty="0" err="1" smtClean="0"/>
              <a:t>produktif</a:t>
            </a:r>
            <a:r>
              <a:rPr lang="en-US" b="1" dirty="0" smtClean="0"/>
              <a:t> </a:t>
            </a:r>
            <a:r>
              <a:rPr lang="en-US" b="1" dirty="0" err="1" smtClean="0"/>
              <a:t>dan</a:t>
            </a:r>
            <a:r>
              <a:rPr lang="en-US" b="1" dirty="0" smtClean="0"/>
              <a:t> </a:t>
            </a:r>
            <a:r>
              <a:rPr lang="en-US" b="1" dirty="0" err="1" smtClean="0"/>
              <a:t>efisien</a:t>
            </a:r>
            <a:r>
              <a:rPr lang="en-US" b="1" dirty="0" smtClean="0"/>
              <a:t>, </a:t>
            </a:r>
            <a:r>
              <a:rPr lang="en-US" b="1" dirty="0" err="1" smtClean="0"/>
              <a:t>untuk</a:t>
            </a:r>
            <a:r>
              <a:rPr lang="en-US" b="1" dirty="0" smtClean="0"/>
              <a:t> </a:t>
            </a:r>
            <a:r>
              <a:rPr lang="en-US" b="1" dirty="0" err="1" smtClean="0"/>
              <a:t>itu</a:t>
            </a:r>
            <a:r>
              <a:rPr lang="en-US" b="1" dirty="0" smtClean="0"/>
              <a:t> </a:t>
            </a:r>
            <a:r>
              <a:rPr lang="en-US" b="1" dirty="0" err="1" smtClean="0"/>
              <a:t>perlu</a:t>
            </a:r>
            <a:r>
              <a:rPr lang="en-US" b="1" dirty="0" smtClean="0"/>
              <a:t> </a:t>
            </a:r>
            <a:r>
              <a:rPr lang="en-US" b="1" dirty="0" err="1" smtClean="0"/>
              <a:t>menerapkan</a:t>
            </a:r>
            <a:r>
              <a:rPr lang="en-US" b="1" dirty="0" smtClean="0"/>
              <a:t> </a:t>
            </a:r>
            <a:r>
              <a:rPr lang="en-US" b="1" dirty="0" err="1" smtClean="0"/>
              <a:t>prinsip-prinsip</a:t>
            </a:r>
            <a:r>
              <a:rPr lang="en-US" b="1" dirty="0" smtClean="0"/>
              <a:t> </a:t>
            </a:r>
            <a:r>
              <a:rPr lang="en-US" b="1" dirty="0" err="1" smtClean="0"/>
              <a:t>etika</a:t>
            </a:r>
            <a:r>
              <a:rPr lang="en-US" b="1" dirty="0" smtClean="0"/>
              <a:t>, </a:t>
            </a:r>
            <a:r>
              <a:rPr lang="en-US" b="1" dirty="0" err="1" smtClean="0"/>
              <a:t>diantaranya</a:t>
            </a:r>
            <a:r>
              <a:rPr lang="en-US" b="1" dirty="0" smtClean="0"/>
              <a:t>:</a:t>
            </a:r>
            <a:r>
              <a:rPr lang="id-ID" b="1" dirty="0" smtClean="0"/>
              <a:t> </a:t>
            </a:r>
            <a:endParaRPr lang="en-US" b="1" dirty="0" smtClean="0"/>
          </a:p>
          <a:p>
            <a:pPr algn="just">
              <a:buNone/>
            </a:pPr>
            <a:r>
              <a:rPr lang="id-ID" b="1" dirty="0" smtClean="0"/>
              <a:t>1.	</a:t>
            </a:r>
            <a:r>
              <a:rPr lang="en-US" b="1" dirty="0" err="1" smtClean="0"/>
              <a:t>Prinsip</a:t>
            </a:r>
            <a:r>
              <a:rPr lang="en-US" b="1" dirty="0" smtClean="0"/>
              <a:t> </a:t>
            </a:r>
            <a:r>
              <a:rPr lang="en-US" b="1" dirty="0" err="1" smtClean="0"/>
              <a:t>ekonomi</a:t>
            </a:r>
            <a:r>
              <a:rPr lang="en-US" b="1" dirty="0" smtClean="0"/>
              <a:t> </a:t>
            </a:r>
          </a:p>
          <a:p>
            <a:pPr lvl="1" algn="just">
              <a:buFont typeface="Wingdings" pitchFamily="2" charset="2"/>
              <a:buChar char="ü"/>
            </a:pPr>
            <a:r>
              <a:rPr lang="en-US" b="1" dirty="0" err="1" smtClean="0"/>
              <a:t>Prinsip</a:t>
            </a:r>
            <a:r>
              <a:rPr lang="en-US" b="1" dirty="0" smtClean="0"/>
              <a:t> </a:t>
            </a:r>
            <a:r>
              <a:rPr lang="en-US" b="1" dirty="0" err="1" smtClean="0"/>
              <a:t>ini</a:t>
            </a:r>
            <a:r>
              <a:rPr lang="en-US" b="1" dirty="0" smtClean="0"/>
              <a:t> </a:t>
            </a:r>
            <a:r>
              <a:rPr lang="en-US" b="1" dirty="0" err="1" smtClean="0"/>
              <a:t>mengandung</a:t>
            </a:r>
            <a:r>
              <a:rPr lang="en-US" b="1" dirty="0" smtClean="0"/>
              <a:t> </a:t>
            </a:r>
            <a:r>
              <a:rPr lang="en-US" b="1" dirty="0" err="1" smtClean="0"/>
              <a:t>pengertian</a:t>
            </a:r>
            <a:r>
              <a:rPr lang="en-US" b="1" dirty="0" smtClean="0"/>
              <a:t> </a:t>
            </a:r>
            <a:r>
              <a:rPr lang="en-US" b="1" dirty="0" err="1" smtClean="0"/>
              <a:t>bahwa</a:t>
            </a:r>
            <a:r>
              <a:rPr lang="en-US" b="1" dirty="0" smtClean="0"/>
              <a:t> </a:t>
            </a:r>
            <a:r>
              <a:rPr lang="en-US" b="1" dirty="0" err="1" smtClean="0"/>
              <a:t>manusia</a:t>
            </a:r>
            <a:r>
              <a:rPr lang="en-US" b="1" dirty="0" smtClean="0"/>
              <a:t> </a:t>
            </a:r>
            <a:r>
              <a:rPr lang="en-US" b="1" dirty="0" err="1" smtClean="0"/>
              <a:t>dapat</a:t>
            </a:r>
            <a:r>
              <a:rPr lang="en-US" b="1" dirty="0" smtClean="0"/>
              <a:t> </a:t>
            </a:r>
            <a:r>
              <a:rPr lang="en-US" b="1" dirty="0" err="1" smtClean="0"/>
              <a:t>bertindak</a:t>
            </a:r>
            <a:r>
              <a:rPr lang="en-US" b="1" dirty="0" smtClean="0"/>
              <a:t> </a:t>
            </a:r>
            <a:r>
              <a:rPr lang="en-US" b="1" dirty="0" err="1" smtClean="0"/>
              <a:t>secara</a:t>
            </a:r>
            <a:r>
              <a:rPr lang="en-US" b="1" dirty="0" smtClean="0"/>
              <a:t> </a:t>
            </a:r>
            <a:r>
              <a:rPr lang="en-US" b="1" dirty="0" err="1" smtClean="0"/>
              <a:t>bebas</a:t>
            </a:r>
            <a:r>
              <a:rPr lang="en-US" b="1" dirty="0" smtClean="0"/>
              <a:t> </a:t>
            </a:r>
            <a:r>
              <a:rPr lang="en-US" b="1" dirty="0" err="1" smtClean="0"/>
              <a:t>berdasarkan</a:t>
            </a:r>
            <a:r>
              <a:rPr lang="en-US" b="1" dirty="0" smtClean="0"/>
              <a:t> </a:t>
            </a:r>
            <a:r>
              <a:rPr lang="en-US" b="1" dirty="0" err="1" smtClean="0"/>
              <a:t>kesadaran</a:t>
            </a:r>
            <a:r>
              <a:rPr lang="en-US" b="1" dirty="0" smtClean="0"/>
              <a:t> </a:t>
            </a:r>
            <a:r>
              <a:rPr lang="en-US" b="1" dirty="0" err="1" smtClean="0"/>
              <a:t>sendiri</a:t>
            </a:r>
            <a:r>
              <a:rPr lang="en-US" b="1" dirty="0" smtClean="0"/>
              <a:t> </a:t>
            </a:r>
            <a:r>
              <a:rPr lang="en-US" b="1" dirty="0" err="1" smtClean="0"/>
              <a:t>tentang</a:t>
            </a:r>
            <a:r>
              <a:rPr lang="en-US" b="1" dirty="0" smtClean="0"/>
              <a:t> </a:t>
            </a:r>
            <a:r>
              <a:rPr lang="en-US" b="1" dirty="0" err="1" smtClean="0"/>
              <a:t>apa</a:t>
            </a:r>
            <a:r>
              <a:rPr lang="en-US" b="1" dirty="0" smtClean="0"/>
              <a:t> yang </a:t>
            </a:r>
            <a:r>
              <a:rPr lang="en-US" b="1" dirty="0" err="1" smtClean="0"/>
              <a:t>dianggap</a:t>
            </a:r>
            <a:r>
              <a:rPr lang="en-US" b="1" dirty="0" smtClean="0"/>
              <a:t> </a:t>
            </a:r>
            <a:r>
              <a:rPr lang="en-US" b="1" dirty="0" err="1" smtClean="0"/>
              <a:t>baik</a:t>
            </a:r>
            <a:r>
              <a:rPr lang="en-US" b="1" dirty="0" smtClean="0"/>
              <a:t> </a:t>
            </a:r>
            <a:r>
              <a:rPr lang="en-US" b="1" dirty="0" err="1" smtClean="0"/>
              <a:t>untuk</a:t>
            </a:r>
            <a:r>
              <a:rPr lang="en-US" b="1" dirty="0" smtClean="0"/>
              <a:t> </a:t>
            </a:r>
            <a:r>
              <a:rPr lang="en-US" b="1" dirty="0" err="1" smtClean="0"/>
              <a:t>dilakukan</a:t>
            </a:r>
            <a:r>
              <a:rPr lang="en-US" b="1" dirty="0" smtClean="0"/>
              <a:t> </a:t>
            </a:r>
            <a:r>
              <a:rPr lang="en-US" b="1" dirty="0" err="1" smtClean="0"/>
              <a:t>dengan</a:t>
            </a:r>
            <a:r>
              <a:rPr lang="en-US" b="1" dirty="0" smtClean="0"/>
              <a:t> </a:t>
            </a:r>
            <a:r>
              <a:rPr lang="en-US" b="1" dirty="0" err="1" smtClean="0"/>
              <a:t>penuh</a:t>
            </a:r>
            <a:r>
              <a:rPr lang="en-US" b="1" dirty="0" smtClean="0"/>
              <a:t> </a:t>
            </a:r>
            <a:r>
              <a:rPr lang="en-US" b="1" dirty="0" err="1" smtClean="0"/>
              <a:t>tanggung</a:t>
            </a:r>
            <a:r>
              <a:rPr lang="en-US" b="1" dirty="0" smtClean="0"/>
              <a:t> </a:t>
            </a:r>
            <a:r>
              <a:rPr lang="en-US" b="1" dirty="0" err="1" smtClean="0"/>
              <a:t>jawab</a:t>
            </a:r>
            <a:r>
              <a:rPr lang="en-US" b="1" dirty="0" smtClean="0"/>
              <a:t>.</a:t>
            </a:r>
          </a:p>
          <a:p>
            <a:pPr algn="just">
              <a:buNone/>
            </a:pPr>
            <a:r>
              <a:rPr lang="id-ID" b="1" dirty="0" smtClean="0"/>
              <a:t>2.	</a:t>
            </a:r>
            <a:r>
              <a:rPr lang="en-US" b="1" dirty="0" err="1" smtClean="0"/>
              <a:t>Prinsip</a:t>
            </a:r>
            <a:r>
              <a:rPr lang="en-US" b="1" dirty="0" smtClean="0"/>
              <a:t> </a:t>
            </a:r>
            <a:r>
              <a:rPr lang="en-US" b="1" dirty="0" err="1" smtClean="0"/>
              <a:t>kejujuran</a:t>
            </a:r>
            <a:r>
              <a:rPr lang="en-US" b="1" dirty="0" smtClean="0"/>
              <a:t> </a:t>
            </a:r>
          </a:p>
          <a:p>
            <a:pPr lvl="1" algn="just">
              <a:buFont typeface="Wingdings" pitchFamily="2" charset="2"/>
              <a:buChar char="ü"/>
            </a:pPr>
            <a:r>
              <a:rPr lang="en-US" b="1" dirty="0" err="1" smtClean="0"/>
              <a:t>Kejujuran</a:t>
            </a:r>
            <a:r>
              <a:rPr lang="en-US" b="1" dirty="0" smtClean="0"/>
              <a:t> </a:t>
            </a:r>
            <a:r>
              <a:rPr lang="en-US" b="1" dirty="0" err="1" smtClean="0"/>
              <a:t>ada</a:t>
            </a:r>
            <a:r>
              <a:rPr lang="id-ID" b="1" dirty="0" smtClean="0"/>
              <a:t>l</a:t>
            </a:r>
            <a:r>
              <a:rPr lang="en-US" b="1" dirty="0" smtClean="0"/>
              <a:t>ah </a:t>
            </a:r>
            <a:r>
              <a:rPr lang="en-US" b="1" dirty="0" err="1" smtClean="0"/>
              <a:t>prinsip</a:t>
            </a:r>
            <a:r>
              <a:rPr lang="en-US" b="1" dirty="0" smtClean="0"/>
              <a:t> </a:t>
            </a:r>
            <a:r>
              <a:rPr lang="en-US" b="1" dirty="0" err="1" smtClean="0"/>
              <a:t>etika</a:t>
            </a:r>
            <a:r>
              <a:rPr lang="en-US" b="1" dirty="0" smtClean="0"/>
              <a:t> </a:t>
            </a:r>
            <a:r>
              <a:rPr lang="en-US" b="1" dirty="0" err="1" smtClean="0"/>
              <a:t>bisnis</a:t>
            </a:r>
            <a:r>
              <a:rPr lang="en-US" b="1" dirty="0" smtClean="0"/>
              <a:t> yang </a:t>
            </a:r>
            <a:r>
              <a:rPr lang="en-US" b="1" dirty="0" err="1" smtClean="0"/>
              <a:t>sangat</a:t>
            </a:r>
            <a:r>
              <a:rPr lang="en-US" b="1" dirty="0" smtClean="0"/>
              <a:t> </a:t>
            </a:r>
            <a:r>
              <a:rPr lang="en-US" b="1" dirty="0" err="1" smtClean="0"/>
              <a:t>penting</a:t>
            </a:r>
            <a:r>
              <a:rPr lang="en-US" b="1" dirty="0" smtClean="0"/>
              <a:t> </a:t>
            </a:r>
            <a:r>
              <a:rPr lang="en-US" b="1" dirty="0" err="1" smtClean="0"/>
              <a:t>karena</a:t>
            </a:r>
            <a:r>
              <a:rPr lang="en-US" b="1" dirty="0" smtClean="0"/>
              <a:t> </a:t>
            </a:r>
            <a:r>
              <a:rPr lang="en-US" b="1" dirty="0" err="1" smtClean="0"/>
              <a:t>menjamin</a:t>
            </a:r>
            <a:r>
              <a:rPr lang="en-US" b="1" dirty="0" smtClean="0"/>
              <a:t> </a:t>
            </a:r>
            <a:r>
              <a:rPr lang="en-US" b="1" dirty="0" err="1" smtClean="0"/>
              <a:t>kelanggengan</a:t>
            </a:r>
            <a:r>
              <a:rPr lang="en-US" b="1" dirty="0" smtClean="0"/>
              <a:t> </a:t>
            </a:r>
            <a:r>
              <a:rPr lang="en-US" b="1" dirty="0" err="1" smtClean="0"/>
              <a:t>sebuah</a:t>
            </a:r>
            <a:r>
              <a:rPr lang="en-US" b="1" dirty="0" smtClean="0"/>
              <a:t> </a:t>
            </a:r>
            <a:r>
              <a:rPr lang="en-US" b="1" dirty="0" err="1" smtClean="0"/>
              <a:t>kegiatan</a:t>
            </a:r>
            <a:r>
              <a:rPr lang="en-US" b="1" dirty="0" smtClean="0"/>
              <a:t> </a:t>
            </a:r>
            <a:r>
              <a:rPr lang="en-US" b="1" dirty="0" err="1" smtClean="0"/>
              <a:t>bisnis</a:t>
            </a:r>
            <a:r>
              <a:rPr lang="en-US" b="1" dirty="0" smtClean="0"/>
              <a:t>.</a:t>
            </a:r>
            <a:r>
              <a:rPr lang="id-ID" b="1" dirty="0" smtClean="0"/>
              <a:t>  </a:t>
            </a:r>
            <a:r>
              <a:rPr lang="en-US" b="1" dirty="0" err="1" smtClean="0"/>
              <a:t>Dalam</a:t>
            </a:r>
            <a:r>
              <a:rPr lang="en-US" b="1" dirty="0" smtClean="0"/>
              <a:t> </a:t>
            </a:r>
            <a:r>
              <a:rPr lang="en-US" b="1" dirty="0" err="1" smtClean="0"/>
              <a:t>hal</a:t>
            </a:r>
            <a:r>
              <a:rPr lang="en-US" b="1" dirty="0" smtClean="0"/>
              <a:t> </a:t>
            </a:r>
            <a:r>
              <a:rPr lang="en-US" b="1" dirty="0" err="1" smtClean="0"/>
              <a:t>ini</a:t>
            </a:r>
            <a:r>
              <a:rPr lang="en-US" b="1" dirty="0" smtClean="0"/>
              <a:t>, </a:t>
            </a:r>
            <a:r>
              <a:rPr lang="en-US" b="1" dirty="0" err="1" smtClean="0"/>
              <a:t>bisnis</a:t>
            </a:r>
            <a:r>
              <a:rPr lang="en-US" b="1" dirty="0" smtClean="0"/>
              <a:t> </a:t>
            </a:r>
            <a:r>
              <a:rPr lang="en-US" b="1" dirty="0" err="1" smtClean="0"/>
              <a:t>adalah</a:t>
            </a:r>
            <a:r>
              <a:rPr lang="en-US" b="1" dirty="0" smtClean="0"/>
              <a:t> </a:t>
            </a:r>
            <a:r>
              <a:rPr lang="en-US" b="1" dirty="0" err="1" smtClean="0"/>
              <a:t>kegiatan</a:t>
            </a:r>
            <a:r>
              <a:rPr lang="en-US" b="1" dirty="0" smtClean="0"/>
              <a:t> </a:t>
            </a:r>
            <a:r>
              <a:rPr lang="en-US" b="1" dirty="0" err="1" smtClean="0"/>
              <a:t>simbiosis</a:t>
            </a:r>
            <a:r>
              <a:rPr lang="en-US" b="1" dirty="0" smtClean="0"/>
              <a:t> </a:t>
            </a:r>
            <a:r>
              <a:rPr lang="en-US" b="1" dirty="0" err="1" smtClean="0"/>
              <a:t>mutualisme</a:t>
            </a:r>
            <a:r>
              <a:rPr lang="en-US" b="1" dirty="0" smtClean="0"/>
              <a:t> </a:t>
            </a:r>
            <a:r>
              <a:rPr lang="en-US" b="1" dirty="0" err="1" smtClean="0"/>
              <a:t>atau</a:t>
            </a:r>
            <a:r>
              <a:rPr lang="en-US" b="1" dirty="0" smtClean="0"/>
              <a:t> </a:t>
            </a:r>
            <a:r>
              <a:rPr lang="en-US" b="1" dirty="0" err="1" smtClean="0"/>
              <a:t>kegiatan</a:t>
            </a:r>
            <a:r>
              <a:rPr lang="en-US" b="1" dirty="0" smtClean="0"/>
              <a:t> yang </a:t>
            </a:r>
            <a:r>
              <a:rPr lang="en-US" b="1" dirty="0" err="1" smtClean="0"/>
              <a:t>saling</a:t>
            </a:r>
            <a:r>
              <a:rPr lang="en-US" b="1" dirty="0" smtClean="0"/>
              <a:t> </a:t>
            </a:r>
            <a:r>
              <a:rPr lang="en-US" b="1" dirty="0" err="1" smtClean="0"/>
              <a:t>membutuhkan</a:t>
            </a:r>
            <a:r>
              <a:rPr lang="en-US" b="1" dirty="0" smtClean="0"/>
              <a:t> </a:t>
            </a:r>
            <a:r>
              <a:rPr lang="en-US" b="1" dirty="0" err="1" smtClean="0"/>
              <a:t>dan</a:t>
            </a:r>
            <a:r>
              <a:rPr lang="en-US" b="1" dirty="0" smtClean="0"/>
              <a:t> </a:t>
            </a:r>
            <a:r>
              <a:rPr lang="en-US" b="1" dirty="0" err="1" smtClean="0"/>
              <a:t>menguntungkan</a:t>
            </a:r>
            <a:r>
              <a:rPr lang="en-US" b="1" dirty="0" smtClean="0"/>
              <a:t> </a:t>
            </a:r>
            <a:r>
              <a:rPr lang="en-US" b="1" dirty="0" err="1" smtClean="0"/>
              <a:t>antara</a:t>
            </a:r>
            <a:r>
              <a:rPr lang="en-US" b="1" dirty="0" smtClean="0"/>
              <a:t> </a:t>
            </a:r>
            <a:r>
              <a:rPr lang="en-US" b="1" dirty="0" err="1" smtClean="0"/>
              <a:t>penjual</a:t>
            </a:r>
            <a:r>
              <a:rPr lang="en-US" b="1" dirty="0" smtClean="0"/>
              <a:t> </a:t>
            </a:r>
            <a:r>
              <a:rPr lang="en-US" b="1" dirty="0" err="1" smtClean="0"/>
              <a:t>dan</a:t>
            </a:r>
            <a:r>
              <a:rPr lang="en-US" b="1" dirty="0" smtClean="0"/>
              <a:t> </a:t>
            </a:r>
            <a:r>
              <a:rPr lang="en-US" b="1" dirty="0" err="1" smtClean="0"/>
              <a:t>pembeli</a:t>
            </a:r>
            <a:r>
              <a:rPr lang="en-US" b="1" dirty="0" smtClean="0"/>
              <a:t>.</a:t>
            </a:r>
          </a:p>
          <a:p>
            <a:pPr algn="just">
              <a:buNone/>
            </a:pP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buNone/>
            </a:pPr>
            <a:r>
              <a:rPr lang="id-ID" b="1" dirty="0" smtClean="0"/>
              <a:t>3.	</a:t>
            </a:r>
            <a:r>
              <a:rPr lang="en-US" b="1" dirty="0" err="1" smtClean="0"/>
              <a:t>Prinsip</a:t>
            </a:r>
            <a:r>
              <a:rPr lang="en-US" b="1" dirty="0" smtClean="0"/>
              <a:t> </a:t>
            </a:r>
            <a:r>
              <a:rPr lang="en-US" b="1" dirty="0" err="1" smtClean="0"/>
              <a:t>berbuat</a:t>
            </a:r>
            <a:r>
              <a:rPr lang="en-US" b="1" dirty="0" smtClean="0"/>
              <a:t> </a:t>
            </a:r>
            <a:r>
              <a:rPr lang="en-US" b="1" dirty="0" err="1" smtClean="0"/>
              <a:t>baik</a:t>
            </a:r>
            <a:r>
              <a:rPr lang="en-US" b="1" dirty="0" smtClean="0"/>
              <a:t> </a:t>
            </a:r>
            <a:r>
              <a:rPr lang="en-US" b="1" dirty="0" err="1" smtClean="0"/>
              <a:t>dan</a:t>
            </a:r>
            <a:r>
              <a:rPr lang="en-US" b="1" dirty="0" smtClean="0"/>
              <a:t> </a:t>
            </a:r>
            <a:r>
              <a:rPr lang="en-US" b="1" dirty="0" err="1" smtClean="0"/>
              <a:t>tidak</a:t>
            </a:r>
            <a:r>
              <a:rPr lang="en-US" b="1" dirty="0" smtClean="0"/>
              <a:t> </a:t>
            </a:r>
            <a:r>
              <a:rPr lang="en-US" b="1" dirty="0" err="1" smtClean="0"/>
              <a:t>berbuat</a:t>
            </a:r>
            <a:r>
              <a:rPr lang="en-US" b="1" dirty="0" smtClean="0"/>
              <a:t> </a:t>
            </a:r>
            <a:r>
              <a:rPr lang="en-US" b="1" dirty="0" err="1" smtClean="0"/>
              <a:t>jahat</a:t>
            </a:r>
            <a:r>
              <a:rPr lang="en-US" b="1" dirty="0" smtClean="0"/>
              <a:t>.</a:t>
            </a:r>
          </a:p>
          <a:p>
            <a:pPr lvl="1" algn="just">
              <a:buFont typeface="Wingdings" pitchFamily="2" charset="2"/>
              <a:buChar char="ü"/>
            </a:pPr>
            <a:r>
              <a:rPr lang="en-US" sz="3200" b="1" dirty="0" err="1" smtClean="0"/>
              <a:t>Prinsip</a:t>
            </a:r>
            <a:r>
              <a:rPr lang="en-US" sz="3200" b="1" dirty="0" smtClean="0"/>
              <a:t> moral </a:t>
            </a:r>
            <a:r>
              <a:rPr lang="en-US" sz="3200" b="1" dirty="0" err="1" smtClean="0"/>
              <a:t>untuk</a:t>
            </a:r>
            <a:r>
              <a:rPr lang="en-US" sz="3200" b="1" dirty="0" smtClean="0"/>
              <a:t> </a:t>
            </a:r>
            <a:r>
              <a:rPr lang="en-US" sz="3200" b="1" dirty="0" err="1" smtClean="0"/>
              <a:t>bertindak</a:t>
            </a:r>
            <a:r>
              <a:rPr lang="en-US" sz="3200" b="1" dirty="0" smtClean="0"/>
              <a:t> </a:t>
            </a:r>
            <a:r>
              <a:rPr lang="en-US" sz="3200" b="1" dirty="0" err="1" smtClean="0"/>
              <a:t>baik</a:t>
            </a:r>
            <a:r>
              <a:rPr lang="en-US" sz="3200" b="1" dirty="0" smtClean="0"/>
              <a:t> </a:t>
            </a:r>
            <a:r>
              <a:rPr lang="en-US" sz="3200" b="1" dirty="0" err="1" smtClean="0"/>
              <a:t>kepada</a:t>
            </a:r>
            <a:r>
              <a:rPr lang="en-US" sz="3200" b="1" dirty="0" smtClean="0"/>
              <a:t> </a:t>
            </a:r>
            <a:r>
              <a:rPr lang="en-US" sz="3200" b="1" dirty="0" err="1" smtClean="0"/>
              <a:t>orang</a:t>
            </a:r>
            <a:r>
              <a:rPr lang="en-US" sz="3200" b="1" dirty="0" smtClean="0"/>
              <a:t> lain.</a:t>
            </a:r>
          </a:p>
          <a:p>
            <a:pPr algn="just">
              <a:buNone/>
            </a:pPr>
            <a:r>
              <a:rPr lang="id-ID" b="1" dirty="0" smtClean="0"/>
              <a:t>4.	</a:t>
            </a:r>
            <a:r>
              <a:rPr lang="en-US" b="1" dirty="0" err="1" smtClean="0"/>
              <a:t>Prinsip</a:t>
            </a:r>
            <a:r>
              <a:rPr lang="en-US" b="1" dirty="0" smtClean="0"/>
              <a:t> </a:t>
            </a:r>
            <a:r>
              <a:rPr lang="en-US" b="1" dirty="0" err="1" smtClean="0"/>
              <a:t>keadilan</a:t>
            </a:r>
            <a:r>
              <a:rPr lang="en-US" b="1" dirty="0" smtClean="0"/>
              <a:t> </a:t>
            </a:r>
          </a:p>
          <a:p>
            <a:pPr lvl="1" algn="just">
              <a:buFont typeface="Wingdings" pitchFamily="2" charset="2"/>
              <a:buChar char="ü"/>
            </a:pPr>
            <a:r>
              <a:rPr lang="en-US" sz="3200" b="1" dirty="0" err="1" smtClean="0"/>
              <a:t>Bersikap</a:t>
            </a:r>
            <a:r>
              <a:rPr lang="en-US" sz="3200" b="1" dirty="0" smtClean="0"/>
              <a:t> </a:t>
            </a:r>
            <a:r>
              <a:rPr lang="en-US" sz="3200" b="1" dirty="0" err="1" smtClean="0"/>
              <a:t>adil</a:t>
            </a:r>
            <a:r>
              <a:rPr lang="en-US" sz="3200" b="1" dirty="0" smtClean="0"/>
              <a:t> </a:t>
            </a:r>
            <a:r>
              <a:rPr lang="en-US" sz="3200" b="1" dirty="0" err="1" smtClean="0"/>
              <a:t>dalam</a:t>
            </a:r>
            <a:r>
              <a:rPr lang="en-US" sz="3200" b="1" dirty="0" smtClean="0"/>
              <a:t> </a:t>
            </a:r>
            <a:r>
              <a:rPr lang="en-US" sz="3200" b="1" dirty="0" err="1" smtClean="0"/>
              <a:t>hubungan</a:t>
            </a:r>
            <a:r>
              <a:rPr lang="en-US" sz="3200" b="1" dirty="0" smtClean="0"/>
              <a:t> </a:t>
            </a:r>
            <a:r>
              <a:rPr lang="en-US" sz="3200" b="1" dirty="0" err="1" smtClean="0"/>
              <a:t>bisnis</a:t>
            </a:r>
            <a:r>
              <a:rPr lang="en-US" sz="3200" b="1" dirty="0" smtClean="0"/>
              <a:t> </a:t>
            </a:r>
            <a:r>
              <a:rPr lang="en-US" sz="3200" b="1" dirty="0" err="1" smtClean="0"/>
              <a:t>dengan</a:t>
            </a:r>
            <a:r>
              <a:rPr lang="en-US" sz="3200" b="1" dirty="0" smtClean="0"/>
              <a:t> </a:t>
            </a:r>
            <a:r>
              <a:rPr lang="en-US" sz="3200" b="1" dirty="0" err="1" smtClean="0"/>
              <a:t>memperlakukan</a:t>
            </a:r>
            <a:r>
              <a:rPr lang="en-US" sz="3200" b="1" dirty="0" smtClean="0"/>
              <a:t> </a:t>
            </a:r>
            <a:r>
              <a:rPr lang="en-US" sz="3200" b="1" dirty="0" err="1" smtClean="0"/>
              <a:t>orang</a:t>
            </a:r>
            <a:r>
              <a:rPr lang="en-US" sz="3200" b="1" dirty="0" smtClean="0"/>
              <a:t> </a:t>
            </a:r>
            <a:r>
              <a:rPr lang="en-US" sz="3200" b="1" dirty="0" err="1" smtClean="0"/>
              <a:t>sesuai</a:t>
            </a:r>
            <a:r>
              <a:rPr lang="en-US" sz="3200" b="1" dirty="0" smtClean="0"/>
              <a:t> </a:t>
            </a:r>
            <a:r>
              <a:rPr lang="en-US" sz="3200" b="1" dirty="0" err="1" smtClean="0"/>
              <a:t>dengan</a:t>
            </a:r>
            <a:r>
              <a:rPr lang="en-US" sz="3200" b="1" dirty="0" smtClean="0"/>
              <a:t> </a:t>
            </a:r>
            <a:r>
              <a:rPr lang="en-US" sz="3200" b="1" dirty="0" err="1" smtClean="0"/>
              <a:t>haknya</a:t>
            </a:r>
            <a:r>
              <a:rPr lang="en-US" sz="3200" b="1" dirty="0" smtClean="0"/>
              <a:t>.</a:t>
            </a:r>
          </a:p>
          <a:p>
            <a:pPr algn="just">
              <a:buNone/>
            </a:pPr>
            <a:r>
              <a:rPr lang="id-ID" b="1" dirty="0" smtClean="0"/>
              <a:t>5.	</a:t>
            </a:r>
            <a:r>
              <a:rPr lang="en-US" b="1" dirty="0" err="1" smtClean="0"/>
              <a:t>Prinsip</a:t>
            </a:r>
            <a:r>
              <a:rPr lang="en-US" b="1" dirty="0" smtClean="0"/>
              <a:t> </a:t>
            </a:r>
            <a:r>
              <a:rPr lang="en-US" b="1" dirty="0" err="1" smtClean="0"/>
              <a:t>hormat</a:t>
            </a:r>
            <a:r>
              <a:rPr lang="en-US" b="1" dirty="0" smtClean="0"/>
              <a:t> </a:t>
            </a:r>
            <a:r>
              <a:rPr lang="en-US" b="1" dirty="0" err="1" smtClean="0"/>
              <a:t>pada</a:t>
            </a:r>
            <a:r>
              <a:rPr lang="en-US" b="1" dirty="0" smtClean="0"/>
              <a:t> </a:t>
            </a:r>
            <a:r>
              <a:rPr lang="en-US" b="1" dirty="0" err="1" smtClean="0"/>
              <a:t>diri</a:t>
            </a:r>
            <a:r>
              <a:rPr lang="en-US" b="1" dirty="0" smtClean="0"/>
              <a:t> </a:t>
            </a:r>
            <a:r>
              <a:rPr lang="en-US" b="1" dirty="0" err="1" smtClean="0"/>
              <a:t>sendiri</a:t>
            </a:r>
            <a:r>
              <a:rPr lang="en-US" b="1" dirty="0" smtClean="0"/>
              <a:t> </a:t>
            </a:r>
          </a:p>
          <a:p>
            <a:pPr lvl="1" algn="just">
              <a:buFont typeface="Wingdings" pitchFamily="2" charset="2"/>
              <a:buChar char="ü"/>
            </a:pPr>
            <a:r>
              <a:rPr lang="en-US" sz="3200" b="1" dirty="0" err="1" smtClean="0"/>
              <a:t>Dalam</a:t>
            </a:r>
            <a:r>
              <a:rPr lang="en-US" sz="3200" b="1" dirty="0" smtClean="0"/>
              <a:t> </a:t>
            </a:r>
            <a:r>
              <a:rPr lang="en-US" sz="3200" b="1" dirty="0" err="1" smtClean="0"/>
              <a:t>melakukan</a:t>
            </a:r>
            <a:r>
              <a:rPr lang="en-US" sz="3200" b="1" dirty="0" smtClean="0"/>
              <a:t> </a:t>
            </a:r>
            <a:r>
              <a:rPr lang="en-US" sz="3200" b="1" dirty="0" err="1" smtClean="0"/>
              <a:t>hubungan</a:t>
            </a:r>
            <a:r>
              <a:rPr lang="en-US" sz="3200" b="1" dirty="0" smtClean="0"/>
              <a:t> </a:t>
            </a:r>
            <a:r>
              <a:rPr lang="en-US" sz="3200" b="1" dirty="0" err="1" smtClean="0"/>
              <a:t>bisnis</a:t>
            </a:r>
            <a:r>
              <a:rPr lang="en-US" sz="3200" b="1" dirty="0" smtClean="0"/>
              <a:t>, </a:t>
            </a:r>
            <a:r>
              <a:rPr lang="en-US" sz="3200" b="1" dirty="0" err="1" smtClean="0"/>
              <a:t>manusia</a:t>
            </a:r>
            <a:r>
              <a:rPr lang="en-US" sz="3200" b="1" dirty="0" smtClean="0"/>
              <a:t> </a:t>
            </a:r>
            <a:r>
              <a:rPr lang="en-US" sz="3200" b="1" dirty="0" err="1" smtClean="0"/>
              <a:t>memiliki</a:t>
            </a:r>
            <a:r>
              <a:rPr lang="en-US" sz="3200" b="1" dirty="0" smtClean="0"/>
              <a:t> </a:t>
            </a:r>
            <a:r>
              <a:rPr lang="en-US" sz="3200" b="1" dirty="0" err="1" smtClean="0"/>
              <a:t>kewajiban</a:t>
            </a:r>
            <a:r>
              <a:rPr lang="en-US" sz="3200" b="1" dirty="0" smtClean="0"/>
              <a:t> moral </a:t>
            </a:r>
            <a:r>
              <a:rPr lang="en-US" sz="3200" b="1" dirty="0" err="1" smtClean="0"/>
              <a:t>untuk</a:t>
            </a:r>
            <a:r>
              <a:rPr lang="en-US" sz="3200" b="1" dirty="0" smtClean="0"/>
              <a:t> </a:t>
            </a:r>
            <a:r>
              <a:rPr lang="en-US" sz="3200" b="1" dirty="0" err="1" smtClean="0"/>
              <a:t>memperlakukan</a:t>
            </a:r>
            <a:r>
              <a:rPr lang="en-US" sz="3200" b="1" dirty="0" smtClean="0"/>
              <a:t> </a:t>
            </a:r>
            <a:r>
              <a:rPr lang="en-US" sz="3200" b="1" dirty="0" err="1" smtClean="0"/>
              <a:t>diri</a:t>
            </a:r>
            <a:r>
              <a:rPr lang="en-US" sz="3200" b="1" dirty="0" smtClean="0"/>
              <a:t> </a:t>
            </a:r>
            <a:r>
              <a:rPr lang="en-US" sz="3200" b="1" dirty="0" err="1" smtClean="0"/>
              <a:t>sebagai</a:t>
            </a:r>
            <a:r>
              <a:rPr lang="en-US" sz="3200" b="1" dirty="0" smtClean="0"/>
              <a:t> </a:t>
            </a:r>
            <a:r>
              <a:rPr lang="en-US" sz="3200" b="1" dirty="0" err="1" smtClean="0"/>
              <a:t>pribadi</a:t>
            </a:r>
            <a:r>
              <a:rPr lang="en-US" sz="3200" b="1" dirty="0" smtClean="0"/>
              <a:t> yang </a:t>
            </a:r>
            <a:r>
              <a:rPr lang="en-US" sz="3200" b="1" dirty="0" err="1" smtClean="0"/>
              <a:t>memiliki</a:t>
            </a:r>
            <a:r>
              <a:rPr lang="en-US" sz="3200" b="1" dirty="0" smtClean="0"/>
              <a:t> </a:t>
            </a:r>
            <a:r>
              <a:rPr lang="en-US" sz="3200" b="1" dirty="0" err="1" smtClean="0"/>
              <a:t>nilai</a:t>
            </a:r>
            <a:r>
              <a:rPr lang="en-US" sz="3200" b="1" dirty="0" smtClean="0"/>
              <a:t> </a:t>
            </a:r>
            <a:r>
              <a:rPr lang="en-US" sz="3200" b="1" dirty="0" err="1" smtClean="0"/>
              <a:t>sama</a:t>
            </a:r>
            <a:r>
              <a:rPr lang="en-US" sz="3200" b="1" dirty="0" smtClean="0"/>
              <a:t> </a:t>
            </a:r>
            <a:r>
              <a:rPr lang="en-US" sz="3200" b="1" dirty="0" err="1" smtClean="0"/>
              <a:t>dengan</a:t>
            </a:r>
            <a:r>
              <a:rPr lang="en-US" sz="3200" b="1" dirty="0" smtClean="0"/>
              <a:t> </a:t>
            </a:r>
            <a:r>
              <a:rPr lang="en-US" sz="3200" b="1" dirty="0" err="1" smtClean="0"/>
              <a:t>pribadi</a:t>
            </a:r>
            <a:r>
              <a:rPr lang="en-US" sz="3200" b="1" dirty="0" smtClean="0"/>
              <a:t> </a:t>
            </a:r>
            <a:r>
              <a:rPr lang="en-US" sz="3200" b="1" dirty="0" err="1" smtClean="0"/>
              <a:t>lainnya</a:t>
            </a:r>
            <a:r>
              <a:rPr lang="en-US" sz="3200" b="1" dirty="0" smtClean="0"/>
              <a:t>.</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20000"/>
          </a:bodyPr>
          <a:lstStyle/>
          <a:p>
            <a:r>
              <a:rPr lang="id-ID" b="1" dirty="0" smtClean="0">
                <a:solidFill>
                  <a:srgbClr val="FF0000"/>
                </a:solidFill>
              </a:rPr>
              <a:t>7.4	</a:t>
            </a:r>
            <a:r>
              <a:rPr lang="en-US" b="1" dirty="0" err="1" smtClean="0">
                <a:solidFill>
                  <a:srgbClr val="FF0000"/>
                </a:solidFill>
              </a:rPr>
              <a:t>Etika</a:t>
            </a:r>
            <a:r>
              <a:rPr lang="en-US" b="1" dirty="0" smtClean="0">
                <a:solidFill>
                  <a:srgbClr val="FF0000"/>
                </a:solidFill>
              </a:rPr>
              <a:t> </a:t>
            </a:r>
            <a:r>
              <a:rPr lang="en-US" b="1" dirty="0" err="1" smtClean="0">
                <a:solidFill>
                  <a:srgbClr val="FF0000"/>
                </a:solidFill>
              </a:rPr>
              <a:t>dalam</a:t>
            </a:r>
            <a:r>
              <a:rPr lang="en-US" b="1" dirty="0" smtClean="0">
                <a:solidFill>
                  <a:srgbClr val="FF0000"/>
                </a:solidFill>
              </a:rPr>
              <a:t> </a:t>
            </a:r>
            <a:r>
              <a:rPr lang="en-US" b="1" dirty="0" err="1" smtClean="0">
                <a:solidFill>
                  <a:srgbClr val="FF0000"/>
                </a:solidFill>
              </a:rPr>
              <a:t>Dunia</a:t>
            </a:r>
            <a:r>
              <a:rPr lang="en-US" b="1" dirty="0" smtClean="0">
                <a:solidFill>
                  <a:srgbClr val="FF0000"/>
                </a:solidFill>
              </a:rPr>
              <a:t> </a:t>
            </a:r>
            <a:r>
              <a:rPr lang="en-US" b="1" dirty="0" err="1" smtClean="0">
                <a:solidFill>
                  <a:srgbClr val="FF0000"/>
                </a:solidFill>
              </a:rPr>
              <a:t>Bisnis</a:t>
            </a:r>
            <a:r>
              <a:rPr lang="en-US" b="1" dirty="0" smtClean="0">
                <a:solidFill>
                  <a:srgbClr val="FF0000"/>
                </a:solidFill>
              </a:rPr>
              <a:t> </a:t>
            </a:r>
            <a:r>
              <a:rPr lang="id-ID" dirty="0" smtClean="0"/>
              <a:t> </a:t>
            </a:r>
            <a:endParaRPr lang="en-US" dirty="0" smtClean="0"/>
          </a:p>
          <a:p>
            <a:pPr algn="just"/>
            <a:r>
              <a:rPr lang="en-US" b="1" dirty="0" err="1" smtClean="0"/>
              <a:t>Apabila</a:t>
            </a:r>
            <a:r>
              <a:rPr lang="en-US" b="1" dirty="0" smtClean="0"/>
              <a:t> moral </a:t>
            </a:r>
            <a:r>
              <a:rPr lang="en-US" b="1" dirty="0" err="1" smtClean="0"/>
              <a:t>merupakan</a:t>
            </a:r>
            <a:r>
              <a:rPr lang="en-US" b="1" dirty="0" smtClean="0"/>
              <a:t> </a:t>
            </a:r>
            <a:r>
              <a:rPr lang="en-US" b="1" dirty="0" err="1" smtClean="0"/>
              <a:t>sesuatu</a:t>
            </a:r>
            <a:r>
              <a:rPr lang="en-US" b="1" dirty="0" smtClean="0"/>
              <a:t> yang </a:t>
            </a:r>
            <a:r>
              <a:rPr lang="en-US" b="1" dirty="0" err="1" smtClean="0"/>
              <a:t>mendorong</a:t>
            </a:r>
            <a:r>
              <a:rPr lang="en-US" b="1" dirty="0" smtClean="0"/>
              <a:t> </a:t>
            </a:r>
            <a:r>
              <a:rPr lang="en-US" b="1" dirty="0" err="1" smtClean="0"/>
              <a:t>orang</a:t>
            </a:r>
            <a:r>
              <a:rPr lang="en-US" b="1" dirty="0" smtClean="0"/>
              <a:t> </a:t>
            </a:r>
            <a:r>
              <a:rPr lang="en-US" b="1" dirty="0" err="1" smtClean="0"/>
              <a:t>untuk</a:t>
            </a:r>
            <a:r>
              <a:rPr lang="en-US" b="1" dirty="0" smtClean="0"/>
              <a:t> </a:t>
            </a:r>
            <a:r>
              <a:rPr lang="en-US" b="1" dirty="0" err="1" smtClean="0"/>
              <a:t>melakukan</a:t>
            </a:r>
            <a:r>
              <a:rPr lang="en-US" b="1" dirty="0" smtClean="0"/>
              <a:t> </a:t>
            </a:r>
            <a:r>
              <a:rPr lang="en-US" b="1" dirty="0" err="1" smtClean="0"/>
              <a:t>kebaikan</a:t>
            </a:r>
            <a:r>
              <a:rPr lang="en-US" b="1" dirty="0" smtClean="0"/>
              <a:t> </a:t>
            </a:r>
            <a:r>
              <a:rPr lang="en-US" b="1" dirty="0" err="1" smtClean="0"/>
              <a:t>etika</a:t>
            </a:r>
            <a:r>
              <a:rPr lang="en-US" b="1" dirty="0" smtClean="0"/>
              <a:t> </a:t>
            </a:r>
            <a:r>
              <a:rPr lang="en-US" b="1" dirty="0" err="1" smtClean="0"/>
              <a:t>bertindak</a:t>
            </a:r>
            <a:r>
              <a:rPr lang="en-US" b="1" dirty="0" smtClean="0"/>
              <a:t> </a:t>
            </a:r>
            <a:r>
              <a:rPr lang="en-US" b="1" dirty="0" err="1" smtClean="0"/>
              <a:t>sebagai</a:t>
            </a:r>
            <a:r>
              <a:rPr lang="en-US" b="1" dirty="0" smtClean="0"/>
              <a:t> </a:t>
            </a:r>
            <a:r>
              <a:rPr lang="en-US" b="1" dirty="0" err="1" smtClean="0"/>
              <a:t>rambu-rambu</a:t>
            </a:r>
            <a:r>
              <a:rPr lang="en-US" b="1" dirty="0" smtClean="0"/>
              <a:t> (</a:t>
            </a:r>
            <a:r>
              <a:rPr lang="en-US" b="1" i="1" dirty="0" smtClean="0"/>
              <a:t>sign</a:t>
            </a:r>
            <a:r>
              <a:rPr lang="en-US" b="1" dirty="0" smtClean="0"/>
              <a:t>) yang </a:t>
            </a:r>
            <a:r>
              <a:rPr lang="en-US" b="1" dirty="0" err="1" smtClean="0"/>
              <a:t>merupakan</a:t>
            </a:r>
            <a:r>
              <a:rPr lang="en-US" b="1" dirty="0" smtClean="0"/>
              <a:t> </a:t>
            </a:r>
            <a:r>
              <a:rPr lang="en-US" b="1" dirty="0" err="1" smtClean="0"/>
              <a:t>kesepakatan</a:t>
            </a:r>
            <a:r>
              <a:rPr lang="en-US" b="1" dirty="0" smtClean="0"/>
              <a:t> </a:t>
            </a:r>
            <a:r>
              <a:rPr lang="en-US" b="1" dirty="0" err="1" smtClean="0"/>
              <a:t>secara</a:t>
            </a:r>
            <a:r>
              <a:rPr lang="en-US" b="1" dirty="0" smtClean="0"/>
              <a:t> </a:t>
            </a:r>
            <a:r>
              <a:rPr lang="en-US" b="1" dirty="0" err="1" smtClean="0"/>
              <a:t>rela</a:t>
            </a:r>
            <a:r>
              <a:rPr lang="en-US" b="1" dirty="0" smtClean="0"/>
              <a:t> </a:t>
            </a:r>
            <a:r>
              <a:rPr lang="en-US" b="1" dirty="0" err="1" smtClean="0"/>
              <a:t>dari</a:t>
            </a:r>
            <a:r>
              <a:rPr lang="en-US" b="1" dirty="0" smtClean="0"/>
              <a:t> </a:t>
            </a:r>
            <a:r>
              <a:rPr lang="en-US" b="1" dirty="0" err="1" smtClean="0"/>
              <a:t>semua</a:t>
            </a:r>
            <a:r>
              <a:rPr lang="en-US" b="1" dirty="0" smtClean="0"/>
              <a:t> </a:t>
            </a:r>
            <a:r>
              <a:rPr lang="en-US" b="1" dirty="0" err="1" smtClean="0"/>
              <a:t>anggota</a:t>
            </a:r>
            <a:r>
              <a:rPr lang="en-US" b="1" dirty="0" smtClean="0"/>
              <a:t> </a:t>
            </a:r>
            <a:r>
              <a:rPr lang="en-US" b="1" dirty="0" err="1" smtClean="0"/>
              <a:t>suatu</a:t>
            </a:r>
            <a:r>
              <a:rPr lang="en-US" b="1" dirty="0" smtClean="0"/>
              <a:t> </a:t>
            </a:r>
            <a:r>
              <a:rPr lang="en-US" b="1" dirty="0" err="1" smtClean="0"/>
              <a:t>kelompok</a:t>
            </a:r>
            <a:r>
              <a:rPr lang="en-US" b="1" dirty="0" smtClean="0"/>
              <a:t>. </a:t>
            </a:r>
            <a:r>
              <a:rPr lang="en-US" b="1" dirty="0" err="1" smtClean="0"/>
              <a:t>Dunia</a:t>
            </a:r>
            <a:r>
              <a:rPr lang="en-US" b="1" dirty="0" smtClean="0"/>
              <a:t> </a:t>
            </a:r>
            <a:r>
              <a:rPr lang="en-US" b="1" dirty="0" err="1" smtClean="0"/>
              <a:t>bisnis</a:t>
            </a:r>
            <a:r>
              <a:rPr lang="en-US" b="1" dirty="0" smtClean="0"/>
              <a:t> yang </a:t>
            </a:r>
            <a:r>
              <a:rPr lang="en-US" b="1" dirty="0" err="1" smtClean="0"/>
              <a:t>bermoral</a:t>
            </a:r>
            <a:r>
              <a:rPr lang="en-US" b="1" dirty="0" smtClean="0"/>
              <a:t> </a:t>
            </a:r>
            <a:r>
              <a:rPr lang="en-US" b="1" dirty="0" err="1" smtClean="0"/>
              <a:t>akan</a:t>
            </a:r>
            <a:r>
              <a:rPr lang="en-US" b="1" dirty="0" smtClean="0"/>
              <a:t> </a:t>
            </a:r>
            <a:r>
              <a:rPr lang="en-US" b="1" dirty="0" err="1" smtClean="0"/>
              <a:t>mampu</a:t>
            </a:r>
            <a:r>
              <a:rPr lang="en-US" b="1" dirty="0" smtClean="0"/>
              <a:t> </a:t>
            </a:r>
            <a:r>
              <a:rPr lang="en-US" b="1" dirty="0" err="1" smtClean="0"/>
              <a:t>mengembangkan</a:t>
            </a:r>
            <a:r>
              <a:rPr lang="en-US" b="1" dirty="0" smtClean="0"/>
              <a:t> </a:t>
            </a:r>
            <a:r>
              <a:rPr lang="en-US" b="1" dirty="0" err="1" smtClean="0"/>
              <a:t>etika</a:t>
            </a:r>
            <a:r>
              <a:rPr lang="en-US" b="1" dirty="0" smtClean="0"/>
              <a:t> (</a:t>
            </a:r>
            <a:r>
              <a:rPr lang="en-US" b="1" dirty="0" err="1" smtClean="0"/>
              <a:t>patokan</a:t>
            </a:r>
            <a:r>
              <a:rPr lang="en-US" b="1" dirty="0" smtClean="0"/>
              <a:t>/ </a:t>
            </a:r>
            <a:r>
              <a:rPr lang="en-US" b="1" dirty="0" err="1" smtClean="0"/>
              <a:t>rambu-rambu</a:t>
            </a:r>
            <a:r>
              <a:rPr lang="en-US" b="1" dirty="0" smtClean="0"/>
              <a:t>) yang </a:t>
            </a:r>
            <a:r>
              <a:rPr lang="en-US" b="1" dirty="0" err="1" smtClean="0"/>
              <a:t>menjamin</a:t>
            </a:r>
            <a:r>
              <a:rPr lang="en-US" b="1" dirty="0" smtClean="0"/>
              <a:t> </a:t>
            </a:r>
            <a:r>
              <a:rPr lang="en-US" b="1" dirty="0" err="1" smtClean="0"/>
              <a:t>kegiatan</a:t>
            </a:r>
            <a:r>
              <a:rPr lang="en-US" b="1" dirty="0" smtClean="0"/>
              <a:t> </a:t>
            </a:r>
            <a:r>
              <a:rPr lang="en-US" b="1" dirty="0" err="1" smtClean="0"/>
              <a:t>bisnis</a:t>
            </a:r>
            <a:r>
              <a:rPr lang="en-US" b="1" dirty="0" smtClean="0"/>
              <a:t> yang </a:t>
            </a:r>
            <a:r>
              <a:rPr lang="en-US" b="1" dirty="0" err="1" smtClean="0"/>
              <a:t>seimbang</a:t>
            </a:r>
            <a:r>
              <a:rPr lang="en-US" b="1" dirty="0" smtClean="0"/>
              <a:t>, </a:t>
            </a:r>
            <a:r>
              <a:rPr lang="en-US" b="1" dirty="0" err="1" smtClean="0"/>
              <a:t>selaras</a:t>
            </a:r>
            <a:r>
              <a:rPr lang="en-US" b="1" dirty="0" smtClean="0"/>
              <a:t>, </a:t>
            </a:r>
            <a:r>
              <a:rPr lang="en-US" b="1" dirty="0" err="1" smtClean="0"/>
              <a:t>dan</a:t>
            </a:r>
            <a:r>
              <a:rPr lang="en-US" b="1" dirty="0" smtClean="0"/>
              <a:t> </a:t>
            </a:r>
            <a:r>
              <a:rPr lang="en-US" b="1" dirty="0" err="1" smtClean="0"/>
              <a:t>serasi</a:t>
            </a:r>
            <a:r>
              <a:rPr lang="en-US" b="1" dirty="0" smtClean="0"/>
              <a:t>. </a:t>
            </a:r>
          </a:p>
          <a:p>
            <a:pPr algn="just"/>
            <a:r>
              <a:rPr lang="en-US" b="1" dirty="0" err="1" smtClean="0"/>
              <a:t>Etika</a:t>
            </a:r>
            <a:r>
              <a:rPr lang="en-US" b="1" dirty="0" smtClean="0"/>
              <a:t> </a:t>
            </a:r>
            <a:r>
              <a:rPr lang="en-US" b="1" dirty="0" err="1" smtClean="0"/>
              <a:t>sebagai</a:t>
            </a:r>
            <a:r>
              <a:rPr lang="en-US" b="1" dirty="0" smtClean="0"/>
              <a:t> </a:t>
            </a:r>
            <a:r>
              <a:rPr lang="en-US" b="1" dirty="0" err="1" smtClean="0"/>
              <a:t>rambu-rambu</a:t>
            </a:r>
            <a:r>
              <a:rPr lang="en-US" b="1" dirty="0" smtClean="0"/>
              <a:t> </a:t>
            </a:r>
            <a:r>
              <a:rPr lang="en-US" b="1" dirty="0" err="1" smtClean="0"/>
              <a:t>dalam</a:t>
            </a:r>
            <a:r>
              <a:rPr lang="en-US" b="1" dirty="0" smtClean="0"/>
              <a:t> </a:t>
            </a:r>
            <a:r>
              <a:rPr lang="en-US" b="1" dirty="0" err="1" smtClean="0"/>
              <a:t>suatu</a:t>
            </a:r>
            <a:r>
              <a:rPr lang="en-US" b="1" dirty="0" smtClean="0"/>
              <a:t> </a:t>
            </a:r>
            <a:r>
              <a:rPr lang="en-US" b="1" dirty="0" err="1" smtClean="0"/>
              <a:t>kelompok</a:t>
            </a:r>
            <a:r>
              <a:rPr lang="en-US" b="1" dirty="0" smtClean="0"/>
              <a:t> </a:t>
            </a:r>
            <a:r>
              <a:rPr lang="en-US" b="1" dirty="0" err="1" smtClean="0"/>
              <a:t>masyarakat</a:t>
            </a:r>
            <a:r>
              <a:rPr lang="en-US" b="1" dirty="0" smtClean="0"/>
              <a:t> </a:t>
            </a:r>
            <a:r>
              <a:rPr lang="en-US" b="1" dirty="0" err="1" smtClean="0"/>
              <a:t>akan</a:t>
            </a:r>
            <a:r>
              <a:rPr lang="en-US" b="1" dirty="0" smtClean="0"/>
              <a:t> </a:t>
            </a:r>
            <a:r>
              <a:rPr lang="en-US" b="1" dirty="0" err="1" smtClean="0"/>
              <a:t>dapat</a:t>
            </a:r>
            <a:r>
              <a:rPr lang="en-US" b="1" dirty="0" smtClean="0"/>
              <a:t> </a:t>
            </a:r>
            <a:r>
              <a:rPr lang="en-US" b="1" dirty="0" err="1" smtClean="0"/>
              <a:t>membimbing</a:t>
            </a:r>
            <a:r>
              <a:rPr lang="en-US" b="1" dirty="0" smtClean="0"/>
              <a:t> </a:t>
            </a:r>
            <a:r>
              <a:rPr lang="en-US" b="1" dirty="0" err="1" smtClean="0"/>
              <a:t>dan</a:t>
            </a:r>
            <a:r>
              <a:rPr lang="en-US" b="1" dirty="0" smtClean="0"/>
              <a:t> </a:t>
            </a:r>
            <a:r>
              <a:rPr lang="en-US" b="1" dirty="0" err="1" smtClean="0"/>
              <a:t>mengingatkan</a:t>
            </a:r>
            <a:r>
              <a:rPr lang="en-US" b="1" dirty="0" smtClean="0"/>
              <a:t> </a:t>
            </a:r>
            <a:r>
              <a:rPr lang="en-US" b="1" dirty="0" err="1" smtClean="0"/>
              <a:t>anggotanya</a:t>
            </a:r>
            <a:r>
              <a:rPr lang="en-US" b="1" dirty="0" smtClean="0"/>
              <a:t> </a:t>
            </a:r>
            <a:r>
              <a:rPr lang="en-US" b="1" dirty="0" err="1" smtClean="0"/>
              <a:t>kepada</a:t>
            </a:r>
            <a:r>
              <a:rPr lang="en-US" b="1" dirty="0" smtClean="0"/>
              <a:t> </a:t>
            </a:r>
            <a:r>
              <a:rPr lang="en-US" b="1" dirty="0" err="1" smtClean="0"/>
              <a:t>suatu</a:t>
            </a:r>
            <a:r>
              <a:rPr lang="en-US" b="1" dirty="0" smtClean="0"/>
              <a:t> </a:t>
            </a:r>
            <a:r>
              <a:rPr lang="en-US" b="1" dirty="0" err="1" smtClean="0"/>
              <a:t>tindakan</a:t>
            </a:r>
            <a:r>
              <a:rPr lang="en-US" b="1" dirty="0" smtClean="0"/>
              <a:t> yang </a:t>
            </a:r>
            <a:r>
              <a:rPr lang="en-US" b="1" dirty="0" err="1" smtClean="0"/>
              <a:t>terpuji</a:t>
            </a:r>
            <a:r>
              <a:rPr lang="en-US" b="1" dirty="0" smtClean="0"/>
              <a:t> (</a:t>
            </a:r>
            <a:r>
              <a:rPr lang="en-US" b="1" i="1" dirty="0" smtClean="0"/>
              <a:t>good conduct</a:t>
            </a:r>
            <a:r>
              <a:rPr lang="en-US" b="1" dirty="0" smtClean="0"/>
              <a:t>) yang </a:t>
            </a:r>
            <a:r>
              <a:rPr lang="en-US" b="1" dirty="0" err="1" smtClean="0"/>
              <a:t>harus</a:t>
            </a:r>
            <a:r>
              <a:rPr lang="en-US" b="1" dirty="0" smtClean="0"/>
              <a:t> </a:t>
            </a:r>
            <a:r>
              <a:rPr lang="en-US" b="1" dirty="0" err="1" smtClean="0"/>
              <a:t>selalu</a:t>
            </a:r>
            <a:r>
              <a:rPr lang="en-US" b="1" dirty="0" smtClean="0"/>
              <a:t> </a:t>
            </a:r>
            <a:r>
              <a:rPr lang="en-US" b="1" dirty="0" err="1" smtClean="0"/>
              <a:t>dipatuhi</a:t>
            </a:r>
            <a:r>
              <a:rPr lang="en-US" b="1" dirty="0" smtClean="0"/>
              <a:t> </a:t>
            </a:r>
            <a:r>
              <a:rPr lang="en-US" b="1" dirty="0" err="1" smtClean="0"/>
              <a:t>dan</a:t>
            </a:r>
            <a:r>
              <a:rPr lang="en-US" b="1" dirty="0" smtClean="0"/>
              <a:t> </a:t>
            </a:r>
            <a:r>
              <a:rPr lang="en-US" b="1" dirty="0" err="1" smtClean="0"/>
              <a:t>dilaksanakan</a:t>
            </a:r>
            <a:r>
              <a:rPr lang="en-US" b="1" dirty="0" smtClean="0"/>
              <a:t>. </a:t>
            </a:r>
            <a:r>
              <a:rPr lang="en-US" b="1" dirty="0" err="1" smtClean="0"/>
              <a:t>Etika</a:t>
            </a:r>
            <a:r>
              <a:rPr lang="en-US" b="1" dirty="0" smtClean="0"/>
              <a:t> </a:t>
            </a:r>
            <a:r>
              <a:rPr lang="en-US" b="1" dirty="0" err="1" smtClean="0"/>
              <a:t>di</a:t>
            </a:r>
            <a:r>
              <a:rPr lang="en-US" b="1" dirty="0" smtClean="0"/>
              <a:t> </a:t>
            </a:r>
            <a:r>
              <a:rPr lang="en-US" b="1" dirty="0" err="1" smtClean="0"/>
              <a:t>dalam</a:t>
            </a:r>
            <a:r>
              <a:rPr lang="en-US" b="1" dirty="0" smtClean="0"/>
              <a:t> </a:t>
            </a:r>
            <a:r>
              <a:rPr lang="en-US" b="1" dirty="0" err="1" smtClean="0"/>
              <a:t>bisnis</a:t>
            </a:r>
            <a:r>
              <a:rPr lang="en-US" b="1" dirty="0" smtClean="0"/>
              <a:t> </a:t>
            </a:r>
            <a:r>
              <a:rPr lang="en-US" b="1" dirty="0" err="1" smtClean="0"/>
              <a:t>sudah</a:t>
            </a:r>
            <a:r>
              <a:rPr lang="en-US" b="1" dirty="0" smtClean="0"/>
              <a:t>  </a:t>
            </a:r>
            <a:r>
              <a:rPr lang="en-US" b="1" dirty="0" err="1" smtClean="0"/>
              <a:t>tentu</a:t>
            </a:r>
            <a:r>
              <a:rPr lang="en-US" b="1" dirty="0" smtClean="0"/>
              <a:t> </a:t>
            </a:r>
            <a:r>
              <a:rPr lang="en-US" b="1" dirty="0" err="1" smtClean="0"/>
              <a:t>harus</a:t>
            </a:r>
            <a:r>
              <a:rPr lang="en-US" b="1" dirty="0" smtClean="0"/>
              <a:t> </a:t>
            </a:r>
            <a:r>
              <a:rPr lang="en-US" b="1" dirty="0" err="1" smtClean="0"/>
              <a:t>disepakati</a:t>
            </a:r>
            <a:r>
              <a:rPr lang="en-US" b="1" dirty="0" smtClean="0"/>
              <a:t> </a:t>
            </a:r>
            <a:r>
              <a:rPr lang="en-US" b="1" dirty="0" err="1" smtClean="0"/>
              <a:t>oleh</a:t>
            </a:r>
            <a:r>
              <a:rPr lang="en-US" b="1" dirty="0" smtClean="0"/>
              <a:t> </a:t>
            </a:r>
            <a:r>
              <a:rPr lang="en-US" b="1" dirty="0" err="1" smtClean="0"/>
              <a:t>orang-orang</a:t>
            </a:r>
            <a:r>
              <a:rPr lang="en-US" b="1" dirty="0" smtClean="0"/>
              <a:t> yang </a:t>
            </a:r>
            <a:r>
              <a:rPr lang="en-US" b="1" dirty="0" err="1" smtClean="0"/>
              <a:t>berada</a:t>
            </a:r>
            <a:r>
              <a:rPr lang="en-US" b="1" dirty="0" smtClean="0"/>
              <a:t> </a:t>
            </a:r>
            <a:r>
              <a:rPr lang="en-US" b="1" dirty="0" err="1" smtClean="0"/>
              <a:t>dalam</a:t>
            </a:r>
            <a:r>
              <a:rPr lang="en-US" b="1" dirty="0" smtClean="0"/>
              <a:t> </a:t>
            </a:r>
            <a:r>
              <a:rPr lang="en-US" b="1" dirty="0" err="1" smtClean="0"/>
              <a:t>kelompok</a:t>
            </a:r>
            <a:r>
              <a:rPr lang="en-US" b="1" dirty="0" smtClean="0"/>
              <a:t> </a:t>
            </a:r>
            <a:r>
              <a:rPr lang="en-US" b="1" dirty="0" err="1" smtClean="0"/>
              <a:t>bisnis</a:t>
            </a:r>
            <a:r>
              <a:rPr lang="en-US" b="1" dirty="0" smtClean="0"/>
              <a:t> </a:t>
            </a:r>
            <a:r>
              <a:rPr lang="en-US" b="1" dirty="0" err="1" smtClean="0"/>
              <a:t>serta</a:t>
            </a:r>
            <a:r>
              <a:rPr lang="en-US" b="1" dirty="0" smtClean="0"/>
              <a:t> </a:t>
            </a:r>
            <a:r>
              <a:rPr lang="en-US" b="1" dirty="0" err="1" smtClean="0"/>
              <a:t>kelompok</a:t>
            </a:r>
            <a:r>
              <a:rPr lang="en-US" b="1" dirty="0" smtClean="0"/>
              <a:t> yang </a:t>
            </a:r>
            <a:r>
              <a:rPr lang="en-US" b="1" dirty="0" err="1" smtClean="0"/>
              <a:t>terkait</a:t>
            </a:r>
            <a:r>
              <a:rPr lang="en-US" b="1" dirty="0" smtClean="0"/>
              <a:t> </a:t>
            </a:r>
            <a:r>
              <a:rPr lang="en-US" b="1" dirty="0" err="1" smtClean="0"/>
              <a:t>lainnya</a:t>
            </a:r>
            <a:r>
              <a:rPr lang="en-US" b="1" dirty="0" smtClean="0"/>
              <a:t>.</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buNone/>
            </a:pPr>
            <a:r>
              <a:rPr lang="en-US" b="1" dirty="0" smtClean="0"/>
              <a:t>   </a:t>
            </a:r>
            <a:endParaRPr lang="en-US" b="1" dirty="0" smtClean="0"/>
          </a:p>
          <a:p>
            <a:pPr algn="just">
              <a:buNone/>
            </a:pPr>
            <a:r>
              <a:rPr lang="en-US" b="1" dirty="0" smtClean="0"/>
              <a:t>  </a:t>
            </a:r>
            <a:r>
              <a:rPr lang="en-US" b="1" dirty="0" err="1" smtClean="0"/>
              <a:t>Dunia</a:t>
            </a:r>
            <a:r>
              <a:rPr lang="en-US" b="1" dirty="0" smtClean="0"/>
              <a:t> </a:t>
            </a:r>
            <a:r>
              <a:rPr lang="en-US" b="1" dirty="0" err="1" smtClean="0"/>
              <a:t>bisnis</a:t>
            </a:r>
            <a:r>
              <a:rPr lang="en-US" b="1" dirty="0" smtClean="0"/>
              <a:t>, yang </a:t>
            </a:r>
            <a:r>
              <a:rPr lang="en-US" b="1" dirty="0" err="1" smtClean="0"/>
              <a:t>tidak</a:t>
            </a:r>
            <a:r>
              <a:rPr lang="en-US" b="1" dirty="0" smtClean="0"/>
              <a:t> </a:t>
            </a:r>
            <a:r>
              <a:rPr lang="en-US" b="1" dirty="0" err="1" smtClean="0"/>
              <a:t>ada</a:t>
            </a:r>
            <a:r>
              <a:rPr lang="en-US" b="1" dirty="0" smtClean="0"/>
              <a:t> </a:t>
            </a:r>
            <a:r>
              <a:rPr lang="en-US" b="1" dirty="0" err="1" smtClean="0"/>
              <a:t>menyangkut</a:t>
            </a:r>
            <a:r>
              <a:rPr lang="en-US" b="1" dirty="0" smtClean="0"/>
              <a:t> </a:t>
            </a:r>
            <a:r>
              <a:rPr lang="en-US" b="1" dirty="0" err="1" smtClean="0"/>
              <a:t>hubungan</a:t>
            </a:r>
            <a:r>
              <a:rPr lang="en-US" b="1" dirty="0" smtClean="0"/>
              <a:t> </a:t>
            </a:r>
            <a:r>
              <a:rPr lang="en-US" b="1" dirty="0" err="1" smtClean="0"/>
              <a:t>antara</a:t>
            </a:r>
            <a:r>
              <a:rPr lang="en-US" b="1" dirty="0" smtClean="0"/>
              <a:t> </a:t>
            </a:r>
            <a:r>
              <a:rPr lang="en-US" b="1" dirty="0" err="1" smtClean="0"/>
              <a:t>pengusaha</a:t>
            </a:r>
            <a:r>
              <a:rPr lang="en-US" b="1" dirty="0" smtClean="0"/>
              <a:t> </a:t>
            </a:r>
            <a:r>
              <a:rPr lang="en-US" b="1" dirty="0" err="1" smtClean="0"/>
              <a:t>dengan</a:t>
            </a:r>
            <a:r>
              <a:rPr lang="en-US" b="1" dirty="0" smtClean="0"/>
              <a:t> </a:t>
            </a:r>
            <a:r>
              <a:rPr lang="en-US" b="1" dirty="0" err="1" smtClean="0"/>
              <a:t>pengusaha</a:t>
            </a:r>
            <a:r>
              <a:rPr lang="en-US" b="1" dirty="0" smtClean="0"/>
              <a:t>, </a:t>
            </a:r>
            <a:r>
              <a:rPr lang="en-US" b="1" dirty="0" err="1" smtClean="0"/>
              <a:t>tetapi</a:t>
            </a:r>
            <a:r>
              <a:rPr lang="en-US" b="1" dirty="0" smtClean="0"/>
              <a:t> </a:t>
            </a:r>
            <a:r>
              <a:rPr lang="en-US" b="1" dirty="0" err="1" smtClean="0"/>
              <a:t>mempunyai</a:t>
            </a:r>
            <a:r>
              <a:rPr lang="en-US" b="1" dirty="0" smtClean="0"/>
              <a:t> </a:t>
            </a:r>
            <a:r>
              <a:rPr lang="en-US" b="1" dirty="0" err="1" smtClean="0"/>
              <a:t>kaitan</a:t>
            </a:r>
            <a:r>
              <a:rPr lang="en-US" b="1" dirty="0" smtClean="0"/>
              <a:t> </a:t>
            </a:r>
            <a:r>
              <a:rPr lang="en-US" b="1" dirty="0" err="1" smtClean="0"/>
              <a:t>secara</a:t>
            </a:r>
            <a:r>
              <a:rPr lang="en-US" b="1" dirty="0" smtClean="0"/>
              <a:t> </a:t>
            </a:r>
            <a:r>
              <a:rPr lang="en-US" b="1" dirty="0" err="1" smtClean="0"/>
              <a:t>nasional</a:t>
            </a:r>
            <a:r>
              <a:rPr lang="en-US" b="1" dirty="0" smtClean="0"/>
              <a:t> </a:t>
            </a:r>
            <a:r>
              <a:rPr lang="en-US" b="1" dirty="0" err="1" smtClean="0"/>
              <a:t>bahkan</a:t>
            </a:r>
            <a:r>
              <a:rPr lang="en-US" b="1" dirty="0" smtClean="0"/>
              <a:t> </a:t>
            </a:r>
            <a:r>
              <a:rPr lang="en-US" b="1" dirty="0" err="1" smtClean="0"/>
              <a:t>internasional</a:t>
            </a:r>
            <a:r>
              <a:rPr lang="en-US" b="1" dirty="0" smtClean="0"/>
              <a:t>. </a:t>
            </a:r>
            <a:r>
              <a:rPr lang="en-US" b="1" dirty="0" err="1" smtClean="0"/>
              <a:t>Tentu</a:t>
            </a:r>
            <a:r>
              <a:rPr lang="en-US" b="1" dirty="0" smtClean="0"/>
              <a:t> </a:t>
            </a:r>
            <a:r>
              <a:rPr lang="en-US" b="1" dirty="0" err="1" smtClean="0"/>
              <a:t>dalam</a:t>
            </a:r>
            <a:r>
              <a:rPr lang="en-US" b="1" dirty="0" smtClean="0"/>
              <a:t> </a:t>
            </a:r>
            <a:r>
              <a:rPr lang="en-US" b="1" dirty="0" err="1" smtClean="0"/>
              <a:t>hal</a:t>
            </a:r>
            <a:r>
              <a:rPr lang="en-US" b="1" dirty="0" smtClean="0"/>
              <a:t> </a:t>
            </a:r>
            <a:r>
              <a:rPr lang="en-US" b="1" dirty="0" err="1" smtClean="0"/>
              <a:t>ini</a:t>
            </a:r>
            <a:r>
              <a:rPr lang="en-US" b="1" dirty="0" smtClean="0"/>
              <a:t>, </a:t>
            </a:r>
            <a:r>
              <a:rPr lang="en-US" b="1" dirty="0" err="1" smtClean="0"/>
              <a:t>untuk</a:t>
            </a:r>
            <a:r>
              <a:rPr lang="en-US" b="1" dirty="0" smtClean="0"/>
              <a:t> </a:t>
            </a:r>
            <a:r>
              <a:rPr lang="en-US" b="1" dirty="0" err="1" smtClean="0"/>
              <a:t>mewujudkan</a:t>
            </a:r>
            <a:r>
              <a:rPr lang="en-US" b="1" dirty="0" smtClean="0"/>
              <a:t> </a:t>
            </a:r>
            <a:r>
              <a:rPr lang="en-US" b="1" dirty="0" err="1" smtClean="0"/>
              <a:t>etika</a:t>
            </a:r>
            <a:r>
              <a:rPr lang="en-US" b="1" dirty="0" smtClean="0"/>
              <a:t> </a:t>
            </a:r>
            <a:r>
              <a:rPr lang="en-US" b="1" dirty="0" err="1" smtClean="0"/>
              <a:t>dalam</a:t>
            </a:r>
            <a:r>
              <a:rPr lang="en-US" b="1" dirty="0" smtClean="0"/>
              <a:t> </a:t>
            </a:r>
            <a:r>
              <a:rPr lang="en-US" b="1" dirty="0" err="1" smtClean="0"/>
              <a:t>berbisnis</a:t>
            </a:r>
            <a:r>
              <a:rPr lang="en-US" b="1" dirty="0" smtClean="0"/>
              <a:t> </a:t>
            </a:r>
            <a:r>
              <a:rPr lang="en-US" b="1" dirty="0" err="1" smtClean="0"/>
              <a:t>perlu</a:t>
            </a:r>
            <a:r>
              <a:rPr lang="en-US" b="1" dirty="0" smtClean="0"/>
              <a:t> </a:t>
            </a:r>
            <a:r>
              <a:rPr lang="en-US" b="1" dirty="0" err="1" smtClean="0"/>
              <a:t>pembicaraan</a:t>
            </a:r>
            <a:r>
              <a:rPr lang="en-US" b="1" dirty="0" smtClean="0"/>
              <a:t> yang </a:t>
            </a:r>
            <a:r>
              <a:rPr lang="en-US" b="1" dirty="0" err="1" smtClean="0"/>
              <a:t>transparan</a:t>
            </a:r>
            <a:r>
              <a:rPr lang="en-US" b="1" dirty="0" smtClean="0"/>
              <a:t> </a:t>
            </a:r>
            <a:r>
              <a:rPr lang="en-US" b="1" dirty="0" err="1" smtClean="0"/>
              <a:t>antara</a:t>
            </a:r>
            <a:r>
              <a:rPr lang="en-US" b="1" dirty="0" smtClean="0"/>
              <a:t> </a:t>
            </a:r>
            <a:r>
              <a:rPr lang="en-US" b="1" dirty="0" err="1" smtClean="0"/>
              <a:t>semua</a:t>
            </a:r>
            <a:r>
              <a:rPr lang="en-US" b="1" dirty="0" smtClean="0"/>
              <a:t> </a:t>
            </a:r>
            <a:r>
              <a:rPr lang="en-US" b="1" dirty="0" err="1" smtClean="0"/>
              <a:t>pihak</a:t>
            </a:r>
            <a:r>
              <a:rPr lang="en-US" b="1" dirty="0" smtClean="0"/>
              <a:t>, </a:t>
            </a:r>
            <a:r>
              <a:rPr lang="en-US" b="1" dirty="0" err="1" smtClean="0"/>
              <a:t>baik</a:t>
            </a:r>
            <a:r>
              <a:rPr lang="en-US" b="1" dirty="0" smtClean="0"/>
              <a:t> </a:t>
            </a:r>
            <a:r>
              <a:rPr lang="en-US" b="1" dirty="0" err="1" smtClean="0"/>
              <a:t>pengusaha</a:t>
            </a:r>
            <a:r>
              <a:rPr lang="en-US" b="1" dirty="0" smtClean="0"/>
              <a:t>, </a:t>
            </a:r>
            <a:r>
              <a:rPr lang="en-US" b="1" dirty="0" err="1" smtClean="0"/>
              <a:t>pemerintah</a:t>
            </a:r>
            <a:r>
              <a:rPr lang="en-US" b="1" dirty="0" smtClean="0"/>
              <a:t>, </a:t>
            </a:r>
            <a:r>
              <a:rPr lang="en-US" b="1" dirty="0" err="1" smtClean="0"/>
              <a:t>masyarakat</a:t>
            </a:r>
            <a:r>
              <a:rPr lang="en-US" b="1" dirty="0" smtClean="0"/>
              <a:t> </a:t>
            </a:r>
            <a:r>
              <a:rPr lang="en-US" b="1" dirty="0" err="1" smtClean="0"/>
              <a:t>maupun</a:t>
            </a:r>
            <a:r>
              <a:rPr lang="en-US" b="1" dirty="0" smtClean="0"/>
              <a:t> </a:t>
            </a:r>
            <a:r>
              <a:rPr lang="en-US" b="1" dirty="0" err="1" smtClean="0"/>
              <a:t>bangsa</a:t>
            </a:r>
            <a:r>
              <a:rPr lang="en-US" b="1" dirty="0" smtClean="0"/>
              <a:t> lain agar </a:t>
            </a:r>
            <a:r>
              <a:rPr lang="en-US" b="1" dirty="0" err="1" smtClean="0"/>
              <a:t>jangan</a:t>
            </a:r>
            <a:r>
              <a:rPr lang="en-US" b="1" dirty="0" smtClean="0"/>
              <a:t> </a:t>
            </a:r>
            <a:r>
              <a:rPr lang="en-US" b="1" dirty="0" err="1" smtClean="0"/>
              <a:t>hanya</a:t>
            </a:r>
            <a:r>
              <a:rPr lang="en-US" b="1" dirty="0" smtClean="0"/>
              <a:t> </a:t>
            </a:r>
            <a:r>
              <a:rPr lang="en-US" b="1" dirty="0" err="1" smtClean="0"/>
              <a:t>satu</a:t>
            </a:r>
            <a:r>
              <a:rPr lang="en-US" b="1" dirty="0" smtClean="0"/>
              <a:t> </a:t>
            </a:r>
            <a:r>
              <a:rPr lang="en-US" b="1" dirty="0" err="1" smtClean="0"/>
              <a:t>pihak</a:t>
            </a:r>
            <a:r>
              <a:rPr lang="en-US" b="1" dirty="0" smtClean="0"/>
              <a:t> </a:t>
            </a:r>
            <a:r>
              <a:rPr lang="en-US" b="1" dirty="0" err="1" smtClean="0"/>
              <a:t>saja</a:t>
            </a:r>
            <a:r>
              <a:rPr lang="en-US" b="1" dirty="0" smtClean="0"/>
              <a:t> yang </a:t>
            </a:r>
            <a:r>
              <a:rPr lang="en-US" b="1" dirty="0" err="1" smtClean="0"/>
              <a:t>menjalankan</a:t>
            </a:r>
            <a:r>
              <a:rPr lang="en-US" b="1" dirty="0" smtClean="0"/>
              <a:t> </a:t>
            </a:r>
            <a:r>
              <a:rPr lang="en-US" b="1" dirty="0" err="1" smtClean="0"/>
              <a:t>etika</a:t>
            </a:r>
            <a:r>
              <a:rPr lang="en-US" b="1" dirty="0" smtClean="0"/>
              <a:t> </a:t>
            </a:r>
            <a:r>
              <a:rPr lang="en-US" b="1" dirty="0" err="1" smtClean="0"/>
              <a:t>sementara</a:t>
            </a:r>
            <a:r>
              <a:rPr lang="en-US" b="1" dirty="0" smtClean="0"/>
              <a:t> </a:t>
            </a:r>
            <a:r>
              <a:rPr lang="en-US" b="1" dirty="0" err="1" smtClean="0"/>
              <a:t>pihak</a:t>
            </a:r>
            <a:r>
              <a:rPr lang="en-US" b="1" dirty="0" smtClean="0"/>
              <a:t> lain </a:t>
            </a:r>
            <a:r>
              <a:rPr lang="en-US" b="1" dirty="0" err="1" smtClean="0"/>
              <a:t>berpijak</a:t>
            </a:r>
            <a:r>
              <a:rPr lang="en-US" b="1" dirty="0" smtClean="0"/>
              <a:t> </a:t>
            </a:r>
            <a:r>
              <a:rPr lang="en-US" b="1" dirty="0" err="1" smtClean="0"/>
              <a:t>kepada</a:t>
            </a:r>
            <a:r>
              <a:rPr lang="en-US" b="1" dirty="0" smtClean="0"/>
              <a:t> </a:t>
            </a:r>
            <a:r>
              <a:rPr lang="en-US" b="1" dirty="0" err="1" smtClean="0"/>
              <a:t>apa</a:t>
            </a:r>
            <a:r>
              <a:rPr lang="en-US" b="1" dirty="0" smtClean="0"/>
              <a:t> yang </a:t>
            </a:r>
            <a:r>
              <a:rPr lang="en-US" b="1" dirty="0" err="1" smtClean="0"/>
              <a:t>mereka</a:t>
            </a:r>
            <a:r>
              <a:rPr lang="en-US" b="1" dirty="0" smtClean="0"/>
              <a:t> </a:t>
            </a:r>
            <a:r>
              <a:rPr lang="en-US" b="1" dirty="0" err="1" smtClean="0"/>
              <a:t>inginkan</a:t>
            </a:r>
            <a:r>
              <a:rPr lang="en-US" b="1" dirty="0" smtClean="0"/>
              <a:t>. </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r>
              <a:rPr lang="en-US" b="1" dirty="0" err="1" smtClean="0"/>
              <a:t>Artinya</a:t>
            </a:r>
            <a:r>
              <a:rPr lang="en-US" b="1" dirty="0" smtClean="0"/>
              <a:t> </a:t>
            </a:r>
            <a:r>
              <a:rPr lang="en-US" b="1" dirty="0" err="1" smtClean="0"/>
              <a:t>kalau</a:t>
            </a:r>
            <a:r>
              <a:rPr lang="en-US" b="1" dirty="0" smtClean="0"/>
              <a:t> </a:t>
            </a:r>
            <a:r>
              <a:rPr lang="en-US" b="1" dirty="0" err="1" smtClean="0"/>
              <a:t>ada</a:t>
            </a:r>
            <a:r>
              <a:rPr lang="en-US" b="1" dirty="0" smtClean="0"/>
              <a:t> </a:t>
            </a:r>
            <a:r>
              <a:rPr lang="en-US" b="1" dirty="0" err="1" smtClean="0"/>
              <a:t>pihak</a:t>
            </a:r>
            <a:r>
              <a:rPr lang="en-US" b="1" dirty="0" smtClean="0"/>
              <a:t> </a:t>
            </a:r>
            <a:r>
              <a:rPr lang="en-US" b="1" dirty="0" err="1" smtClean="0"/>
              <a:t>terkait</a:t>
            </a:r>
            <a:r>
              <a:rPr lang="en-US" b="1" dirty="0" smtClean="0"/>
              <a:t> yang </a:t>
            </a:r>
            <a:r>
              <a:rPr lang="en-US" b="1" dirty="0" err="1" smtClean="0"/>
              <a:t>tidak</a:t>
            </a:r>
            <a:r>
              <a:rPr lang="en-US" b="1" dirty="0" smtClean="0"/>
              <a:t> </a:t>
            </a:r>
            <a:r>
              <a:rPr lang="en-US" b="1" dirty="0" err="1" smtClean="0"/>
              <a:t>mengetahui</a:t>
            </a:r>
            <a:r>
              <a:rPr lang="en-US" b="1" dirty="0" smtClean="0"/>
              <a:t> </a:t>
            </a:r>
            <a:r>
              <a:rPr lang="en-US" b="1" dirty="0" err="1" smtClean="0"/>
              <a:t>dan</a:t>
            </a:r>
            <a:r>
              <a:rPr lang="en-US" b="1" dirty="0" smtClean="0"/>
              <a:t> </a:t>
            </a:r>
            <a:r>
              <a:rPr lang="en-US" b="1" dirty="0" err="1" smtClean="0"/>
              <a:t>menyetujui</a:t>
            </a:r>
            <a:r>
              <a:rPr lang="en-US" b="1" dirty="0" smtClean="0"/>
              <a:t> </a:t>
            </a:r>
            <a:r>
              <a:rPr lang="en-US" b="1" dirty="0" err="1" smtClean="0"/>
              <a:t>adanya</a:t>
            </a:r>
            <a:r>
              <a:rPr lang="en-US" b="1" dirty="0" smtClean="0"/>
              <a:t> </a:t>
            </a:r>
            <a:r>
              <a:rPr lang="en-US" b="1" dirty="0" err="1" smtClean="0"/>
              <a:t>etika</a:t>
            </a:r>
            <a:r>
              <a:rPr lang="en-US" b="1" dirty="0" smtClean="0"/>
              <a:t> moral </a:t>
            </a:r>
            <a:r>
              <a:rPr lang="en-US" b="1" dirty="0" err="1" smtClean="0"/>
              <a:t>dan</a:t>
            </a:r>
            <a:r>
              <a:rPr lang="en-US" b="1" dirty="0" smtClean="0"/>
              <a:t> </a:t>
            </a:r>
            <a:r>
              <a:rPr lang="en-US" b="1" dirty="0" err="1" smtClean="0"/>
              <a:t>etika</a:t>
            </a:r>
            <a:r>
              <a:rPr lang="en-US" b="1" dirty="0" smtClean="0"/>
              <a:t>, </a:t>
            </a:r>
            <a:r>
              <a:rPr lang="en-US" b="1" dirty="0" err="1" smtClean="0"/>
              <a:t>jelas</a:t>
            </a:r>
            <a:r>
              <a:rPr lang="en-US" b="1" dirty="0" smtClean="0"/>
              <a:t> </a:t>
            </a:r>
            <a:r>
              <a:rPr lang="en-US" b="1" dirty="0" err="1" smtClean="0"/>
              <a:t>apa</a:t>
            </a:r>
            <a:r>
              <a:rPr lang="en-US" b="1" dirty="0" smtClean="0"/>
              <a:t> yang </a:t>
            </a:r>
            <a:r>
              <a:rPr lang="en-US" b="1" dirty="0" err="1" smtClean="0"/>
              <a:t>disepakati</a:t>
            </a:r>
            <a:r>
              <a:rPr lang="en-US" b="1" dirty="0" smtClean="0"/>
              <a:t> </a:t>
            </a:r>
            <a:r>
              <a:rPr lang="en-US" b="1" dirty="0" err="1" smtClean="0"/>
              <a:t>oleh</a:t>
            </a:r>
            <a:r>
              <a:rPr lang="en-US" b="1" dirty="0" smtClean="0"/>
              <a:t> </a:t>
            </a:r>
            <a:r>
              <a:rPr lang="en-US" b="1" dirty="0" err="1" smtClean="0"/>
              <a:t>kalangan</a:t>
            </a:r>
            <a:r>
              <a:rPr lang="en-US" b="1" dirty="0" smtClean="0"/>
              <a:t> </a:t>
            </a:r>
            <a:r>
              <a:rPr lang="en-US" b="1" dirty="0" err="1" smtClean="0"/>
              <a:t>bisnis</a:t>
            </a:r>
            <a:r>
              <a:rPr lang="en-US" b="1" dirty="0" smtClean="0"/>
              <a:t> </a:t>
            </a:r>
            <a:r>
              <a:rPr lang="en-US" b="1" dirty="0" err="1" smtClean="0"/>
              <a:t>tadi</a:t>
            </a:r>
            <a:r>
              <a:rPr lang="en-US" b="1" dirty="0" smtClean="0"/>
              <a:t> </a:t>
            </a:r>
            <a:r>
              <a:rPr lang="en-US" b="1" dirty="0" err="1" smtClean="0"/>
              <a:t>tidak</a:t>
            </a:r>
            <a:r>
              <a:rPr lang="en-US" b="1" dirty="0" smtClean="0"/>
              <a:t> </a:t>
            </a:r>
            <a:r>
              <a:rPr lang="en-US" b="1" dirty="0" err="1" smtClean="0"/>
              <a:t>akan</a:t>
            </a:r>
            <a:r>
              <a:rPr lang="en-US" b="1" dirty="0" smtClean="0"/>
              <a:t> </a:t>
            </a:r>
            <a:r>
              <a:rPr lang="en-US" b="1" dirty="0" err="1" smtClean="0"/>
              <a:t>pernah</a:t>
            </a:r>
            <a:r>
              <a:rPr lang="en-US" b="1" dirty="0" smtClean="0"/>
              <a:t> </a:t>
            </a:r>
            <a:r>
              <a:rPr lang="en-US" b="1" dirty="0" err="1" smtClean="0"/>
              <a:t>bisa</a:t>
            </a:r>
            <a:r>
              <a:rPr lang="en-US" b="1" dirty="0" smtClean="0"/>
              <a:t> </a:t>
            </a:r>
            <a:r>
              <a:rPr lang="en-US" b="1" dirty="0" err="1" smtClean="0"/>
              <a:t>diwujudkan</a:t>
            </a:r>
            <a:r>
              <a:rPr lang="en-US" b="1" dirty="0" smtClean="0"/>
              <a:t>. </a:t>
            </a:r>
          </a:p>
          <a:p>
            <a:pPr>
              <a:buNone/>
            </a:pPr>
            <a:endParaRPr lang="en-US" b="1" dirty="0" smtClean="0"/>
          </a:p>
          <a:p>
            <a:r>
              <a:rPr lang="en-US" b="1" dirty="0" err="1" smtClean="0"/>
              <a:t>Jadi</a:t>
            </a:r>
            <a:r>
              <a:rPr lang="en-US" b="1" dirty="0" smtClean="0"/>
              <a:t>, </a:t>
            </a:r>
            <a:r>
              <a:rPr lang="en-US" b="1" dirty="0" err="1" smtClean="0"/>
              <a:t>jelas</a:t>
            </a:r>
            <a:r>
              <a:rPr lang="en-US" b="1" dirty="0" smtClean="0"/>
              <a:t> </a:t>
            </a:r>
            <a:r>
              <a:rPr lang="en-US" b="1" dirty="0" err="1" smtClean="0"/>
              <a:t>untuk</a:t>
            </a:r>
            <a:r>
              <a:rPr lang="en-US" b="1" dirty="0" smtClean="0"/>
              <a:t> </a:t>
            </a:r>
            <a:r>
              <a:rPr lang="en-US" b="1" dirty="0" err="1" smtClean="0"/>
              <a:t>menghasilkan</a:t>
            </a:r>
            <a:r>
              <a:rPr lang="en-US" b="1" dirty="0" smtClean="0"/>
              <a:t> </a:t>
            </a:r>
            <a:r>
              <a:rPr lang="en-US" b="1" dirty="0" err="1" smtClean="0"/>
              <a:t>suatu</a:t>
            </a:r>
            <a:r>
              <a:rPr lang="en-US" b="1" dirty="0" smtClean="0"/>
              <a:t> </a:t>
            </a:r>
            <a:r>
              <a:rPr lang="en-US" b="1" dirty="0" err="1" smtClean="0"/>
              <a:t>etika</a:t>
            </a:r>
            <a:r>
              <a:rPr lang="en-US" b="1" dirty="0" smtClean="0"/>
              <a:t> </a:t>
            </a:r>
            <a:r>
              <a:rPr lang="en-US" b="1" dirty="0" err="1" smtClean="0"/>
              <a:t>didalam</a:t>
            </a:r>
            <a:r>
              <a:rPr lang="en-US" b="1" dirty="0" smtClean="0"/>
              <a:t> </a:t>
            </a:r>
            <a:r>
              <a:rPr lang="en-US" b="1" dirty="0" err="1" smtClean="0"/>
              <a:t>berbisnis</a:t>
            </a:r>
            <a:r>
              <a:rPr lang="en-US" b="1" dirty="0" smtClean="0"/>
              <a:t> yang </a:t>
            </a:r>
            <a:r>
              <a:rPr lang="en-US" b="1" dirty="0" err="1" smtClean="0"/>
              <a:t>menjamin</a:t>
            </a:r>
            <a:r>
              <a:rPr lang="en-US" b="1" dirty="0" smtClean="0"/>
              <a:t> </a:t>
            </a:r>
            <a:r>
              <a:rPr lang="en-US" b="1" dirty="0" err="1" smtClean="0"/>
              <a:t>adanya</a:t>
            </a:r>
            <a:r>
              <a:rPr lang="en-US" b="1" dirty="0" smtClean="0"/>
              <a:t> </a:t>
            </a:r>
            <a:r>
              <a:rPr lang="en-US" b="1" dirty="0" err="1" smtClean="0"/>
              <a:t>kepedulian</a:t>
            </a:r>
            <a:r>
              <a:rPr lang="en-US" b="1" dirty="0" smtClean="0"/>
              <a:t> </a:t>
            </a:r>
            <a:r>
              <a:rPr lang="en-US" b="1" dirty="0" err="1" smtClean="0"/>
              <a:t>antara</a:t>
            </a:r>
            <a:r>
              <a:rPr lang="en-US" b="1" dirty="0" smtClean="0"/>
              <a:t> </a:t>
            </a:r>
            <a:r>
              <a:rPr lang="en-US" b="1" dirty="0" err="1" smtClean="0"/>
              <a:t>satu</a:t>
            </a:r>
            <a:r>
              <a:rPr lang="en-US" b="1" dirty="0" smtClean="0"/>
              <a:t> </a:t>
            </a:r>
            <a:r>
              <a:rPr lang="en-US" b="1" dirty="0" err="1" smtClean="0"/>
              <a:t>pihak</a:t>
            </a:r>
            <a:r>
              <a:rPr lang="en-US" b="1" dirty="0" smtClean="0"/>
              <a:t> </a:t>
            </a:r>
            <a:r>
              <a:rPr lang="en-US" b="1" dirty="0" err="1" smtClean="0"/>
              <a:t>dan</a:t>
            </a:r>
            <a:r>
              <a:rPr lang="en-US" b="1" dirty="0" smtClean="0"/>
              <a:t> </a:t>
            </a:r>
            <a:r>
              <a:rPr lang="en-US" b="1" dirty="0" err="1" smtClean="0"/>
              <a:t>pihak</a:t>
            </a:r>
            <a:r>
              <a:rPr lang="en-US" b="1" dirty="0" smtClean="0"/>
              <a:t> lain </a:t>
            </a:r>
            <a:r>
              <a:rPr lang="en-US" b="1" dirty="0" err="1" smtClean="0"/>
              <a:t>tidak</a:t>
            </a:r>
            <a:r>
              <a:rPr lang="en-US" b="1" dirty="0" smtClean="0"/>
              <a:t> </a:t>
            </a:r>
            <a:r>
              <a:rPr lang="en-US" b="1" dirty="0" err="1" smtClean="0"/>
              <a:t>perlu</a:t>
            </a:r>
            <a:r>
              <a:rPr lang="en-US" b="1" dirty="0" smtClean="0"/>
              <a:t> </a:t>
            </a:r>
            <a:r>
              <a:rPr lang="en-US" b="1" dirty="0" err="1" smtClean="0"/>
              <a:t>pembicaraan</a:t>
            </a:r>
            <a:r>
              <a:rPr lang="en-US" b="1" dirty="0" smtClean="0"/>
              <a:t> yang </a:t>
            </a:r>
            <a:r>
              <a:rPr lang="en-US" b="1" dirty="0" err="1" smtClean="0"/>
              <a:t>bersifat</a:t>
            </a:r>
            <a:r>
              <a:rPr lang="en-US" b="1" dirty="0" smtClean="0"/>
              <a:t> global yang </a:t>
            </a:r>
            <a:r>
              <a:rPr lang="en-US" b="1" dirty="0" err="1" smtClean="0"/>
              <a:t>mengarah</a:t>
            </a:r>
            <a:r>
              <a:rPr lang="en-US" b="1" dirty="0" smtClean="0"/>
              <a:t> </a:t>
            </a:r>
            <a:r>
              <a:rPr lang="en-US" b="1" dirty="0" err="1" smtClean="0"/>
              <a:t>kepada</a:t>
            </a:r>
            <a:r>
              <a:rPr lang="en-US" b="1" dirty="0" smtClean="0"/>
              <a:t> </a:t>
            </a:r>
            <a:r>
              <a:rPr lang="en-US" b="1" dirty="0" err="1" smtClean="0"/>
              <a:t>suatu</a:t>
            </a:r>
            <a:r>
              <a:rPr lang="en-US" b="1" dirty="0" smtClean="0"/>
              <a:t> </a:t>
            </a:r>
            <a:r>
              <a:rPr lang="en-US" b="1" dirty="0" err="1" smtClean="0"/>
              <a:t>aturan</a:t>
            </a:r>
            <a:r>
              <a:rPr lang="en-US" b="1" dirty="0" smtClean="0"/>
              <a:t> yang </a:t>
            </a:r>
            <a:r>
              <a:rPr lang="en-US" b="1" dirty="0" err="1" smtClean="0"/>
              <a:t>tidak</a:t>
            </a:r>
            <a:r>
              <a:rPr lang="en-US" b="1" dirty="0" smtClean="0"/>
              <a:t> </a:t>
            </a:r>
            <a:r>
              <a:rPr lang="en-US" b="1" dirty="0" err="1" smtClean="0"/>
              <a:t>merugikan</a:t>
            </a:r>
            <a:r>
              <a:rPr lang="en-US" b="1" dirty="0" smtClean="0"/>
              <a:t> </a:t>
            </a:r>
            <a:r>
              <a:rPr lang="en-US" b="1" dirty="0" err="1" smtClean="0"/>
              <a:t>siapapun</a:t>
            </a:r>
            <a:r>
              <a:rPr lang="en-US" b="1" dirty="0" smtClean="0"/>
              <a:t> </a:t>
            </a:r>
            <a:r>
              <a:rPr lang="en-US" b="1" dirty="0" err="1" smtClean="0"/>
              <a:t>dalam</a:t>
            </a:r>
            <a:r>
              <a:rPr lang="en-US" b="1" dirty="0" smtClean="0"/>
              <a:t> </a:t>
            </a:r>
            <a:r>
              <a:rPr lang="en-US" b="1" dirty="0" err="1" smtClean="0"/>
              <a:t>perekonomian</a:t>
            </a:r>
            <a:r>
              <a:rPr lang="en-US" b="1" dirty="0" smtClean="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rgbClr val="FF0000"/>
                </a:solidFill>
              </a:rPr>
              <a:t>POKOK BAHASAN</a:t>
            </a:r>
            <a:endParaRPr lang="en-US" b="1" dirty="0">
              <a:solidFill>
                <a:srgbClr val="FF0000"/>
              </a:solidFill>
            </a:endParaRPr>
          </a:p>
        </p:txBody>
      </p:sp>
      <p:sp>
        <p:nvSpPr>
          <p:cNvPr id="3" name="Content Placeholder 2"/>
          <p:cNvSpPr>
            <a:spLocks noGrp="1"/>
          </p:cNvSpPr>
          <p:nvPr>
            <p:ph idx="1"/>
          </p:nvPr>
        </p:nvSpPr>
        <p:spPr>
          <a:xfrm>
            <a:off x="0" y="1066800"/>
            <a:ext cx="8686800" cy="5791200"/>
          </a:xfrm>
        </p:spPr>
        <p:txBody>
          <a:bodyPr/>
          <a:lstStyle/>
          <a:p>
            <a:endParaRPr lang="en-US" b="1" dirty="0" smtClean="0">
              <a:solidFill>
                <a:srgbClr val="FF0000"/>
              </a:solidFill>
            </a:endParaRPr>
          </a:p>
          <a:p>
            <a:r>
              <a:rPr lang="id-ID" sz="4000" b="1" dirty="0" smtClean="0">
                <a:solidFill>
                  <a:srgbClr val="FF0000"/>
                </a:solidFill>
              </a:rPr>
              <a:t>7</a:t>
            </a:r>
            <a:r>
              <a:rPr lang="en-US" sz="4000" b="1" dirty="0" smtClean="0">
                <a:solidFill>
                  <a:srgbClr val="FF0000"/>
                </a:solidFill>
              </a:rPr>
              <a:t>.1.</a:t>
            </a:r>
            <a:r>
              <a:rPr lang="en-US" sz="4000" b="1" dirty="0" smtClean="0">
                <a:solidFill>
                  <a:srgbClr val="FF0000"/>
                </a:solidFill>
              </a:rPr>
              <a:t>	</a:t>
            </a:r>
            <a:r>
              <a:rPr lang="en-US" sz="4000" b="1" dirty="0" err="1" smtClean="0">
                <a:solidFill>
                  <a:srgbClr val="FF0000"/>
                </a:solidFill>
              </a:rPr>
              <a:t>Bisnis</a:t>
            </a:r>
            <a:r>
              <a:rPr lang="en-US" sz="4000" b="1" dirty="0" smtClean="0">
                <a:solidFill>
                  <a:srgbClr val="FF0000"/>
                </a:solidFill>
              </a:rPr>
              <a:t> </a:t>
            </a:r>
            <a:r>
              <a:rPr lang="en-US" sz="4000" b="1" dirty="0" err="1" smtClean="0">
                <a:solidFill>
                  <a:srgbClr val="FF0000"/>
                </a:solidFill>
              </a:rPr>
              <a:t>dalam</a:t>
            </a:r>
            <a:r>
              <a:rPr lang="en-US" sz="4000" b="1" dirty="0" smtClean="0">
                <a:solidFill>
                  <a:srgbClr val="FF0000"/>
                </a:solidFill>
              </a:rPr>
              <a:t> </a:t>
            </a:r>
            <a:r>
              <a:rPr lang="en-US" sz="4000" b="1" dirty="0" err="1" smtClean="0">
                <a:solidFill>
                  <a:srgbClr val="FF0000"/>
                </a:solidFill>
              </a:rPr>
              <a:t>Dunia</a:t>
            </a:r>
            <a:r>
              <a:rPr lang="en-US" sz="4000" b="1" dirty="0" smtClean="0">
                <a:solidFill>
                  <a:srgbClr val="FF0000"/>
                </a:solidFill>
              </a:rPr>
              <a:t> </a:t>
            </a:r>
            <a:r>
              <a:rPr lang="en-US" sz="4000" b="1" dirty="0" err="1" smtClean="0">
                <a:solidFill>
                  <a:srgbClr val="FF0000"/>
                </a:solidFill>
              </a:rPr>
              <a:t>Teknologi</a:t>
            </a:r>
            <a:endParaRPr lang="en-US" sz="4000" b="1" dirty="0" smtClean="0">
              <a:solidFill>
                <a:srgbClr val="FF0000"/>
              </a:solidFill>
            </a:endParaRPr>
          </a:p>
          <a:p>
            <a:pPr>
              <a:buNone/>
            </a:pPr>
            <a:r>
              <a:rPr lang="en-US" sz="4000" b="1" dirty="0" smtClean="0">
                <a:solidFill>
                  <a:srgbClr val="FF0000"/>
                </a:solidFill>
              </a:rPr>
              <a:t> </a:t>
            </a:r>
            <a:r>
              <a:rPr lang="en-US" sz="4000" b="1" dirty="0" smtClean="0">
                <a:solidFill>
                  <a:srgbClr val="FF0000"/>
                </a:solidFill>
              </a:rPr>
              <a:t>               </a:t>
            </a:r>
            <a:r>
              <a:rPr lang="en-US" sz="4000" b="1" dirty="0" err="1" smtClean="0">
                <a:solidFill>
                  <a:srgbClr val="FF0000"/>
                </a:solidFill>
              </a:rPr>
              <a:t>Informasi</a:t>
            </a:r>
            <a:endParaRPr lang="en-US" sz="4000" b="1" dirty="0" smtClean="0">
              <a:solidFill>
                <a:srgbClr val="FF0000"/>
              </a:solidFill>
            </a:endParaRPr>
          </a:p>
          <a:p>
            <a:r>
              <a:rPr lang="id-ID" sz="4000" b="1" dirty="0" smtClean="0">
                <a:solidFill>
                  <a:srgbClr val="FF0000"/>
                </a:solidFill>
              </a:rPr>
              <a:t>7</a:t>
            </a:r>
            <a:r>
              <a:rPr lang="en-US" sz="4000" b="1" dirty="0" smtClean="0">
                <a:solidFill>
                  <a:srgbClr val="FF0000"/>
                </a:solidFill>
              </a:rPr>
              <a:t>.2.</a:t>
            </a:r>
            <a:r>
              <a:rPr lang="en-US" sz="4000" b="1" dirty="0" smtClean="0">
                <a:solidFill>
                  <a:srgbClr val="FF0000"/>
                </a:solidFill>
              </a:rPr>
              <a:t>	</a:t>
            </a:r>
            <a:r>
              <a:rPr lang="en-US" sz="4000" b="1" dirty="0" smtClean="0">
                <a:solidFill>
                  <a:srgbClr val="FF0000"/>
                </a:solidFill>
              </a:rPr>
              <a:t>Moral </a:t>
            </a:r>
            <a:r>
              <a:rPr lang="en-US" sz="4000" b="1" dirty="0" err="1" smtClean="0">
                <a:solidFill>
                  <a:srgbClr val="FF0000"/>
                </a:solidFill>
              </a:rPr>
              <a:t>dalam</a:t>
            </a:r>
            <a:r>
              <a:rPr lang="en-US" sz="4000" b="1" dirty="0" smtClean="0">
                <a:solidFill>
                  <a:srgbClr val="FF0000"/>
                </a:solidFill>
              </a:rPr>
              <a:t> </a:t>
            </a:r>
            <a:r>
              <a:rPr lang="en-US" sz="4000" b="1" dirty="0" err="1" smtClean="0">
                <a:solidFill>
                  <a:srgbClr val="FF0000"/>
                </a:solidFill>
              </a:rPr>
              <a:t>Dunia</a:t>
            </a:r>
            <a:r>
              <a:rPr lang="en-US" sz="4000" b="1" dirty="0" smtClean="0">
                <a:solidFill>
                  <a:srgbClr val="FF0000"/>
                </a:solidFill>
              </a:rPr>
              <a:t> </a:t>
            </a:r>
            <a:r>
              <a:rPr lang="en-US" sz="4000" b="1" dirty="0" err="1" smtClean="0">
                <a:solidFill>
                  <a:srgbClr val="FF0000"/>
                </a:solidFill>
              </a:rPr>
              <a:t>Bisnis</a:t>
            </a:r>
            <a:r>
              <a:rPr lang="en-US" sz="4000" b="1" dirty="0" smtClean="0">
                <a:solidFill>
                  <a:srgbClr val="FF0000"/>
                </a:solidFill>
              </a:rPr>
              <a:t> </a:t>
            </a:r>
            <a:endParaRPr lang="en-US" sz="4000" b="1" dirty="0" smtClean="0">
              <a:solidFill>
                <a:srgbClr val="FF0000"/>
              </a:solidFill>
            </a:endParaRPr>
          </a:p>
          <a:p>
            <a:r>
              <a:rPr lang="id-ID" sz="4000" b="1" dirty="0" smtClean="0">
                <a:solidFill>
                  <a:srgbClr val="FF0000"/>
                </a:solidFill>
              </a:rPr>
              <a:t>7</a:t>
            </a:r>
            <a:r>
              <a:rPr lang="en-US" sz="4000" b="1" dirty="0" smtClean="0">
                <a:solidFill>
                  <a:srgbClr val="FF0000"/>
                </a:solidFill>
              </a:rPr>
              <a:t>.3.</a:t>
            </a:r>
            <a:r>
              <a:rPr lang="en-US" sz="4000" b="1" dirty="0" smtClean="0">
                <a:solidFill>
                  <a:srgbClr val="FF0000"/>
                </a:solidFill>
              </a:rPr>
              <a:t>	</a:t>
            </a:r>
            <a:r>
              <a:rPr lang="en-US" sz="4000" b="1" dirty="0" err="1" smtClean="0">
                <a:solidFill>
                  <a:srgbClr val="FF0000"/>
                </a:solidFill>
              </a:rPr>
              <a:t>Prinsip</a:t>
            </a:r>
            <a:r>
              <a:rPr lang="en-US" sz="4000" b="1" dirty="0" smtClean="0">
                <a:solidFill>
                  <a:srgbClr val="FF0000"/>
                </a:solidFill>
              </a:rPr>
              <a:t> </a:t>
            </a:r>
            <a:r>
              <a:rPr lang="en-US" sz="4000" b="1" dirty="0" err="1" smtClean="0">
                <a:solidFill>
                  <a:srgbClr val="FF0000"/>
                </a:solidFill>
              </a:rPr>
              <a:t>Etika</a:t>
            </a:r>
            <a:r>
              <a:rPr lang="en-US" sz="4000" b="1" dirty="0" smtClean="0">
                <a:solidFill>
                  <a:srgbClr val="FF0000"/>
                </a:solidFill>
              </a:rPr>
              <a:t> </a:t>
            </a:r>
            <a:r>
              <a:rPr lang="en-US" sz="4000" b="1" dirty="0" err="1" smtClean="0">
                <a:solidFill>
                  <a:srgbClr val="FF0000"/>
                </a:solidFill>
              </a:rPr>
              <a:t>Bisnis</a:t>
            </a:r>
            <a:r>
              <a:rPr lang="en-US" sz="4000" b="1" dirty="0" smtClean="0">
                <a:solidFill>
                  <a:srgbClr val="FF0000"/>
                </a:solidFill>
              </a:rPr>
              <a:t> </a:t>
            </a:r>
          </a:p>
          <a:p>
            <a:r>
              <a:rPr lang="id-ID" sz="4000" b="1" dirty="0" smtClean="0">
                <a:solidFill>
                  <a:srgbClr val="FF0000"/>
                </a:solidFill>
              </a:rPr>
              <a:t>7.4</a:t>
            </a:r>
            <a:r>
              <a:rPr lang="en-US" sz="4000" b="1" dirty="0" smtClean="0">
                <a:solidFill>
                  <a:srgbClr val="FF0000"/>
                </a:solidFill>
              </a:rPr>
              <a:t>.</a:t>
            </a:r>
            <a:r>
              <a:rPr lang="id-ID" sz="4000" b="1" dirty="0" smtClean="0">
                <a:solidFill>
                  <a:srgbClr val="FF0000"/>
                </a:solidFill>
              </a:rPr>
              <a:t>	</a:t>
            </a:r>
            <a:r>
              <a:rPr lang="en-US" sz="4000" b="1" dirty="0" err="1" smtClean="0">
                <a:solidFill>
                  <a:srgbClr val="FF0000"/>
                </a:solidFill>
              </a:rPr>
              <a:t>Etika</a:t>
            </a:r>
            <a:r>
              <a:rPr lang="en-US" sz="4000" b="1" dirty="0" smtClean="0">
                <a:solidFill>
                  <a:srgbClr val="FF0000"/>
                </a:solidFill>
              </a:rPr>
              <a:t> </a:t>
            </a:r>
            <a:r>
              <a:rPr lang="en-US" sz="4000" b="1" dirty="0" err="1" smtClean="0">
                <a:solidFill>
                  <a:srgbClr val="FF0000"/>
                </a:solidFill>
              </a:rPr>
              <a:t>dalam</a:t>
            </a:r>
            <a:r>
              <a:rPr lang="en-US" sz="4000" b="1" dirty="0" smtClean="0">
                <a:solidFill>
                  <a:srgbClr val="FF0000"/>
                </a:solidFill>
              </a:rPr>
              <a:t> </a:t>
            </a:r>
            <a:r>
              <a:rPr lang="en-US" sz="4000" b="1" dirty="0" err="1" smtClean="0">
                <a:solidFill>
                  <a:srgbClr val="FF0000"/>
                </a:solidFill>
              </a:rPr>
              <a:t>Dunia</a:t>
            </a:r>
            <a:r>
              <a:rPr lang="en-US" sz="4000" b="1" dirty="0" smtClean="0">
                <a:solidFill>
                  <a:srgbClr val="FF0000"/>
                </a:solidFill>
              </a:rPr>
              <a:t> </a:t>
            </a:r>
            <a:r>
              <a:rPr lang="en-US" sz="4000" b="1" dirty="0" err="1" smtClean="0">
                <a:solidFill>
                  <a:srgbClr val="FF0000"/>
                </a:solidFill>
              </a:rPr>
              <a:t>Bisnis</a:t>
            </a:r>
            <a:endParaRPr lang="en-US" sz="4000" b="1" dirty="0" smtClean="0">
              <a:solidFill>
                <a:srgbClr val="FF0000"/>
              </a:solidFill>
            </a:endParaRPr>
          </a:p>
          <a:p>
            <a:endParaRPr lang="en-US" sz="4000" dirty="0" smtClean="0">
              <a:solidFill>
                <a:srgbClr val="FF0000"/>
              </a:solidFill>
            </a:endParaRPr>
          </a:p>
          <a:p>
            <a:endParaRPr lang="en-US" dirty="0" smtClean="0">
              <a:solidFill>
                <a:srgbClr val="FF0000"/>
              </a:solidFill>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10000"/>
          </a:bodyPr>
          <a:lstStyle/>
          <a:p>
            <a:pPr algn="just"/>
            <a:r>
              <a:rPr lang="en-US" b="1" dirty="0" err="1" smtClean="0"/>
              <a:t>Dalam</a:t>
            </a:r>
            <a:r>
              <a:rPr lang="en-US" b="1" dirty="0" smtClean="0"/>
              <a:t> </a:t>
            </a:r>
            <a:r>
              <a:rPr lang="en-US" b="1" dirty="0" err="1" smtClean="0"/>
              <a:t>menciptakan</a:t>
            </a:r>
            <a:r>
              <a:rPr lang="en-US" b="1" dirty="0" smtClean="0"/>
              <a:t> </a:t>
            </a:r>
            <a:r>
              <a:rPr lang="en-US" b="1" dirty="0" err="1" smtClean="0"/>
              <a:t>etika</a:t>
            </a:r>
            <a:r>
              <a:rPr lang="en-US" b="1" dirty="0" smtClean="0"/>
              <a:t> </a:t>
            </a:r>
            <a:r>
              <a:rPr lang="en-US" b="1" dirty="0" err="1" smtClean="0"/>
              <a:t>bisnis</a:t>
            </a:r>
            <a:r>
              <a:rPr lang="en-US" b="1" dirty="0" smtClean="0"/>
              <a:t>, </a:t>
            </a:r>
            <a:r>
              <a:rPr lang="en-US" b="1" dirty="0" err="1" smtClean="0"/>
              <a:t>ada</a:t>
            </a:r>
            <a:r>
              <a:rPr lang="en-US" b="1" dirty="0" smtClean="0"/>
              <a:t> </a:t>
            </a:r>
            <a:r>
              <a:rPr lang="en-US" b="1" dirty="0" err="1" smtClean="0"/>
              <a:t>beberapa</a:t>
            </a:r>
            <a:r>
              <a:rPr lang="en-US" b="1" dirty="0" smtClean="0"/>
              <a:t> </a:t>
            </a:r>
            <a:r>
              <a:rPr lang="en-US" b="1" dirty="0" err="1" smtClean="0"/>
              <a:t>hal</a:t>
            </a:r>
            <a:r>
              <a:rPr lang="en-US" b="1" dirty="0" smtClean="0"/>
              <a:t> yang </a:t>
            </a:r>
            <a:r>
              <a:rPr lang="en-US" b="1" dirty="0" err="1" smtClean="0"/>
              <a:t>perlu</a:t>
            </a:r>
            <a:r>
              <a:rPr lang="en-US" b="1" dirty="0" smtClean="0"/>
              <a:t> </a:t>
            </a:r>
            <a:r>
              <a:rPr lang="en-US" b="1" dirty="0" err="1" smtClean="0"/>
              <a:t>diperhatikan</a:t>
            </a:r>
            <a:r>
              <a:rPr lang="en-US" b="1" dirty="0" smtClean="0"/>
              <a:t>, </a:t>
            </a:r>
            <a:r>
              <a:rPr lang="en-US" b="1" dirty="0" err="1" smtClean="0"/>
              <a:t>antara</a:t>
            </a:r>
            <a:r>
              <a:rPr lang="en-US" b="1" dirty="0" smtClean="0"/>
              <a:t> lain</a:t>
            </a:r>
            <a:r>
              <a:rPr lang="id-ID" b="1" dirty="0" smtClean="0"/>
              <a:t>: </a:t>
            </a:r>
            <a:endParaRPr lang="en-US" b="1" dirty="0" smtClean="0"/>
          </a:p>
          <a:p>
            <a:pPr algn="just">
              <a:buNone/>
            </a:pPr>
            <a:r>
              <a:rPr lang="en-US" b="1" dirty="0" smtClean="0"/>
              <a:t>1. </a:t>
            </a:r>
            <a:r>
              <a:rPr lang="id-ID" b="1" dirty="0" smtClean="0"/>
              <a:t>	</a:t>
            </a:r>
            <a:r>
              <a:rPr lang="en-US" b="1" u="sng" dirty="0" err="1" smtClean="0"/>
              <a:t>Pengendalian</a:t>
            </a:r>
            <a:r>
              <a:rPr lang="en-US" b="1" u="sng" dirty="0" smtClean="0"/>
              <a:t> </a:t>
            </a:r>
            <a:r>
              <a:rPr lang="en-US" b="1" u="sng" dirty="0" err="1" smtClean="0"/>
              <a:t>diri</a:t>
            </a:r>
            <a:r>
              <a:rPr lang="en-US" b="1" u="sng" dirty="0" smtClean="0"/>
              <a:t> </a:t>
            </a:r>
          </a:p>
          <a:p>
            <a:pPr algn="just">
              <a:buNone/>
            </a:pPr>
            <a:r>
              <a:rPr lang="id-ID" b="1" dirty="0" smtClean="0"/>
              <a:t>	P</a:t>
            </a:r>
            <a:r>
              <a:rPr lang="en-US" b="1" dirty="0" err="1" smtClean="0"/>
              <a:t>elaku-pelaku</a:t>
            </a:r>
            <a:r>
              <a:rPr lang="en-US" b="1" dirty="0" smtClean="0"/>
              <a:t> </a:t>
            </a:r>
            <a:r>
              <a:rPr lang="en-US" b="1" dirty="0" err="1" smtClean="0"/>
              <a:t>bisnis</a:t>
            </a:r>
            <a:r>
              <a:rPr lang="en-US" b="1" dirty="0" smtClean="0"/>
              <a:t> </a:t>
            </a:r>
            <a:r>
              <a:rPr lang="en-US" b="1" dirty="0" err="1" smtClean="0"/>
              <a:t>dan</a:t>
            </a:r>
            <a:r>
              <a:rPr lang="en-US" b="1" dirty="0" smtClean="0"/>
              <a:t> </a:t>
            </a:r>
            <a:r>
              <a:rPr lang="en-US" b="1" dirty="0" err="1" smtClean="0"/>
              <a:t>pihak</a:t>
            </a:r>
            <a:r>
              <a:rPr lang="en-US" b="1" dirty="0" smtClean="0"/>
              <a:t> yang </a:t>
            </a:r>
            <a:r>
              <a:rPr lang="en-US" b="1" dirty="0" err="1" smtClean="0"/>
              <a:t>terkait</a:t>
            </a:r>
            <a:r>
              <a:rPr lang="en-US" b="1" dirty="0" smtClean="0"/>
              <a:t> </a:t>
            </a:r>
            <a:r>
              <a:rPr lang="en-US" b="1" dirty="0" err="1" smtClean="0"/>
              <a:t>mampu</a:t>
            </a:r>
            <a:r>
              <a:rPr lang="en-US" b="1" dirty="0" smtClean="0"/>
              <a:t> </a:t>
            </a:r>
            <a:r>
              <a:rPr lang="en-US" b="1" dirty="0" err="1" smtClean="0"/>
              <a:t>mengendalikan</a:t>
            </a:r>
            <a:r>
              <a:rPr lang="en-US" b="1" dirty="0" smtClean="0"/>
              <a:t> </a:t>
            </a:r>
            <a:r>
              <a:rPr lang="en-US" b="1" dirty="0" err="1" smtClean="0"/>
              <a:t>diri</a:t>
            </a:r>
            <a:r>
              <a:rPr lang="en-US" b="1" dirty="0" smtClean="0"/>
              <a:t> </a:t>
            </a:r>
            <a:r>
              <a:rPr lang="en-US" b="1" dirty="0" err="1" smtClean="0"/>
              <a:t>mereka</a:t>
            </a:r>
            <a:r>
              <a:rPr lang="en-US" b="1" dirty="0" smtClean="0"/>
              <a:t> </a:t>
            </a:r>
            <a:r>
              <a:rPr lang="en-US" b="1" dirty="0" err="1" smtClean="0"/>
              <a:t>masing-masing</a:t>
            </a:r>
            <a:r>
              <a:rPr lang="en-US" b="1" dirty="0" smtClean="0"/>
              <a:t> </a:t>
            </a:r>
            <a:r>
              <a:rPr lang="en-US" b="1" dirty="0" err="1" smtClean="0"/>
              <a:t>untuk</a:t>
            </a:r>
            <a:r>
              <a:rPr lang="en-US" b="1" dirty="0" smtClean="0"/>
              <a:t> </a:t>
            </a:r>
            <a:r>
              <a:rPr lang="en-US" b="1" dirty="0" err="1" smtClean="0"/>
              <a:t>tidak</a:t>
            </a:r>
            <a:r>
              <a:rPr lang="en-US" b="1" dirty="0" smtClean="0"/>
              <a:t> </a:t>
            </a:r>
            <a:r>
              <a:rPr lang="en-US" b="1" dirty="0" err="1" smtClean="0"/>
              <a:t>memperoleh</a:t>
            </a:r>
            <a:r>
              <a:rPr lang="en-US" b="1" dirty="0" smtClean="0"/>
              <a:t> </a:t>
            </a:r>
            <a:r>
              <a:rPr lang="en-US" b="1" dirty="0" err="1" smtClean="0"/>
              <a:t>apapun</a:t>
            </a:r>
            <a:r>
              <a:rPr lang="en-US" b="1" dirty="0" smtClean="0"/>
              <a:t> </a:t>
            </a:r>
            <a:r>
              <a:rPr lang="en-US" b="1" dirty="0" err="1" smtClean="0"/>
              <a:t>dari</a:t>
            </a:r>
            <a:r>
              <a:rPr lang="en-US" b="1" dirty="0" smtClean="0"/>
              <a:t> </a:t>
            </a:r>
            <a:r>
              <a:rPr lang="en-US" b="1" dirty="0" err="1" smtClean="0"/>
              <a:t>siapapun</a:t>
            </a:r>
            <a:r>
              <a:rPr lang="en-US" b="1" dirty="0" smtClean="0"/>
              <a:t> </a:t>
            </a:r>
            <a:r>
              <a:rPr lang="en-US" b="1" dirty="0" err="1" smtClean="0"/>
              <a:t>dan</a:t>
            </a:r>
            <a:r>
              <a:rPr lang="en-US" b="1" dirty="0" smtClean="0"/>
              <a:t> </a:t>
            </a:r>
            <a:r>
              <a:rPr lang="en-US" b="1" dirty="0" err="1" smtClean="0"/>
              <a:t>dalam</a:t>
            </a:r>
            <a:r>
              <a:rPr lang="en-US" b="1" dirty="0" smtClean="0"/>
              <a:t> </a:t>
            </a:r>
            <a:r>
              <a:rPr lang="en-US" b="1" dirty="0" err="1" smtClean="0"/>
              <a:t>bentuk</a:t>
            </a:r>
            <a:r>
              <a:rPr lang="en-US" b="1" dirty="0" smtClean="0"/>
              <a:t> </a:t>
            </a:r>
            <a:r>
              <a:rPr lang="en-US" b="1" dirty="0" err="1" smtClean="0"/>
              <a:t>apapun</a:t>
            </a:r>
            <a:r>
              <a:rPr lang="en-US" b="1" dirty="0" smtClean="0"/>
              <a:t>. </a:t>
            </a:r>
            <a:r>
              <a:rPr lang="en-US" b="1" dirty="0" err="1" smtClean="0"/>
              <a:t>Disamping</a:t>
            </a:r>
            <a:r>
              <a:rPr lang="en-US" b="1" dirty="0" smtClean="0"/>
              <a:t> </a:t>
            </a:r>
            <a:r>
              <a:rPr lang="en-US" b="1" dirty="0" err="1" smtClean="0"/>
              <a:t>itu</a:t>
            </a:r>
            <a:r>
              <a:rPr lang="en-US" b="1" dirty="0" smtClean="0"/>
              <a:t>, </a:t>
            </a:r>
            <a:r>
              <a:rPr lang="en-US" b="1" dirty="0" err="1" smtClean="0"/>
              <a:t>pelaku</a:t>
            </a:r>
            <a:r>
              <a:rPr lang="en-US" b="1" dirty="0" smtClean="0"/>
              <a:t> </a:t>
            </a:r>
            <a:r>
              <a:rPr lang="en-US" b="1" dirty="0" err="1" smtClean="0"/>
              <a:t>bisnis</a:t>
            </a:r>
            <a:r>
              <a:rPr lang="en-US" b="1" dirty="0" smtClean="0"/>
              <a:t> </a:t>
            </a:r>
            <a:r>
              <a:rPr lang="en-US" b="1" dirty="0" err="1" smtClean="0"/>
              <a:t>sendiri</a:t>
            </a:r>
            <a:r>
              <a:rPr lang="en-US" b="1" dirty="0" smtClean="0"/>
              <a:t> </a:t>
            </a:r>
            <a:r>
              <a:rPr lang="en-US" b="1" dirty="0" err="1" smtClean="0"/>
              <a:t>tidak</a:t>
            </a:r>
            <a:r>
              <a:rPr lang="en-US" b="1" dirty="0" smtClean="0"/>
              <a:t> </a:t>
            </a:r>
            <a:r>
              <a:rPr lang="en-US" b="1" dirty="0" err="1" smtClean="0"/>
              <a:t>mendapatkan</a:t>
            </a:r>
            <a:r>
              <a:rPr lang="en-US" b="1" dirty="0" smtClean="0"/>
              <a:t> </a:t>
            </a:r>
            <a:r>
              <a:rPr lang="en-US" b="1" dirty="0" err="1" smtClean="0"/>
              <a:t>keuntungan</a:t>
            </a:r>
            <a:r>
              <a:rPr lang="en-US" b="1" dirty="0" smtClean="0"/>
              <a:t> </a:t>
            </a:r>
            <a:r>
              <a:rPr lang="en-US" b="1" dirty="0" err="1" smtClean="0"/>
              <a:t>dengan</a:t>
            </a:r>
            <a:r>
              <a:rPr lang="en-US" b="1" dirty="0" smtClean="0"/>
              <a:t> </a:t>
            </a:r>
            <a:r>
              <a:rPr lang="en-US" b="1" dirty="0" err="1" smtClean="0"/>
              <a:t>jalan</a:t>
            </a:r>
            <a:r>
              <a:rPr lang="en-US" b="1" dirty="0" smtClean="0"/>
              <a:t> main </a:t>
            </a:r>
            <a:r>
              <a:rPr lang="en-US" b="1" dirty="0" err="1" smtClean="0"/>
              <a:t>curang</a:t>
            </a:r>
            <a:r>
              <a:rPr lang="en-US" b="1" dirty="0" smtClean="0"/>
              <a:t> </a:t>
            </a:r>
            <a:r>
              <a:rPr lang="en-US" b="1" dirty="0" err="1" smtClean="0"/>
              <a:t>dan</a:t>
            </a:r>
            <a:r>
              <a:rPr lang="en-US" b="1" dirty="0" smtClean="0"/>
              <a:t> </a:t>
            </a:r>
            <a:r>
              <a:rPr lang="en-US" b="1" dirty="0" err="1" smtClean="0"/>
              <a:t>menekan</a:t>
            </a:r>
            <a:r>
              <a:rPr lang="en-US" b="1" dirty="0" smtClean="0"/>
              <a:t> </a:t>
            </a:r>
            <a:r>
              <a:rPr lang="en-US" b="1" dirty="0" err="1" smtClean="0"/>
              <a:t>pihak</a:t>
            </a:r>
            <a:r>
              <a:rPr lang="en-US" b="1" dirty="0" smtClean="0"/>
              <a:t> lain </a:t>
            </a:r>
            <a:r>
              <a:rPr lang="en-US" b="1" dirty="0" err="1" smtClean="0"/>
              <a:t>dan</a:t>
            </a:r>
            <a:r>
              <a:rPr lang="en-US" b="1" dirty="0" smtClean="0"/>
              <a:t> </a:t>
            </a:r>
            <a:r>
              <a:rPr lang="en-US" b="1" dirty="0" err="1" smtClean="0"/>
              <a:t>menggunakan</a:t>
            </a:r>
            <a:r>
              <a:rPr lang="en-US" b="1" dirty="0" smtClean="0"/>
              <a:t> </a:t>
            </a:r>
            <a:r>
              <a:rPr lang="en-US" b="1" dirty="0" err="1" smtClean="0"/>
              <a:t>keuntungan</a:t>
            </a:r>
            <a:r>
              <a:rPr lang="en-US" b="1" dirty="0" smtClean="0"/>
              <a:t> </a:t>
            </a:r>
            <a:r>
              <a:rPr lang="en-US" b="1" dirty="0" err="1" smtClean="0"/>
              <a:t>dengan</a:t>
            </a:r>
            <a:r>
              <a:rPr lang="en-US" b="1" dirty="0" smtClean="0"/>
              <a:t> </a:t>
            </a:r>
            <a:r>
              <a:rPr lang="en-US" b="1" dirty="0" err="1" smtClean="0"/>
              <a:t>jalan</a:t>
            </a:r>
            <a:r>
              <a:rPr lang="en-US" b="1" dirty="0" smtClean="0"/>
              <a:t> main </a:t>
            </a:r>
            <a:r>
              <a:rPr lang="en-US" b="1" dirty="0" err="1" smtClean="0"/>
              <a:t>curang</a:t>
            </a:r>
            <a:r>
              <a:rPr lang="en-US" b="1" dirty="0" smtClean="0"/>
              <a:t> </a:t>
            </a:r>
            <a:r>
              <a:rPr lang="en-US" b="1" dirty="0" err="1" smtClean="0"/>
              <a:t>dan</a:t>
            </a:r>
            <a:r>
              <a:rPr lang="en-US" b="1" dirty="0" smtClean="0"/>
              <a:t> </a:t>
            </a:r>
            <a:r>
              <a:rPr lang="en-US" b="1" dirty="0" err="1" smtClean="0"/>
              <a:t>menakan</a:t>
            </a:r>
            <a:r>
              <a:rPr lang="en-US" b="1" dirty="0" smtClean="0"/>
              <a:t> </a:t>
            </a:r>
            <a:r>
              <a:rPr lang="en-US" b="1" dirty="0" err="1" smtClean="0"/>
              <a:t>pihak</a:t>
            </a:r>
            <a:r>
              <a:rPr lang="en-US" b="1" dirty="0" smtClean="0"/>
              <a:t> lain </a:t>
            </a:r>
            <a:r>
              <a:rPr lang="en-US" b="1" dirty="0" err="1" smtClean="0"/>
              <a:t>dan</a:t>
            </a:r>
            <a:r>
              <a:rPr lang="en-US" b="1" dirty="0" smtClean="0"/>
              <a:t> </a:t>
            </a:r>
            <a:r>
              <a:rPr lang="en-US" b="1" dirty="0" err="1" smtClean="0"/>
              <a:t>menggunakan</a:t>
            </a:r>
            <a:r>
              <a:rPr lang="en-US" b="1" dirty="0" smtClean="0"/>
              <a:t> </a:t>
            </a:r>
            <a:r>
              <a:rPr lang="en-US" b="1" dirty="0" err="1" smtClean="0"/>
              <a:t>keuntungan</a:t>
            </a:r>
            <a:r>
              <a:rPr lang="en-US" b="1" dirty="0" smtClean="0"/>
              <a:t> </a:t>
            </a:r>
            <a:r>
              <a:rPr lang="en-US" b="1" dirty="0" err="1" smtClean="0"/>
              <a:t>tersebut</a:t>
            </a:r>
            <a:r>
              <a:rPr lang="en-US" b="1" dirty="0" smtClean="0"/>
              <a:t> </a:t>
            </a:r>
            <a:r>
              <a:rPr lang="en-US" b="1" dirty="0" err="1" smtClean="0"/>
              <a:t>walaupun</a:t>
            </a:r>
            <a:r>
              <a:rPr lang="en-US" b="1" dirty="0" smtClean="0"/>
              <a:t> </a:t>
            </a:r>
            <a:r>
              <a:rPr lang="en-US" b="1" dirty="0" err="1" smtClean="0"/>
              <a:t>keuntungan</a:t>
            </a:r>
            <a:r>
              <a:rPr lang="en-US" b="1" dirty="0" smtClean="0"/>
              <a:t> </a:t>
            </a:r>
            <a:r>
              <a:rPr lang="en-US" b="1" dirty="0" err="1" smtClean="0"/>
              <a:t>itu</a:t>
            </a:r>
            <a:r>
              <a:rPr lang="en-US" b="1" dirty="0" smtClean="0"/>
              <a:t> </a:t>
            </a:r>
            <a:r>
              <a:rPr lang="en-US" b="1" dirty="0" err="1" smtClean="0"/>
              <a:t>merupakan</a:t>
            </a:r>
            <a:r>
              <a:rPr lang="en-US" b="1" dirty="0" smtClean="0"/>
              <a:t> </a:t>
            </a:r>
            <a:r>
              <a:rPr lang="en-US" b="1" dirty="0" err="1" smtClean="0"/>
              <a:t>hak</a:t>
            </a:r>
            <a:r>
              <a:rPr lang="en-US" b="1" dirty="0" smtClean="0"/>
              <a:t> </a:t>
            </a:r>
            <a:r>
              <a:rPr lang="en-US" b="1" dirty="0" err="1" smtClean="0"/>
              <a:t>bagi</a:t>
            </a:r>
            <a:r>
              <a:rPr lang="en-US" b="1" dirty="0" smtClean="0"/>
              <a:t> </a:t>
            </a:r>
            <a:r>
              <a:rPr lang="en-US" b="1" dirty="0" err="1" smtClean="0"/>
              <a:t>pelaku</a:t>
            </a:r>
            <a:r>
              <a:rPr lang="en-US" b="1" dirty="0" smtClean="0"/>
              <a:t> </a:t>
            </a:r>
            <a:r>
              <a:rPr lang="en-US" b="1" dirty="0" err="1" smtClean="0"/>
              <a:t>bisnis</a:t>
            </a:r>
            <a:r>
              <a:rPr lang="en-US" b="1" dirty="0" smtClean="0"/>
              <a:t>, </a:t>
            </a:r>
            <a:r>
              <a:rPr lang="en-US" b="1" dirty="0" err="1" smtClean="0"/>
              <a:t>tetapi</a:t>
            </a:r>
            <a:r>
              <a:rPr lang="en-US" b="1" dirty="0" smtClean="0"/>
              <a:t> </a:t>
            </a:r>
            <a:r>
              <a:rPr lang="en-US" b="1" dirty="0" err="1" smtClean="0"/>
              <a:t>penggunaannya</a:t>
            </a:r>
            <a:r>
              <a:rPr lang="en-US" b="1" dirty="0" smtClean="0"/>
              <a:t> </a:t>
            </a:r>
            <a:r>
              <a:rPr lang="en-US" b="1" dirty="0" err="1" smtClean="0"/>
              <a:t>juga</a:t>
            </a:r>
            <a:r>
              <a:rPr lang="en-US" b="1" dirty="0" smtClean="0"/>
              <a:t> </a:t>
            </a:r>
            <a:r>
              <a:rPr lang="en-US" b="1" dirty="0" err="1" smtClean="0"/>
              <a:t>harus</a:t>
            </a:r>
            <a:r>
              <a:rPr lang="en-US" b="1" dirty="0" smtClean="0"/>
              <a:t> </a:t>
            </a:r>
            <a:r>
              <a:rPr lang="en-US" b="1" dirty="0" err="1" smtClean="0"/>
              <a:t>memperhatikan</a:t>
            </a:r>
            <a:r>
              <a:rPr lang="en-US" b="1" dirty="0" smtClean="0"/>
              <a:t> </a:t>
            </a:r>
            <a:r>
              <a:rPr lang="en-US" b="1" dirty="0" err="1" smtClean="0"/>
              <a:t>kondisi</a:t>
            </a:r>
            <a:r>
              <a:rPr lang="en-US" b="1" dirty="0" smtClean="0"/>
              <a:t> </a:t>
            </a:r>
            <a:r>
              <a:rPr lang="en-US" b="1" dirty="0" err="1" smtClean="0"/>
              <a:t>masyarakat</a:t>
            </a:r>
            <a:r>
              <a:rPr lang="en-US" b="1" dirty="0" smtClean="0"/>
              <a:t> </a:t>
            </a:r>
            <a:r>
              <a:rPr lang="en-US" b="1" dirty="0" err="1" smtClean="0"/>
              <a:t>sekitarnya</a:t>
            </a:r>
            <a:r>
              <a:rPr lang="en-US" b="1" dirty="0" smtClean="0"/>
              <a:t>. </a:t>
            </a:r>
            <a:r>
              <a:rPr lang="en-US" b="1" dirty="0" err="1" smtClean="0"/>
              <a:t>Inilah</a:t>
            </a:r>
            <a:r>
              <a:rPr lang="en-US" b="1" dirty="0" smtClean="0"/>
              <a:t> </a:t>
            </a:r>
            <a:r>
              <a:rPr lang="en-US" b="1" dirty="0" err="1" smtClean="0"/>
              <a:t>etika</a:t>
            </a:r>
            <a:r>
              <a:rPr lang="en-US" b="1" dirty="0" smtClean="0"/>
              <a:t> </a:t>
            </a:r>
            <a:r>
              <a:rPr lang="en-US" b="1" dirty="0" err="1" smtClean="0"/>
              <a:t>bisnis</a:t>
            </a:r>
            <a:r>
              <a:rPr lang="en-US" b="1" dirty="0" smtClean="0"/>
              <a:t> yang "</a:t>
            </a:r>
            <a:r>
              <a:rPr lang="en-US" b="1" dirty="0" err="1" smtClean="0"/>
              <a:t>etis</a:t>
            </a:r>
            <a:r>
              <a:rPr lang="en-US" b="1" dirty="0" smtClean="0"/>
              <a:t>". </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10000"/>
          </a:bodyPr>
          <a:lstStyle/>
          <a:p>
            <a:pPr>
              <a:buNone/>
            </a:pPr>
            <a:r>
              <a:rPr lang="en-US" b="1" dirty="0" smtClean="0"/>
              <a:t>2. </a:t>
            </a:r>
            <a:r>
              <a:rPr lang="id-ID" b="1" dirty="0" smtClean="0"/>
              <a:t>	</a:t>
            </a:r>
            <a:r>
              <a:rPr lang="en-US" b="1" u="sng" dirty="0" err="1" smtClean="0"/>
              <a:t>Pengembangan</a:t>
            </a:r>
            <a:r>
              <a:rPr lang="en-US" b="1" u="sng" dirty="0" smtClean="0"/>
              <a:t> </a:t>
            </a:r>
            <a:r>
              <a:rPr lang="en-US" b="1" u="sng" dirty="0" err="1" smtClean="0"/>
              <a:t>tanggung</a:t>
            </a:r>
            <a:r>
              <a:rPr lang="en-US" b="1" u="sng" dirty="0" smtClean="0"/>
              <a:t> </a:t>
            </a:r>
            <a:r>
              <a:rPr lang="en-US" b="1" u="sng" dirty="0" err="1" smtClean="0"/>
              <a:t>jawab</a:t>
            </a:r>
            <a:r>
              <a:rPr lang="en-US" b="1" u="sng" dirty="0" smtClean="0"/>
              <a:t> </a:t>
            </a:r>
            <a:r>
              <a:rPr lang="en-US" b="1" u="sng" dirty="0" err="1" smtClean="0"/>
              <a:t>sosial</a:t>
            </a:r>
            <a:r>
              <a:rPr lang="en-US" b="1" u="sng" dirty="0" smtClean="0"/>
              <a:t> (social responsibility</a:t>
            </a:r>
            <a:r>
              <a:rPr lang="en-US" b="1" dirty="0" smtClean="0"/>
              <a:t>) </a:t>
            </a:r>
            <a:endParaRPr lang="en-US" dirty="0" smtClean="0"/>
          </a:p>
          <a:p>
            <a:pPr algn="just">
              <a:buNone/>
            </a:pPr>
            <a:r>
              <a:rPr lang="id-ID" dirty="0" smtClean="0"/>
              <a:t>	</a:t>
            </a:r>
            <a:r>
              <a:rPr lang="en-US" b="1" dirty="0" err="1" smtClean="0"/>
              <a:t>Pelaku</a:t>
            </a:r>
            <a:r>
              <a:rPr lang="en-US" b="1" dirty="0" smtClean="0"/>
              <a:t> </a:t>
            </a:r>
            <a:r>
              <a:rPr lang="en-US" b="1" dirty="0" err="1" smtClean="0"/>
              <a:t>bisnis</a:t>
            </a:r>
            <a:r>
              <a:rPr lang="en-US" b="1" dirty="0" smtClean="0"/>
              <a:t> </a:t>
            </a:r>
            <a:r>
              <a:rPr lang="en-US" b="1" dirty="0" err="1" smtClean="0"/>
              <a:t>di</a:t>
            </a:r>
            <a:r>
              <a:rPr lang="en-US" b="1" dirty="0" smtClean="0"/>
              <a:t> </a:t>
            </a:r>
            <a:r>
              <a:rPr lang="en-US" b="1" dirty="0" err="1" smtClean="0"/>
              <a:t>sini</a:t>
            </a:r>
            <a:r>
              <a:rPr lang="en-US" b="1" dirty="0" smtClean="0"/>
              <a:t> </a:t>
            </a:r>
            <a:r>
              <a:rPr lang="en-US" b="1" dirty="0" err="1" smtClean="0"/>
              <a:t>dituntut</a:t>
            </a:r>
            <a:r>
              <a:rPr lang="en-US" b="1" dirty="0" smtClean="0"/>
              <a:t> </a:t>
            </a:r>
            <a:r>
              <a:rPr lang="en-US" b="1" dirty="0" err="1" smtClean="0"/>
              <a:t>untuk</a:t>
            </a:r>
            <a:r>
              <a:rPr lang="en-US" b="1" dirty="0" smtClean="0"/>
              <a:t> </a:t>
            </a:r>
            <a:r>
              <a:rPr lang="en-US" b="1" dirty="0" err="1" smtClean="0"/>
              <a:t>peduli</a:t>
            </a:r>
            <a:r>
              <a:rPr lang="en-US" b="1" dirty="0" smtClean="0"/>
              <a:t> </a:t>
            </a:r>
            <a:r>
              <a:rPr lang="en-US" b="1" dirty="0" err="1" smtClean="0"/>
              <a:t>dengan</a:t>
            </a:r>
            <a:r>
              <a:rPr lang="en-US" b="1" dirty="0" smtClean="0"/>
              <a:t> </a:t>
            </a:r>
            <a:r>
              <a:rPr lang="en-US" b="1" dirty="0" err="1" smtClean="0"/>
              <a:t>keadaan</a:t>
            </a:r>
            <a:r>
              <a:rPr lang="en-US" b="1" dirty="0" smtClean="0"/>
              <a:t> </a:t>
            </a:r>
            <a:r>
              <a:rPr lang="en-US" b="1" dirty="0" err="1" smtClean="0"/>
              <a:t>masyarakat</a:t>
            </a:r>
            <a:r>
              <a:rPr lang="en-US" b="1" dirty="0" smtClean="0"/>
              <a:t>, </a:t>
            </a:r>
            <a:r>
              <a:rPr lang="en-US" b="1" dirty="0" err="1" smtClean="0"/>
              <a:t>bukan</a:t>
            </a:r>
            <a:r>
              <a:rPr lang="en-US" b="1" dirty="0" smtClean="0"/>
              <a:t> </a:t>
            </a:r>
            <a:r>
              <a:rPr lang="en-US" b="1" dirty="0" err="1" smtClean="0"/>
              <a:t>hanya</a:t>
            </a:r>
            <a:r>
              <a:rPr lang="en-US" b="1" dirty="0" smtClean="0"/>
              <a:t> </a:t>
            </a:r>
            <a:r>
              <a:rPr lang="en-US" b="1" dirty="0" err="1" smtClean="0"/>
              <a:t>dalam</a:t>
            </a:r>
            <a:r>
              <a:rPr lang="en-US" b="1" dirty="0" smtClean="0"/>
              <a:t> </a:t>
            </a:r>
            <a:r>
              <a:rPr lang="en-US" b="1" dirty="0" err="1" smtClean="0"/>
              <a:t>bentuk</a:t>
            </a:r>
            <a:r>
              <a:rPr lang="en-US" b="1" dirty="0" smtClean="0"/>
              <a:t> "</a:t>
            </a:r>
            <a:r>
              <a:rPr lang="en-US" b="1" dirty="0" err="1" smtClean="0"/>
              <a:t>uang</a:t>
            </a:r>
            <a:r>
              <a:rPr lang="en-US" b="1" dirty="0" smtClean="0"/>
              <a:t>" </a:t>
            </a:r>
            <a:r>
              <a:rPr lang="en-US" b="1" dirty="0" err="1" smtClean="0"/>
              <a:t>dengan</a:t>
            </a:r>
            <a:r>
              <a:rPr lang="en-US" b="1" dirty="0" smtClean="0"/>
              <a:t> </a:t>
            </a:r>
            <a:r>
              <a:rPr lang="en-US" b="1" dirty="0" err="1" smtClean="0"/>
              <a:t>jalan</a:t>
            </a:r>
            <a:r>
              <a:rPr lang="en-US" b="1" dirty="0" smtClean="0"/>
              <a:t> </a:t>
            </a:r>
            <a:r>
              <a:rPr lang="en-US" b="1" dirty="0" err="1" smtClean="0"/>
              <a:t>memberikan</a:t>
            </a:r>
            <a:r>
              <a:rPr lang="en-US" b="1" dirty="0" smtClean="0"/>
              <a:t> </a:t>
            </a:r>
            <a:r>
              <a:rPr lang="en-US" b="1" dirty="0" err="1" smtClean="0"/>
              <a:t>sumbangan</a:t>
            </a:r>
            <a:r>
              <a:rPr lang="en-US" b="1" dirty="0" smtClean="0"/>
              <a:t>, </a:t>
            </a:r>
            <a:r>
              <a:rPr lang="en-US" b="1" dirty="0" err="1" smtClean="0"/>
              <a:t>melainkan</a:t>
            </a:r>
            <a:r>
              <a:rPr lang="en-US" b="1" dirty="0" smtClean="0"/>
              <a:t> </a:t>
            </a:r>
            <a:r>
              <a:rPr lang="en-US" b="1" dirty="0" err="1" smtClean="0"/>
              <a:t>lebih</a:t>
            </a:r>
            <a:r>
              <a:rPr lang="en-US" b="1" dirty="0" smtClean="0"/>
              <a:t> </a:t>
            </a:r>
            <a:r>
              <a:rPr lang="en-US" b="1" dirty="0" err="1" smtClean="0"/>
              <a:t>kompleks</a:t>
            </a:r>
            <a:r>
              <a:rPr lang="en-US" b="1" dirty="0" smtClean="0"/>
              <a:t> </a:t>
            </a:r>
            <a:r>
              <a:rPr lang="en-US" b="1" dirty="0" err="1" smtClean="0"/>
              <a:t>lagi</a:t>
            </a:r>
            <a:r>
              <a:rPr lang="en-US" b="1" dirty="0" smtClean="0"/>
              <a:t>. </a:t>
            </a:r>
            <a:r>
              <a:rPr lang="en-US" b="1" dirty="0" err="1" smtClean="0"/>
              <a:t>Artinya</a:t>
            </a:r>
            <a:r>
              <a:rPr lang="en-US" b="1" dirty="0" smtClean="0"/>
              <a:t> </a:t>
            </a:r>
            <a:r>
              <a:rPr lang="en-US" b="1" dirty="0" err="1" smtClean="0"/>
              <a:t>sebagai</a:t>
            </a:r>
            <a:r>
              <a:rPr lang="en-US" b="1" dirty="0" smtClean="0"/>
              <a:t> </a:t>
            </a:r>
            <a:r>
              <a:rPr lang="en-US" b="1" dirty="0" err="1" smtClean="0"/>
              <a:t>contoh</a:t>
            </a:r>
            <a:r>
              <a:rPr lang="en-US" b="1" dirty="0" smtClean="0"/>
              <a:t> </a:t>
            </a:r>
            <a:r>
              <a:rPr lang="en-US" b="1" dirty="0" err="1" smtClean="0"/>
              <a:t>kesempatan</a:t>
            </a:r>
            <a:r>
              <a:rPr lang="en-US" b="1" dirty="0" smtClean="0"/>
              <a:t> yang </a:t>
            </a:r>
            <a:r>
              <a:rPr lang="en-US" b="1" dirty="0" err="1" smtClean="0"/>
              <a:t>dimiliki</a:t>
            </a:r>
            <a:r>
              <a:rPr lang="en-US" b="1" dirty="0" smtClean="0"/>
              <a:t> </a:t>
            </a:r>
            <a:r>
              <a:rPr lang="en-US" b="1" dirty="0" err="1" smtClean="0"/>
              <a:t>oleh</a:t>
            </a:r>
            <a:r>
              <a:rPr lang="en-US" b="1" dirty="0" smtClean="0"/>
              <a:t> </a:t>
            </a:r>
            <a:r>
              <a:rPr lang="en-US" b="1" dirty="0" err="1" smtClean="0"/>
              <a:t>pelaku</a:t>
            </a:r>
            <a:r>
              <a:rPr lang="en-US" b="1" dirty="0" smtClean="0"/>
              <a:t> </a:t>
            </a:r>
            <a:r>
              <a:rPr lang="en-US" b="1" dirty="0" err="1" smtClean="0"/>
              <a:t>bisnis</a:t>
            </a:r>
            <a:r>
              <a:rPr lang="en-US" b="1" dirty="0" smtClean="0"/>
              <a:t> </a:t>
            </a:r>
            <a:r>
              <a:rPr lang="en-US" b="1" dirty="0" err="1" smtClean="0"/>
              <a:t>untuk</a:t>
            </a:r>
            <a:r>
              <a:rPr lang="en-US" b="1" dirty="0" smtClean="0"/>
              <a:t> </a:t>
            </a:r>
            <a:r>
              <a:rPr lang="en-US" b="1" dirty="0" err="1" smtClean="0"/>
              <a:t>menjual</a:t>
            </a:r>
            <a:r>
              <a:rPr lang="en-US" b="1" dirty="0" smtClean="0"/>
              <a:t> </a:t>
            </a:r>
            <a:r>
              <a:rPr lang="en-US" b="1" dirty="0" err="1" smtClean="0"/>
              <a:t>pada</a:t>
            </a:r>
            <a:r>
              <a:rPr lang="en-US" b="1" dirty="0" smtClean="0"/>
              <a:t> </a:t>
            </a:r>
            <a:r>
              <a:rPr lang="en-US" b="1" dirty="0" err="1" smtClean="0"/>
              <a:t>tingkat</a:t>
            </a:r>
            <a:r>
              <a:rPr lang="en-US" b="1" dirty="0" smtClean="0"/>
              <a:t> </a:t>
            </a:r>
            <a:r>
              <a:rPr lang="en-US" b="1" dirty="0" err="1" smtClean="0"/>
              <a:t>harga</a:t>
            </a:r>
            <a:r>
              <a:rPr lang="en-US" b="1" dirty="0" smtClean="0"/>
              <a:t> yang </a:t>
            </a:r>
            <a:r>
              <a:rPr lang="en-US" b="1" dirty="0" err="1" smtClean="0"/>
              <a:t>tinggi</a:t>
            </a:r>
            <a:r>
              <a:rPr lang="en-US" b="1" dirty="0" smtClean="0"/>
              <a:t> </a:t>
            </a:r>
            <a:r>
              <a:rPr lang="en-US" b="1" dirty="0" err="1" smtClean="0"/>
              <a:t>sewaktu</a:t>
            </a:r>
            <a:r>
              <a:rPr lang="en-US" b="1" dirty="0" smtClean="0"/>
              <a:t> </a:t>
            </a:r>
            <a:r>
              <a:rPr lang="en-US" b="1" dirty="0" err="1" smtClean="0"/>
              <a:t>terjadinya</a:t>
            </a:r>
            <a:r>
              <a:rPr lang="en-US" b="1" dirty="0" smtClean="0"/>
              <a:t> </a:t>
            </a:r>
            <a:r>
              <a:rPr lang="en-US" b="1" i="1" dirty="0" smtClean="0"/>
              <a:t>excess demand</a:t>
            </a:r>
            <a:r>
              <a:rPr lang="en-US" b="1" dirty="0" smtClean="0"/>
              <a:t> </a:t>
            </a:r>
            <a:r>
              <a:rPr lang="en-US" b="1" dirty="0" err="1" smtClean="0"/>
              <a:t>harus</a:t>
            </a:r>
            <a:r>
              <a:rPr lang="en-US" b="1" dirty="0" smtClean="0"/>
              <a:t> </a:t>
            </a:r>
            <a:r>
              <a:rPr lang="en-US" b="1" dirty="0" err="1" smtClean="0"/>
              <a:t>menjadi</a:t>
            </a:r>
            <a:r>
              <a:rPr lang="en-US" b="1" dirty="0" smtClean="0"/>
              <a:t> </a:t>
            </a:r>
            <a:r>
              <a:rPr lang="en-US" b="1" dirty="0" err="1" smtClean="0"/>
              <a:t>perhatian</a:t>
            </a:r>
            <a:r>
              <a:rPr lang="en-US" b="1" dirty="0" smtClean="0"/>
              <a:t> </a:t>
            </a:r>
            <a:r>
              <a:rPr lang="en-US" b="1" dirty="0" err="1" smtClean="0"/>
              <a:t>dan</a:t>
            </a:r>
            <a:r>
              <a:rPr lang="en-US" b="1" dirty="0" smtClean="0"/>
              <a:t> </a:t>
            </a:r>
            <a:r>
              <a:rPr lang="en-US" b="1" dirty="0" err="1" smtClean="0"/>
              <a:t>kepedulian</a:t>
            </a:r>
            <a:r>
              <a:rPr lang="en-US" b="1" dirty="0" smtClean="0"/>
              <a:t> </a:t>
            </a:r>
            <a:r>
              <a:rPr lang="en-US" b="1" dirty="0" err="1" smtClean="0"/>
              <a:t>bagi</a:t>
            </a:r>
            <a:r>
              <a:rPr lang="en-US" b="1" dirty="0" smtClean="0"/>
              <a:t> </a:t>
            </a:r>
            <a:r>
              <a:rPr lang="en-US" b="1" dirty="0" err="1" smtClean="0"/>
              <a:t>pelaku</a:t>
            </a:r>
            <a:r>
              <a:rPr lang="en-US" b="1" dirty="0" smtClean="0"/>
              <a:t> </a:t>
            </a:r>
            <a:r>
              <a:rPr lang="en-US" b="1" dirty="0" err="1" smtClean="0"/>
              <a:t>bisnis</a:t>
            </a:r>
            <a:r>
              <a:rPr lang="en-US" b="1" dirty="0" smtClean="0"/>
              <a:t> </a:t>
            </a:r>
            <a:r>
              <a:rPr lang="en-US" b="1" dirty="0" err="1" smtClean="0"/>
              <a:t>dengan</a:t>
            </a:r>
            <a:r>
              <a:rPr lang="en-US" b="1" dirty="0" smtClean="0"/>
              <a:t> </a:t>
            </a:r>
            <a:r>
              <a:rPr lang="en-US" b="1" dirty="0" err="1" smtClean="0"/>
              <a:t>tidak</a:t>
            </a:r>
            <a:r>
              <a:rPr lang="en-US" b="1" dirty="0" smtClean="0"/>
              <a:t> </a:t>
            </a:r>
            <a:r>
              <a:rPr lang="en-US" b="1" dirty="0" err="1" smtClean="0"/>
              <a:t>memanfaatkan</a:t>
            </a:r>
            <a:r>
              <a:rPr lang="en-US" b="1" dirty="0" smtClean="0"/>
              <a:t> </a:t>
            </a:r>
            <a:r>
              <a:rPr lang="en-US" b="1" dirty="0" err="1" smtClean="0"/>
              <a:t>kesempatan</a:t>
            </a:r>
            <a:r>
              <a:rPr lang="en-US" b="1" dirty="0" smtClean="0"/>
              <a:t> </a:t>
            </a:r>
            <a:r>
              <a:rPr lang="en-US" b="1" dirty="0" err="1" smtClean="0"/>
              <a:t>ini</a:t>
            </a:r>
            <a:r>
              <a:rPr lang="en-US" b="1" dirty="0" smtClean="0"/>
              <a:t> </a:t>
            </a:r>
            <a:r>
              <a:rPr lang="en-US" b="1" dirty="0" err="1" smtClean="0"/>
              <a:t>untuk</a:t>
            </a:r>
            <a:r>
              <a:rPr lang="en-US" b="1" dirty="0" smtClean="0"/>
              <a:t> </a:t>
            </a:r>
            <a:r>
              <a:rPr lang="en-US" b="1" dirty="0" err="1" smtClean="0"/>
              <a:t>meraup</a:t>
            </a:r>
            <a:r>
              <a:rPr lang="en-US" b="1" dirty="0" smtClean="0"/>
              <a:t> </a:t>
            </a:r>
            <a:r>
              <a:rPr lang="en-US" b="1" dirty="0" err="1" smtClean="0"/>
              <a:t>keuntungan</a:t>
            </a:r>
            <a:r>
              <a:rPr lang="en-US" b="1" dirty="0" smtClean="0"/>
              <a:t> yang </a:t>
            </a:r>
            <a:r>
              <a:rPr lang="en-US" b="1" dirty="0" err="1" smtClean="0"/>
              <a:t>berlipat</a:t>
            </a:r>
            <a:r>
              <a:rPr lang="en-US" b="1" dirty="0" smtClean="0"/>
              <a:t> </a:t>
            </a:r>
            <a:r>
              <a:rPr lang="en-US" b="1" dirty="0" err="1" smtClean="0"/>
              <a:t>ganda</a:t>
            </a:r>
            <a:r>
              <a:rPr lang="en-US" b="1" dirty="0" smtClean="0"/>
              <a:t>. </a:t>
            </a:r>
            <a:r>
              <a:rPr lang="en-US" b="1" dirty="0" err="1" smtClean="0"/>
              <a:t>Jadi</a:t>
            </a:r>
            <a:r>
              <a:rPr lang="en-US" b="1" dirty="0" smtClean="0"/>
              <a:t>, </a:t>
            </a:r>
            <a:r>
              <a:rPr lang="en-US" b="1" dirty="0" err="1" smtClean="0"/>
              <a:t>dalam</a:t>
            </a:r>
            <a:r>
              <a:rPr lang="en-US" b="1" dirty="0" smtClean="0"/>
              <a:t> </a:t>
            </a:r>
            <a:r>
              <a:rPr lang="en-US" b="1" dirty="0" err="1" smtClean="0"/>
              <a:t>keadaan</a:t>
            </a:r>
            <a:r>
              <a:rPr lang="en-US" b="1" dirty="0" smtClean="0"/>
              <a:t> </a:t>
            </a:r>
            <a:r>
              <a:rPr lang="en-US" b="1" i="1" dirty="0" smtClean="0"/>
              <a:t>excess demand</a:t>
            </a:r>
            <a:r>
              <a:rPr lang="en-US" b="1" dirty="0" smtClean="0"/>
              <a:t> </a:t>
            </a:r>
            <a:r>
              <a:rPr lang="en-US" b="1" dirty="0" err="1" smtClean="0"/>
              <a:t>pelaku</a:t>
            </a:r>
            <a:r>
              <a:rPr lang="en-US" b="1" dirty="0" smtClean="0"/>
              <a:t> </a:t>
            </a:r>
            <a:r>
              <a:rPr lang="en-US" b="1" dirty="0" err="1" smtClean="0"/>
              <a:t>bisnis</a:t>
            </a:r>
            <a:r>
              <a:rPr lang="en-US" b="1" dirty="0" smtClean="0"/>
              <a:t> </a:t>
            </a:r>
            <a:r>
              <a:rPr lang="en-US" b="1" dirty="0" err="1" smtClean="0"/>
              <a:t>harus</a:t>
            </a:r>
            <a:r>
              <a:rPr lang="en-US" b="1" dirty="0" smtClean="0"/>
              <a:t> </a:t>
            </a:r>
            <a:r>
              <a:rPr lang="en-US" b="1" dirty="0" err="1" smtClean="0"/>
              <a:t>mampu</a:t>
            </a:r>
            <a:r>
              <a:rPr lang="en-US" b="1" dirty="0" smtClean="0"/>
              <a:t> </a:t>
            </a:r>
            <a:r>
              <a:rPr lang="en-US" b="1" dirty="0" err="1" smtClean="0"/>
              <a:t>mengembangkan</a:t>
            </a:r>
            <a:r>
              <a:rPr lang="en-US" b="1" dirty="0" smtClean="0"/>
              <a:t> </a:t>
            </a:r>
            <a:r>
              <a:rPr lang="en-US" b="1" dirty="0" err="1" smtClean="0"/>
              <a:t>dan</a:t>
            </a:r>
            <a:r>
              <a:rPr lang="en-US" b="1" dirty="0" smtClean="0"/>
              <a:t> </a:t>
            </a:r>
            <a:r>
              <a:rPr lang="en-US" b="1" dirty="0" err="1" smtClean="0"/>
              <a:t>memanifestasikan</a:t>
            </a:r>
            <a:r>
              <a:rPr lang="en-US" b="1" dirty="0" smtClean="0"/>
              <a:t> </a:t>
            </a:r>
            <a:r>
              <a:rPr lang="en-US" b="1" dirty="0" err="1" smtClean="0"/>
              <a:t>sikap</a:t>
            </a:r>
            <a:r>
              <a:rPr lang="en-US" b="1" dirty="0" smtClean="0"/>
              <a:t> </a:t>
            </a:r>
            <a:r>
              <a:rPr lang="en-US" b="1" dirty="0" err="1" smtClean="0"/>
              <a:t>tanggung</a:t>
            </a:r>
            <a:r>
              <a:rPr lang="en-US" b="1" dirty="0" smtClean="0"/>
              <a:t> </a:t>
            </a:r>
            <a:r>
              <a:rPr lang="en-US" b="1" dirty="0" err="1" smtClean="0"/>
              <a:t>jawab</a:t>
            </a:r>
            <a:r>
              <a:rPr lang="en-US" b="1" dirty="0" smtClean="0"/>
              <a:t> </a:t>
            </a:r>
            <a:r>
              <a:rPr lang="en-US" b="1" dirty="0" err="1" smtClean="0"/>
              <a:t>terhadap</a:t>
            </a:r>
            <a:r>
              <a:rPr lang="en-US" b="1" dirty="0" smtClean="0"/>
              <a:t> </a:t>
            </a:r>
            <a:r>
              <a:rPr lang="en-US" b="1" dirty="0" err="1" smtClean="0"/>
              <a:t>masyarakat</a:t>
            </a:r>
            <a:r>
              <a:rPr lang="en-US" b="1" dirty="0" smtClean="0"/>
              <a:t> </a:t>
            </a:r>
            <a:r>
              <a:rPr lang="en-US" b="1" dirty="0" err="1" smtClean="0"/>
              <a:t>sekitarnya</a:t>
            </a:r>
            <a:r>
              <a:rPr lang="en-US" b="1" dirty="0" smtClean="0"/>
              <a:t>. </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algn="just">
              <a:buNone/>
            </a:pPr>
            <a:endParaRPr lang="en-US" b="1" dirty="0" smtClean="0"/>
          </a:p>
          <a:p>
            <a:pPr algn="just">
              <a:buNone/>
            </a:pPr>
            <a:r>
              <a:rPr lang="en-US" b="1" dirty="0" smtClean="0"/>
              <a:t>3</a:t>
            </a:r>
            <a:r>
              <a:rPr lang="en-US" b="1" dirty="0" smtClean="0"/>
              <a:t>. </a:t>
            </a:r>
            <a:r>
              <a:rPr lang="id-ID" b="1" dirty="0" smtClean="0"/>
              <a:t>	</a:t>
            </a:r>
            <a:r>
              <a:rPr lang="en-US" b="1" u="sng" dirty="0" err="1" smtClean="0"/>
              <a:t>Mempertahankan</a:t>
            </a:r>
            <a:r>
              <a:rPr lang="en-US" b="1" u="sng" dirty="0" smtClean="0"/>
              <a:t> </a:t>
            </a:r>
            <a:r>
              <a:rPr lang="en-US" b="1" u="sng" dirty="0" err="1" smtClean="0"/>
              <a:t>jati</a:t>
            </a:r>
            <a:r>
              <a:rPr lang="en-US" b="1" u="sng" dirty="0" smtClean="0"/>
              <a:t> </a:t>
            </a:r>
            <a:r>
              <a:rPr lang="en-US" b="1" u="sng" dirty="0" err="1" smtClean="0"/>
              <a:t>diri</a:t>
            </a:r>
            <a:r>
              <a:rPr lang="en-US" b="1" u="sng" dirty="0" smtClean="0"/>
              <a:t> </a:t>
            </a:r>
            <a:r>
              <a:rPr lang="en-US" b="1" u="sng" dirty="0" err="1" smtClean="0"/>
              <a:t>dan</a:t>
            </a:r>
            <a:r>
              <a:rPr lang="en-US" b="1" u="sng" dirty="0" smtClean="0"/>
              <a:t> </a:t>
            </a:r>
            <a:r>
              <a:rPr lang="en-US" b="1" u="sng" dirty="0" err="1" smtClean="0"/>
              <a:t>tidak</a:t>
            </a:r>
            <a:r>
              <a:rPr lang="en-US" b="1" u="sng" dirty="0" smtClean="0"/>
              <a:t> </a:t>
            </a:r>
            <a:r>
              <a:rPr lang="en-US" b="1" u="sng" dirty="0" err="1" smtClean="0"/>
              <a:t>mudah</a:t>
            </a:r>
            <a:r>
              <a:rPr lang="en-US" b="1" u="sng" dirty="0" smtClean="0"/>
              <a:t> </a:t>
            </a:r>
            <a:r>
              <a:rPr lang="en-US" b="1" u="sng" dirty="0" err="1" smtClean="0"/>
              <a:t>untuk</a:t>
            </a:r>
            <a:r>
              <a:rPr lang="en-US" b="1" u="sng" dirty="0" smtClean="0"/>
              <a:t> </a:t>
            </a:r>
            <a:r>
              <a:rPr lang="en-US" b="1" u="sng" dirty="0" err="1" smtClean="0"/>
              <a:t>terombang-ambing</a:t>
            </a:r>
            <a:r>
              <a:rPr lang="en-US" b="1" u="sng" dirty="0" smtClean="0"/>
              <a:t> </a:t>
            </a:r>
            <a:r>
              <a:rPr lang="en-US" b="1" u="sng" dirty="0" err="1" smtClean="0"/>
              <a:t>oleh</a:t>
            </a:r>
            <a:r>
              <a:rPr lang="en-US" b="1" u="sng" dirty="0" smtClean="0"/>
              <a:t> </a:t>
            </a:r>
            <a:r>
              <a:rPr lang="en-US" b="1" u="sng" dirty="0" err="1" smtClean="0"/>
              <a:t>pesatnya</a:t>
            </a:r>
            <a:r>
              <a:rPr lang="en-US" b="1" u="sng" dirty="0" smtClean="0"/>
              <a:t> </a:t>
            </a:r>
            <a:r>
              <a:rPr lang="en-US" b="1" u="sng" dirty="0" err="1" smtClean="0"/>
              <a:t>perkembangan</a:t>
            </a:r>
            <a:r>
              <a:rPr lang="en-US" b="1" u="sng" dirty="0" smtClean="0"/>
              <a:t> </a:t>
            </a:r>
            <a:r>
              <a:rPr lang="en-US" b="1" u="sng" dirty="0" err="1" smtClean="0"/>
              <a:t>informasi</a:t>
            </a:r>
            <a:r>
              <a:rPr lang="en-US" b="1" u="sng" dirty="0" smtClean="0"/>
              <a:t> </a:t>
            </a:r>
            <a:r>
              <a:rPr lang="en-US" b="1" u="sng" dirty="0" err="1" smtClean="0"/>
              <a:t>dan</a:t>
            </a:r>
            <a:r>
              <a:rPr lang="en-US" b="1" u="sng" dirty="0" smtClean="0"/>
              <a:t> </a:t>
            </a:r>
            <a:r>
              <a:rPr lang="en-US" b="1" u="sng" dirty="0" err="1" smtClean="0"/>
              <a:t>teknologi</a:t>
            </a:r>
            <a:r>
              <a:rPr lang="en-US" b="1" u="sng" dirty="0" smtClean="0"/>
              <a:t> </a:t>
            </a:r>
          </a:p>
          <a:p>
            <a:pPr algn="just">
              <a:buNone/>
            </a:pPr>
            <a:r>
              <a:rPr lang="id-ID" b="1" dirty="0" smtClean="0"/>
              <a:t>	</a:t>
            </a:r>
            <a:r>
              <a:rPr lang="en-US" b="1" dirty="0" err="1" smtClean="0"/>
              <a:t>Bukan</a:t>
            </a:r>
            <a:r>
              <a:rPr lang="en-US" b="1" dirty="0" smtClean="0"/>
              <a:t> </a:t>
            </a:r>
            <a:r>
              <a:rPr lang="en-US" b="1" dirty="0" err="1" smtClean="0"/>
              <a:t>berarti</a:t>
            </a:r>
            <a:r>
              <a:rPr lang="en-US" b="1" dirty="0" smtClean="0"/>
              <a:t> </a:t>
            </a:r>
            <a:r>
              <a:rPr lang="en-US" b="1" dirty="0" err="1" smtClean="0"/>
              <a:t>etika</a:t>
            </a:r>
            <a:r>
              <a:rPr lang="en-US" b="1" dirty="0" smtClean="0"/>
              <a:t> </a:t>
            </a:r>
            <a:r>
              <a:rPr lang="en-US" b="1" dirty="0" err="1" smtClean="0"/>
              <a:t>bisnis</a:t>
            </a:r>
            <a:r>
              <a:rPr lang="en-US" b="1" dirty="0" smtClean="0"/>
              <a:t> anti </a:t>
            </a:r>
            <a:r>
              <a:rPr lang="en-US" b="1" dirty="0" err="1" smtClean="0"/>
              <a:t>perkembangan</a:t>
            </a:r>
            <a:r>
              <a:rPr lang="en-US" b="1" dirty="0" smtClean="0"/>
              <a:t> </a:t>
            </a:r>
            <a:r>
              <a:rPr lang="en-US" b="1" dirty="0" err="1" smtClean="0"/>
              <a:t>informasi</a:t>
            </a:r>
            <a:r>
              <a:rPr lang="en-US" b="1" dirty="0" smtClean="0"/>
              <a:t> </a:t>
            </a:r>
            <a:r>
              <a:rPr lang="en-US" b="1" dirty="0" err="1" smtClean="0"/>
              <a:t>dan</a:t>
            </a:r>
            <a:r>
              <a:rPr lang="en-US" b="1" dirty="0" smtClean="0"/>
              <a:t> </a:t>
            </a:r>
            <a:r>
              <a:rPr lang="en-US" b="1" dirty="0" err="1" smtClean="0"/>
              <a:t>teknologi</a:t>
            </a:r>
            <a:r>
              <a:rPr lang="en-US" b="1" dirty="0" smtClean="0"/>
              <a:t>, </a:t>
            </a:r>
            <a:r>
              <a:rPr lang="en-US" b="1" dirty="0" err="1" smtClean="0"/>
              <a:t>tetapi</a:t>
            </a:r>
            <a:r>
              <a:rPr lang="en-US" b="1" dirty="0" smtClean="0"/>
              <a:t> </a:t>
            </a:r>
            <a:r>
              <a:rPr lang="en-US" b="1" dirty="0" err="1" smtClean="0"/>
              <a:t>informasi</a:t>
            </a:r>
            <a:r>
              <a:rPr lang="en-US" b="1" dirty="0" smtClean="0"/>
              <a:t> </a:t>
            </a:r>
            <a:r>
              <a:rPr lang="en-US" b="1" dirty="0" err="1" smtClean="0"/>
              <a:t>dan</a:t>
            </a:r>
            <a:r>
              <a:rPr lang="en-US" b="1" dirty="0" smtClean="0"/>
              <a:t> </a:t>
            </a:r>
            <a:r>
              <a:rPr lang="en-US" b="1" dirty="0" err="1" smtClean="0"/>
              <a:t>teknologi</a:t>
            </a:r>
            <a:r>
              <a:rPr lang="en-US" b="1" dirty="0" smtClean="0"/>
              <a:t> </a:t>
            </a:r>
            <a:r>
              <a:rPr lang="en-US" b="1" dirty="0" err="1" smtClean="0"/>
              <a:t>itu</a:t>
            </a:r>
            <a:r>
              <a:rPr lang="en-US" b="1" dirty="0" smtClean="0"/>
              <a:t> </a:t>
            </a:r>
            <a:r>
              <a:rPr lang="en-US" b="1" dirty="0" err="1" smtClean="0"/>
              <a:t>harus</a:t>
            </a:r>
            <a:r>
              <a:rPr lang="en-US" b="1" dirty="0" smtClean="0"/>
              <a:t> </a:t>
            </a:r>
            <a:r>
              <a:rPr lang="en-US" b="1" dirty="0" err="1" smtClean="0"/>
              <a:t>dimanfaatkan</a:t>
            </a:r>
            <a:r>
              <a:rPr lang="en-US" b="1" dirty="0" smtClean="0"/>
              <a:t> </a:t>
            </a:r>
            <a:r>
              <a:rPr lang="en-US" b="1" dirty="0" err="1" smtClean="0"/>
              <a:t>untuk</a:t>
            </a:r>
            <a:r>
              <a:rPr lang="en-US" b="1" dirty="0" smtClean="0"/>
              <a:t> </a:t>
            </a:r>
            <a:r>
              <a:rPr lang="en-US" b="1" dirty="0" err="1" smtClean="0"/>
              <a:t>meningkatkan</a:t>
            </a:r>
            <a:r>
              <a:rPr lang="en-US" b="1" dirty="0" smtClean="0"/>
              <a:t> </a:t>
            </a:r>
            <a:r>
              <a:rPr lang="en-US" b="1" dirty="0" err="1" smtClean="0"/>
              <a:t>kepedulian</a:t>
            </a:r>
            <a:r>
              <a:rPr lang="en-US" b="1" dirty="0" smtClean="0"/>
              <a:t> </a:t>
            </a:r>
            <a:r>
              <a:rPr lang="en-US" b="1" dirty="0" err="1" smtClean="0"/>
              <a:t>bagi</a:t>
            </a:r>
            <a:r>
              <a:rPr lang="en-US" b="1" dirty="0" smtClean="0"/>
              <a:t> </a:t>
            </a:r>
            <a:r>
              <a:rPr lang="en-US" b="1" dirty="0" err="1" smtClean="0"/>
              <a:t>golongan</a:t>
            </a:r>
            <a:r>
              <a:rPr lang="en-US" b="1" dirty="0" smtClean="0"/>
              <a:t> yang </a:t>
            </a:r>
            <a:r>
              <a:rPr lang="en-US" b="1" dirty="0" err="1" smtClean="0"/>
              <a:t>lemah</a:t>
            </a:r>
            <a:r>
              <a:rPr lang="en-US" b="1" dirty="0" smtClean="0"/>
              <a:t> </a:t>
            </a:r>
            <a:r>
              <a:rPr lang="en-US" b="1" dirty="0" err="1" smtClean="0"/>
              <a:t>dan</a:t>
            </a:r>
            <a:r>
              <a:rPr lang="en-US" b="1" dirty="0" smtClean="0"/>
              <a:t> </a:t>
            </a:r>
            <a:r>
              <a:rPr lang="en-US" b="1" dirty="0" err="1" smtClean="0"/>
              <a:t>tidak</a:t>
            </a:r>
            <a:r>
              <a:rPr lang="en-US" b="1" dirty="0" smtClean="0"/>
              <a:t> </a:t>
            </a:r>
            <a:r>
              <a:rPr lang="en-US" b="1" dirty="0" err="1" smtClean="0"/>
              <a:t>kehilangan</a:t>
            </a:r>
            <a:r>
              <a:rPr lang="en-US" b="1" dirty="0" smtClean="0"/>
              <a:t> </a:t>
            </a:r>
            <a:r>
              <a:rPr lang="en-US" b="1" dirty="0" err="1" smtClean="0"/>
              <a:t>budaya</a:t>
            </a:r>
            <a:r>
              <a:rPr lang="en-US" b="1" dirty="0" smtClean="0"/>
              <a:t> yang </a:t>
            </a:r>
            <a:r>
              <a:rPr lang="en-US" b="1" dirty="0" err="1" smtClean="0"/>
              <a:t>dimiliki</a:t>
            </a:r>
            <a:r>
              <a:rPr lang="en-US" b="1" dirty="0" smtClean="0"/>
              <a:t> </a:t>
            </a:r>
            <a:r>
              <a:rPr lang="en-US" b="1" dirty="0" err="1" smtClean="0"/>
              <a:t>akibat</a:t>
            </a:r>
            <a:r>
              <a:rPr lang="en-US" b="1" dirty="0" smtClean="0"/>
              <a:t> </a:t>
            </a:r>
            <a:r>
              <a:rPr lang="en-US" b="1" dirty="0" err="1" smtClean="0"/>
              <a:t>adanya</a:t>
            </a:r>
            <a:r>
              <a:rPr lang="en-US" b="1" dirty="0" smtClean="0"/>
              <a:t> </a:t>
            </a:r>
            <a:r>
              <a:rPr lang="en-US" b="1" dirty="0" err="1" smtClean="0"/>
              <a:t>tranformasi</a:t>
            </a:r>
            <a:r>
              <a:rPr lang="en-US" b="1" dirty="0" smtClean="0"/>
              <a:t> </a:t>
            </a:r>
            <a:r>
              <a:rPr lang="en-US" b="1" dirty="0" err="1" smtClean="0"/>
              <a:t>informasi</a:t>
            </a:r>
            <a:r>
              <a:rPr lang="en-US" b="1" dirty="0" smtClean="0"/>
              <a:t> </a:t>
            </a:r>
            <a:r>
              <a:rPr lang="en-US" b="1" dirty="0" err="1" smtClean="0"/>
              <a:t>dan</a:t>
            </a:r>
            <a:r>
              <a:rPr lang="en-US" b="1" dirty="0" smtClean="0"/>
              <a:t> </a:t>
            </a:r>
            <a:r>
              <a:rPr lang="en-US" b="1" dirty="0" err="1" smtClean="0"/>
              <a:t>teknologi</a:t>
            </a:r>
            <a:r>
              <a:rPr lang="en-US" b="1" dirty="0" smtClean="0"/>
              <a:t>.</a:t>
            </a:r>
            <a:r>
              <a:rPr lang="id-ID" b="1" dirty="0" smtClean="0"/>
              <a:t> </a:t>
            </a:r>
            <a:endParaRPr lang="en-US" b="1" dirty="0" smtClean="0"/>
          </a:p>
          <a:p>
            <a:pPr algn="just">
              <a:buNone/>
            </a:pPr>
            <a:endParaRPr lang="en-US" b="1" dirty="0" smtClean="0"/>
          </a:p>
          <a:p>
            <a:pPr algn="just">
              <a:buNone/>
            </a:pP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buNone/>
            </a:pPr>
            <a:r>
              <a:rPr lang="en-US" b="1" dirty="0" smtClean="0"/>
              <a:t>4. </a:t>
            </a:r>
            <a:r>
              <a:rPr lang="id-ID" b="1" dirty="0" smtClean="0"/>
              <a:t>	</a:t>
            </a:r>
            <a:r>
              <a:rPr lang="en-US" b="1" u="sng" dirty="0" err="1" smtClean="0"/>
              <a:t>Menciptakan</a:t>
            </a:r>
            <a:r>
              <a:rPr lang="en-US" b="1" u="sng" dirty="0" smtClean="0"/>
              <a:t> </a:t>
            </a:r>
            <a:r>
              <a:rPr lang="en-US" b="1" u="sng" dirty="0" err="1" smtClean="0"/>
              <a:t>persaingan</a:t>
            </a:r>
            <a:r>
              <a:rPr lang="en-US" b="1" u="sng" dirty="0" smtClean="0"/>
              <a:t> yang </a:t>
            </a:r>
            <a:r>
              <a:rPr lang="en-US" b="1" u="sng" dirty="0" err="1" smtClean="0"/>
              <a:t>sehat</a:t>
            </a:r>
            <a:r>
              <a:rPr lang="en-US" b="1" u="sng" dirty="0" smtClean="0"/>
              <a:t> </a:t>
            </a:r>
          </a:p>
          <a:p>
            <a:pPr algn="just">
              <a:buNone/>
            </a:pPr>
            <a:r>
              <a:rPr lang="id-ID" b="1" dirty="0" smtClean="0"/>
              <a:t>	</a:t>
            </a:r>
            <a:r>
              <a:rPr lang="en-US" b="1" dirty="0" err="1" smtClean="0"/>
              <a:t>Persaingan</a:t>
            </a:r>
            <a:r>
              <a:rPr lang="en-US" b="1" dirty="0" smtClean="0"/>
              <a:t> </a:t>
            </a:r>
            <a:r>
              <a:rPr lang="en-US" b="1" dirty="0" err="1" smtClean="0"/>
              <a:t>dalam</a:t>
            </a:r>
            <a:r>
              <a:rPr lang="en-US" b="1" dirty="0" smtClean="0"/>
              <a:t> </a:t>
            </a:r>
            <a:r>
              <a:rPr lang="en-US" b="1" dirty="0" err="1" smtClean="0"/>
              <a:t>dunia</a:t>
            </a:r>
            <a:r>
              <a:rPr lang="en-US" b="1" dirty="0" smtClean="0"/>
              <a:t> </a:t>
            </a:r>
            <a:r>
              <a:rPr lang="en-US" b="1" dirty="0" err="1" smtClean="0"/>
              <a:t>bisnis</a:t>
            </a:r>
            <a:r>
              <a:rPr lang="en-US" b="1" dirty="0" smtClean="0"/>
              <a:t> </a:t>
            </a:r>
            <a:r>
              <a:rPr lang="en-US" b="1" dirty="0" err="1" smtClean="0"/>
              <a:t>perlu</a:t>
            </a:r>
            <a:r>
              <a:rPr lang="en-US" b="1" dirty="0" smtClean="0"/>
              <a:t> </a:t>
            </a:r>
            <a:r>
              <a:rPr lang="en-US" b="1" dirty="0" err="1" smtClean="0"/>
              <a:t>untuk</a:t>
            </a:r>
            <a:r>
              <a:rPr lang="en-US" b="1" dirty="0" smtClean="0"/>
              <a:t> </a:t>
            </a:r>
            <a:r>
              <a:rPr lang="en-US" b="1" dirty="0" err="1" smtClean="0"/>
              <a:t>meningkatkan</a:t>
            </a:r>
            <a:r>
              <a:rPr lang="en-US" b="1" dirty="0" smtClean="0"/>
              <a:t> </a:t>
            </a:r>
            <a:r>
              <a:rPr lang="en-US" b="1" dirty="0" err="1" smtClean="0"/>
              <a:t>efisiensi</a:t>
            </a:r>
            <a:r>
              <a:rPr lang="en-US" b="1" dirty="0" smtClean="0"/>
              <a:t> </a:t>
            </a:r>
            <a:r>
              <a:rPr lang="en-US" b="1" dirty="0" err="1" smtClean="0"/>
              <a:t>dan</a:t>
            </a:r>
            <a:r>
              <a:rPr lang="en-US" b="1" dirty="0" smtClean="0"/>
              <a:t> </a:t>
            </a:r>
            <a:r>
              <a:rPr lang="en-US" b="1" dirty="0" err="1" smtClean="0"/>
              <a:t>kualitas</a:t>
            </a:r>
            <a:r>
              <a:rPr lang="en-US" b="1" dirty="0" smtClean="0"/>
              <a:t>, </a:t>
            </a:r>
            <a:r>
              <a:rPr lang="en-US" b="1" dirty="0" err="1" smtClean="0"/>
              <a:t>tetapi</a:t>
            </a:r>
            <a:r>
              <a:rPr lang="en-US" b="1" dirty="0" smtClean="0"/>
              <a:t> </a:t>
            </a:r>
            <a:r>
              <a:rPr lang="en-US" b="1" dirty="0" err="1" smtClean="0"/>
              <a:t>persaingan</a:t>
            </a:r>
            <a:r>
              <a:rPr lang="en-US" b="1" dirty="0" smtClean="0"/>
              <a:t> </a:t>
            </a:r>
            <a:r>
              <a:rPr lang="en-US" b="1" dirty="0" err="1" smtClean="0"/>
              <a:t>tersebut</a:t>
            </a:r>
            <a:r>
              <a:rPr lang="en-US" b="1" dirty="0" smtClean="0"/>
              <a:t> </a:t>
            </a:r>
            <a:r>
              <a:rPr lang="en-US" b="1" dirty="0" err="1" smtClean="0"/>
              <a:t>tidak</a:t>
            </a:r>
            <a:r>
              <a:rPr lang="en-US" b="1" dirty="0" smtClean="0"/>
              <a:t> </a:t>
            </a:r>
            <a:r>
              <a:rPr lang="en-US" b="1" dirty="0" err="1" smtClean="0"/>
              <a:t>mematikan</a:t>
            </a:r>
            <a:r>
              <a:rPr lang="en-US" b="1" dirty="0" smtClean="0"/>
              <a:t> yang </a:t>
            </a:r>
            <a:r>
              <a:rPr lang="en-US" b="1" dirty="0" err="1" smtClean="0"/>
              <a:t>lemah</a:t>
            </a:r>
            <a:r>
              <a:rPr lang="en-US" b="1" dirty="0" smtClean="0"/>
              <a:t>, </a:t>
            </a:r>
            <a:r>
              <a:rPr lang="en-US" b="1" dirty="0" err="1" smtClean="0"/>
              <a:t>dan</a:t>
            </a:r>
            <a:r>
              <a:rPr lang="en-US" b="1" dirty="0" smtClean="0"/>
              <a:t> </a:t>
            </a:r>
            <a:r>
              <a:rPr lang="en-US" b="1" dirty="0" err="1" smtClean="0"/>
              <a:t>sebaliknya</a:t>
            </a:r>
            <a:r>
              <a:rPr lang="en-US" b="1" dirty="0" smtClean="0"/>
              <a:t>, </a:t>
            </a:r>
            <a:r>
              <a:rPr lang="en-US" b="1" dirty="0" err="1" smtClean="0"/>
              <a:t>harus</a:t>
            </a:r>
            <a:r>
              <a:rPr lang="en-US" b="1" dirty="0" smtClean="0"/>
              <a:t> </a:t>
            </a:r>
            <a:r>
              <a:rPr lang="en-US" b="1" dirty="0" err="1" smtClean="0"/>
              <a:t>terdapat</a:t>
            </a:r>
            <a:r>
              <a:rPr lang="en-US" b="1" dirty="0" smtClean="0"/>
              <a:t> </a:t>
            </a:r>
            <a:r>
              <a:rPr lang="en-US" b="1" dirty="0" err="1" smtClean="0"/>
              <a:t>jalinan</a:t>
            </a:r>
            <a:r>
              <a:rPr lang="en-US" b="1" dirty="0" smtClean="0"/>
              <a:t> yang </a:t>
            </a:r>
            <a:r>
              <a:rPr lang="en-US" b="1" dirty="0" err="1" smtClean="0"/>
              <a:t>erat</a:t>
            </a:r>
            <a:r>
              <a:rPr lang="en-US" b="1" dirty="0" smtClean="0"/>
              <a:t> </a:t>
            </a:r>
            <a:r>
              <a:rPr lang="en-US" b="1" dirty="0" err="1" smtClean="0"/>
              <a:t>antara</a:t>
            </a:r>
            <a:r>
              <a:rPr lang="en-US" b="1" dirty="0" smtClean="0"/>
              <a:t> </a:t>
            </a:r>
            <a:r>
              <a:rPr lang="en-US" b="1" dirty="0" err="1" smtClean="0"/>
              <a:t>pelaku</a:t>
            </a:r>
            <a:r>
              <a:rPr lang="en-US" b="1" dirty="0" smtClean="0"/>
              <a:t> </a:t>
            </a:r>
            <a:r>
              <a:rPr lang="en-US" b="1" dirty="0" err="1" smtClean="0"/>
              <a:t>bisnis</a:t>
            </a:r>
            <a:r>
              <a:rPr lang="en-US" b="1" dirty="0" smtClean="0"/>
              <a:t> </a:t>
            </a:r>
            <a:r>
              <a:rPr lang="en-US" b="1" dirty="0" err="1" smtClean="0"/>
              <a:t>besar</a:t>
            </a:r>
            <a:r>
              <a:rPr lang="en-US" b="1" dirty="0" smtClean="0"/>
              <a:t> </a:t>
            </a:r>
            <a:r>
              <a:rPr lang="en-US" b="1" dirty="0" err="1" smtClean="0"/>
              <a:t>dan</a:t>
            </a:r>
            <a:r>
              <a:rPr lang="en-US" b="1" dirty="0" smtClean="0"/>
              <a:t> </a:t>
            </a:r>
            <a:r>
              <a:rPr lang="en-US" b="1" dirty="0" err="1" smtClean="0"/>
              <a:t>golongan</a:t>
            </a:r>
            <a:r>
              <a:rPr lang="en-US" b="1" dirty="0" smtClean="0"/>
              <a:t> </a:t>
            </a:r>
            <a:r>
              <a:rPr lang="en-US" b="1" dirty="0" err="1" smtClean="0"/>
              <a:t>menengah</a:t>
            </a:r>
            <a:r>
              <a:rPr lang="en-US" b="1" dirty="0" smtClean="0"/>
              <a:t> </a:t>
            </a:r>
            <a:r>
              <a:rPr lang="en-US" b="1" dirty="0" err="1" smtClean="0"/>
              <a:t>kebawah</a:t>
            </a:r>
            <a:r>
              <a:rPr lang="en-US" b="1" dirty="0" smtClean="0"/>
              <a:t>, </a:t>
            </a:r>
            <a:r>
              <a:rPr lang="en-US" b="1" dirty="0" err="1" smtClean="0"/>
              <a:t>sehingga</a:t>
            </a:r>
            <a:r>
              <a:rPr lang="en-US" b="1" dirty="0" smtClean="0"/>
              <a:t> </a:t>
            </a:r>
            <a:r>
              <a:rPr lang="en-US" b="1" dirty="0" err="1" smtClean="0"/>
              <a:t>dengan</a:t>
            </a:r>
            <a:r>
              <a:rPr lang="en-US" b="1" dirty="0" smtClean="0"/>
              <a:t> </a:t>
            </a:r>
            <a:r>
              <a:rPr lang="en-US" b="1" dirty="0" err="1" smtClean="0"/>
              <a:t>perkembangannya</a:t>
            </a:r>
            <a:r>
              <a:rPr lang="en-US" b="1" dirty="0" smtClean="0"/>
              <a:t> </a:t>
            </a:r>
            <a:r>
              <a:rPr lang="en-US" b="1" dirty="0" err="1" smtClean="0"/>
              <a:t>perusahaan</a:t>
            </a:r>
            <a:r>
              <a:rPr lang="en-US" b="1" dirty="0" smtClean="0"/>
              <a:t> </a:t>
            </a:r>
            <a:r>
              <a:rPr lang="en-US" b="1" dirty="0" err="1" smtClean="0"/>
              <a:t>besar</a:t>
            </a:r>
            <a:r>
              <a:rPr lang="en-US" b="1" dirty="0" smtClean="0"/>
              <a:t> </a:t>
            </a:r>
            <a:r>
              <a:rPr lang="en-US" b="1" dirty="0" err="1" smtClean="0"/>
              <a:t>mampu</a:t>
            </a:r>
            <a:r>
              <a:rPr lang="en-US" b="1" dirty="0" smtClean="0"/>
              <a:t> </a:t>
            </a:r>
            <a:r>
              <a:rPr lang="en-US" b="1" dirty="0" err="1" smtClean="0"/>
              <a:t>memberikan</a:t>
            </a:r>
            <a:r>
              <a:rPr lang="en-US" b="1" dirty="0" smtClean="0"/>
              <a:t> spread effect </a:t>
            </a:r>
            <a:r>
              <a:rPr lang="en-US" b="1" dirty="0" err="1" smtClean="0"/>
              <a:t>terhadap</a:t>
            </a:r>
            <a:r>
              <a:rPr lang="en-US" b="1" dirty="0" smtClean="0"/>
              <a:t> </a:t>
            </a:r>
            <a:r>
              <a:rPr lang="en-US" b="1" dirty="0" err="1" smtClean="0"/>
              <a:t>perkembangan</a:t>
            </a:r>
            <a:r>
              <a:rPr lang="en-US" b="1" dirty="0" smtClean="0"/>
              <a:t> </a:t>
            </a:r>
            <a:r>
              <a:rPr lang="en-US" b="1" dirty="0" err="1" smtClean="0"/>
              <a:t>sekitarnya</a:t>
            </a:r>
            <a:r>
              <a:rPr lang="en-US" b="1" dirty="0" smtClean="0"/>
              <a:t>. </a:t>
            </a:r>
            <a:r>
              <a:rPr lang="en-US" b="1" dirty="0" err="1" smtClean="0"/>
              <a:t>Untuk</a:t>
            </a:r>
            <a:r>
              <a:rPr lang="en-US" b="1" dirty="0" smtClean="0"/>
              <a:t> </a:t>
            </a:r>
            <a:r>
              <a:rPr lang="en-US" b="1" dirty="0" err="1" smtClean="0"/>
              <a:t>itu</a:t>
            </a:r>
            <a:r>
              <a:rPr lang="en-US" b="1" dirty="0" smtClean="0"/>
              <a:t> </a:t>
            </a:r>
            <a:r>
              <a:rPr lang="en-US" b="1" dirty="0" err="1" smtClean="0"/>
              <a:t>dalam</a:t>
            </a:r>
            <a:r>
              <a:rPr lang="en-US" b="1" dirty="0" smtClean="0"/>
              <a:t> </a:t>
            </a:r>
            <a:r>
              <a:rPr lang="en-US" b="1" dirty="0" err="1" smtClean="0"/>
              <a:t>menciptakan</a:t>
            </a:r>
            <a:r>
              <a:rPr lang="en-US" b="1" dirty="0" smtClean="0"/>
              <a:t> </a:t>
            </a:r>
            <a:r>
              <a:rPr lang="en-US" b="1" dirty="0" err="1" smtClean="0"/>
              <a:t>persaingan</a:t>
            </a:r>
            <a:r>
              <a:rPr lang="en-US" b="1" dirty="0" smtClean="0"/>
              <a:t> </a:t>
            </a:r>
            <a:r>
              <a:rPr lang="en-US" b="1" dirty="0" err="1" smtClean="0"/>
              <a:t>perlu</a:t>
            </a:r>
            <a:r>
              <a:rPr lang="en-US" b="1" dirty="0" smtClean="0"/>
              <a:t> </a:t>
            </a:r>
            <a:r>
              <a:rPr lang="en-US" b="1" dirty="0" err="1" smtClean="0"/>
              <a:t>ada</a:t>
            </a:r>
            <a:r>
              <a:rPr lang="en-US" b="1" dirty="0" smtClean="0"/>
              <a:t> </a:t>
            </a:r>
            <a:r>
              <a:rPr lang="en-US" b="1" dirty="0" err="1" smtClean="0"/>
              <a:t>kekuatan-kekuatan</a:t>
            </a:r>
            <a:r>
              <a:rPr lang="en-US" b="1" dirty="0" smtClean="0"/>
              <a:t> yang </a:t>
            </a:r>
            <a:r>
              <a:rPr lang="en-US" b="1" dirty="0" err="1" smtClean="0"/>
              <a:t>seimbang</a:t>
            </a:r>
            <a:r>
              <a:rPr lang="en-US" b="1" dirty="0" smtClean="0"/>
              <a:t> </a:t>
            </a:r>
            <a:r>
              <a:rPr lang="en-US" b="1" dirty="0" err="1" smtClean="0"/>
              <a:t>dalam</a:t>
            </a:r>
            <a:r>
              <a:rPr lang="en-US" b="1" dirty="0" smtClean="0"/>
              <a:t> </a:t>
            </a:r>
            <a:r>
              <a:rPr lang="en-US" b="1" dirty="0" err="1" smtClean="0"/>
              <a:t>dunia</a:t>
            </a:r>
            <a:r>
              <a:rPr lang="en-US" b="1" dirty="0" smtClean="0"/>
              <a:t> </a:t>
            </a:r>
            <a:r>
              <a:rPr lang="en-US" b="1" dirty="0" err="1" smtClean="0"/>
              <a:t>bisnis</a:t>
            </a:r>
            <a:r>
              <a:rPr lang="en-US" b="1" dirty="0" smtClean="0"/>
              <a:t> </a:t>
            </a:r>
            <a:r>
              <a:rPr lang="en-US" b="1" dirty="0" err="1" smtClean="0"/>
              <a:t>tersebut</a:t>
            </a:r>
            <a:r>
              <a:rPr lang="en-US" b="1" dirty="0" smtClean="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a:buNone/>
            </a:pPr>
            <a:r>
              <a:rPr lang="en-US" b="1" dirty="0" smtClean="0"/>
              <a:t>5. </a:t>
            </a:r>
            <a:r>
              <a:rPr lang="id-ID" b="1" dirty="0" smtClean="0"/>
              <a:t>	</a:t>
            </a:r>
            <a:r>
              <a:rPr lang="en-US" b="1" u="sng" dirty="0" err="1" smtClean="0"/>
              <a:t>Menerapkan</a:t>
            </a:r>
            <a:r>
              <a:rPr lang="en-US" b="1" u="sng" dirty="0" smtClean="0"/>
              <a:t> </a:t>
            </a:r>
            <a:r>
              <a:rPr lang="en-US" b="1" u="sng" dirty="0" err="1" smtClean="0"/>
              <a:t>konsep</a:t>
            </a:r>
            <a:r>
              <a:rPr lang="en-US" b="1" u="sng" dirty="0" smtClean="0"/>
              <a:t> “</a:t>
            </a:r>
            <a:r>
              <a:rPr lang="en-US" b="1" u="sng" dirty="0" err="1" smtClean="0"/>
              <a:t>pembangunan</a:t>
            </a:r>
            <a:r>
              <a:rPr lang="en-US" b="1" u="sng" dirty="0" smtClean="0"/>
              <a:t> </a:t>
            </a:r>
            <a:r>
              <a:rPr lang="en-US" b="1" u="sng" dirty="0" err="1" smtClean="0"/>
              <a:t>berkelanjutan</a:t>
            </a:r>
            <a:r>
              <a:rPr lang="en-US" b="1" dirty="0" smtClean="0"/>
              <a:t>" </a:t>
            </a:r>
            <a:endParaRPr lang="en-US" dirty="0" smtClean="0"/>
          </a:p>
          <a:p>
            <a:pPr algn="just">
              <a:buNone/>
            </a:pPr>
            <a:r>
              <a:rPr lang="id-ID" dirty="0" smtClean="0"/>
              <a:t>	</a:t>
            </a:r>
            <a:r>
              <a:rPr lang="en-US" b="1" dirty="0" err="1" smtClean="0"/>
              <a:t>Dunia</a:t>
            </a:r>
            <a:r>
              <a:rPr lang="en-US" b="1" dirty="0" smtClean="0"/>
              <a:t> </a:t>
            </a:r>
            <a:r>
              <a:rPr lang="en-US" b="1" dirty="0" err="1" smtClean="0"/>
              <a:t>bisnis</a:t>
            </a:r>
            <a:r>
              <a:rPr lang="en-US" b="1" dirty="0" smtClean="0"/>
              <a:t> </a:t>
            </a:r>
            <a:r>
              <a:rPr lang="en-US" b="1" dirty="0" err="1" smtClean="0"/>
              <a:t>seharusnya</a:t>
            </a:r>
            <a:r>
              <a:rPr lang="en-US" b="1" dirty="0" smtClean="0"/>
              <a:t> </a:t>
            </a:r>
            <a:r>
              <a:rPr lang="en-US" b="1" dirty="0" err="1" smtClean="0"/>
              <a:t>tidak</a:t>
            </a:r>
            <a:r>
              <a:rPr lang="en-US" b="1" dirty="0" smtClean="0"/>
              <a:t> </a:t>
            </a:r>
            <a:r>
              <a:rPr lang="en-US" b="1" dirty="0" err="1" smtClean="0"/>
              <a:t>memikirkan</a:t>
            </a:r>
            <a:r>
              <a:rPr lang="en-US" b="1" dirty="0" smtClean="0"/>
              <a:t> </a:t>
            </a:r>
            <a:r>
              <a:rPr lang="en-US" b="1" dirty="0" err="1" smtClean="0"/>
              <a:t>keuntungan</a:t>
            </a:r>
            <a:r>
              <a:rPr lang="en-US" b="1" dirty="0" smtClean="0"/>
              <a:t> </a:t>
            </a:r>
            <a:r>
              <a:rPr lang="en-US" b="1" dirty="0" err="1" smtClean="0"/>
              <a:t>hanya</a:t>
            </a:r>
            <a:r>
              <a:rPr lang="en-US" b="1" dirty="0" smtClean="0"/>
              <a:t> </a:t>
            </a:r>
            <a:r>
              <a:rPr lang="en-US" b="1" dirty="0" err="1" smtClean="0"/>
              <a:t>pada</a:t>
            </a:r>
            <a:r>
              <a:rPr lang="en-US" b="1" dirty="0" smtClean="0"/>
              <a:t> </a:t>
            </a:r>
            <a:r>
              <a:rPr lang="en-US" b="1" dirty="0" err="1" smtClean="0"/>
              <a:t>saat</a:t>
            </a:r>
            <a:r>
              <a:rPr lang="en-US" b="1" dirty="0" smtClean="0"/>
              <a:t> </a:t>
            </a:r>
            <a:r>
              <a:rPr lang="en-US" b="1" dirty="0" err="1" smtClean="0"/>
              <a:t>sekarang</a:t>
            </a:r>
            <a:r>
              <a:rPr lang="en-US" b="1" dirty="0" smtClean="0"/>
              <a:t>, </a:t>
            </a:r>
            <a:r>
              <a:rPr lang="en-US" b="1" dirty="0" err="1" smtClean="0"/>
              <a:t>tetapi</a:t>
            </a:r>
            <a:r>
              <a:rPr lang="en-US" b="1" dirty="0" smtClean="0"/>
              <a:t> </a:t>
            </a:r>
            <a:r>
              <a:rPr lang="en-US" b="1" dirty="0" err="1" smtClean="0"/>
              <a:t>perlu</a:t>
            </a:r>
            <a:r>
              <a:rPr lang="en-US" b="1" dirty="0" smtClean="0"/>
              <a:t> </a:t>
            </a:r>
            <a:r>
              <a:rPr lang="en-US" b="1" dirty="0" err="1" smtClean="0"/>
              <a:t>memikirkan</a:t>
            </a:r>
            <a:r>
              <a:rPr lang="en-US" b="1" dirty="0" smtClean="0"/>
              <a:t> </a:t>
            </a:r>
            <a:r>
              <a:rPr lang="en-US" b="1" dirty="0" err="1" smtClean="0"/>
              <a:t>bagaimana</a:t>
            </a:r>
            <a:r>
              <a:rPr lang="en-US" b="1" dirty="0" smtClean="0"/>
              <a:t> </a:t>
            </a:r>
            <a:r>
              <a:rPr lang="en-US" b="1" dirty="0" err="1" smtClean="0"/>
              <a:t>dengan</a:t>
            </a:r>
            <a:r>
              <a:rPr lang="en-US" b="1" dirty="0" smtClean="0"/>
              <a:t> </a:t>
            </a:r>
            <a:r>
              <a:rPr lang="en-US" b="1" dirty="0" err="1" smtClean="0"/>
              <a:t>keadaan</a:t>
            </a:r>
            <a:r>
              <a:rPr lang="en-US" b="1" dirty="0" smtClean="0"/>
              <a:t> </a:t>
            </a:r>
            <a:r>
              <a:rPr lang="en-US" b="1" dirty="0" err="1" smtClean="0"/>
              <a:t>dimasa</a:t>
            </a:r>
            <a:r>
              <a:rPr lang="en-US" b="1" dirty="0" smtClean="0"/>
              <a:t> </a:t>
            </a:r>
            <a:r>
              <a:rPr lang="en-US" b="1" dirty="0" err="1" smtClean="0"/>
              <a:t>mendatang</a:t>
            </a:r>
            <a:r>
              <a:rPr lang="en-US" b="1" dirty="0" smtClean="0"/>
              <a:t>. </a:t>
            </a:r>
            <a:r>
              <a:rPr lang="en-US" b="1" dirty="0" err="1" smtClean="0"/>
              <a:t>Berdasarkan</a:t>
            </a:r>
            <a:r>
              <a:rPr lang="en-US" b="1" dirty="0" smtClean="0"/>
              <a:t> </a:t>
            </a:r>
            <a:r>
              <a:rPr lang="en-US" b="1" dirty="0" err="1" smtClean="0"/>
              <a:t>ini</a:t>
            </a:r>
            <a:r>
              <a:rPr lang="en-US" b="1" dirty="0" smtClean="0"/>
              <a:t> </a:t>
            </a:r>
            <a:r>
              <a:rPr lang="en-US" b="1" dirty="0" err="1" smtClean="0"/>
              <a:t>jelas</a:t>
            </a:r>
            <a:r>
              <a:rPr lang="en-US" b="1" dirty="0" smtClean="0"/>
              <a:t> </a:t>
            </a:r>
            <a:r>
              <a:rPr lang="en-US" b="1" dirty="0" err="1" smtClean="0"/>
              <a:t>pelaku</a:t>
            </a:r>
            <a:r>
              <a:rPr lang="en-US" b="1" dirty="0" smtClean="0"/>
              <a:t> </a:t>
            </a:r>
            <a:r>
              <a:rPr lang="en-US" b="1" dirty="0" err="1" smtClean="0"/>
              <a:t>bisnis</a:t>
            </a:r>
            <a:r>
              <a:rPr lang="en-US" b="1" dirty="0" smtClean="0"/>
              <a:t> </a:t>
            </a:r>
            <a:r>
              <a:rPr lang="en-US" b="1" dirty="0" err="1" smtClean="0"/>
              <a:t>dituntut</a:t>
            </a:r>
            <a:r>
              <a:rPr lang="en-US" b="1" dirty="0" smtClean="0"/>
              <a:t> </a:t>
            </a:r>
            <a:r>
              <a:rPr lang="en-US" b="1" dirty="0" err="1" smtClean="0"/>
              <a:t>tidak</a:t>
            </a:r>
            <a:r>
              <a:rPr lang="en-US" b="1" dirty="0" smtClean="0"/>
              <a:t> </a:t>
            </a:r>
            <a:r>
              <a:rPr lang="en-US" b="1" dirty="0" err="1" smtClean="0"/>
              <a:t>meng</a:t>
            </a:r>
            <a:r>
              <a:rPr lang="en-US" b="1" dirty="0" smtClean="0"/>
              <a:t>-"</a:t>
            </a:r>
            <a:r>
              <a:rPr lang="en-US" b="1" dirty="0" err="1" smtClean="0"/>
              <a:t>ekspoitasi</a:t>
            </a:r>
            <a:r>
              <a:rPr lang="en-US" b="1" dirty="0" smtClean="0"/>
              <a:t>" </a:t>
            </a:r>
            <a:r>
              <a:rPr lang="en-US" b="1" dirty="0" err="1" smtClean="0"/>
              <a:t>lingkungan</a:t>
            </a:r>
            <a:r>
              <a:rPr lang="en-US" b="1" dirty="0" smtClean="0"/>
              <a:t> </a:t>
            </a:r>
            <a:r>
              <a:rPr lang="en-US" b="1" dirty="0" err="1" smtClean="0"/>
              <a:t>dan</a:t>
            </a:r>
            <a:r>
              <a:rPr lang="en-US" b="1" dirty="0" smtClean="0"/>
              <a:t> </a:t>
            </a:r>
            <a:r>
              <a:rPr lang="en-US" b="1" dirty="0" err="1" smtClean="0"/>
              <a:t>keadaan</a:t>
            </a:r>
            <a:r>
              <a:rPr lang="en-US" b="1" dirty="0" smtClean="0"/>
              <a:t> </a:t>
            </a:r>
            <a:r>
              <a:rPr lang="en-US" b="1" dirty="0" err="1" smtClean="0"/>
              <a:t>saat</a:t>
            </a:r>
            <a:r>
              <a:rPr lang="en-US" b="1" dirty="0" smtClean="0"/>
              <a:t> </a:t>
            </a:r>
            <a:r>
              <a:rPr lang="en-US" b="1" dirty="0" err="1" smtClean="0"/>
              <a:t>sekarang</a:t>
            </a:r>
            <a:r>
              <a:rPr lang="en-US" b="1" dirty="0" smtClean="0"/>
              <a:t> </a:t>
            </a:r>
            <a:r>
              <a:rPr lang="en-US" b="1" dirty="0" err="1" smtClean="0"/>
              <a:t>semaksimal</a:t>
            </a:r>
            <a:r>
              <a:rPr lang="en-US" b="1" dirty="0" smtClean="0"/>
              <a:t> </a:t>
            </a:r>
            <a:r>
              <a:rPr lang="en-US" b="1" dirty="0" err="1" smtClean="0"/>
              <a:t>mungkin</a:t>
            </a:r>
            <a:r>
              <a:rPr lang="en-US" b="1" dirty="0" smtClean="0"/>
              <a:t> </a:t>
            </a:r>
            <a:r>
              <a:rPr lang="en-US" b="1" dirty="0" err="1" smtClean="0"/>
              <a:t>tanpa</a:t>
            </a:r>
            <a:r>
              <a:rPr lang="en-US" b="1" dirty="0" smtClean="0"/>
              <a:t> </a:t>
            </a:r>
            <a:r>
              <a:rPr lang="en-US" b="1" dirty="0" err="1" smtClean="0"/>
              <a:t>mempertimbangkan</a:t>
            </a:r>
            <a:r>
              <a:rPr lang="en-US" b="1" dirty="0" smtClean="0"/>
              <a:t> </a:t>
            </a:r>
            <a:r>
              <a:rPr lang="en-US" b="1" dirty="0" err="1" smtClean="0"/>
              <a:t>lingkungan</a:t>
            </a:r>
            <a:r>
              <a:rPr lang="en-US" b="1" dirty="0" smtClean="0"/>
              <a:t> </a:t>
            </a:r>
            <a:r>
              <a:rPr lang="en-US" b="1" dirty="0" err="1" smtClean="0"/>
              <a:t>dan</a:t>
            </a:r>
            <a:r>
              <a:rPr lang="en-US" b="1" dirty="0" smtClean="0"/>
              <a:t> </a:t>
            </a:r>
            <a:r>
              <a:rPr lang="en-US" b="1" dirty="0" err="1" smtClean="0"/>
              <a:t>keadaan</a:t>
            </a:r>
            <a:r>
              <a:rPr lang="en-US" b="1" dirty="0" smtClean="0"/>
              <a:t> </a:t>
            </a:r>
            <a:r>
              <a:rPr lang="en-US" b="1" dirty="0" err="1" smtClean="0"/>
              <a:t>dimasa</a:t>
            </a:r>
            <a:r>
              <a:rPr lang="en-US" b="1" dirty="0" smtClean="0"/>
              <a:t> </a:t>
            </a:r>
            <a:r>
              <a:rPr lang="en-US" b="1" dirty="0" err="1" smtClean="0"/>
              <a:t>datang</a:t>
            </a:r>
            <a:r>
              <a:rPr lang="en-US" b="1" dirty="0" smtClean="0"/>
              <a:t> </a:t>
            </a:r>
            <a:r>
              <a:rPr lang="en-US" b="1" dirty="0" err="1" smtClean="0"/>
              <a:t>walaupun</a:t>
            </a:r>
            <a:r>
              <a:rPr lang="en-US" b="1" dirty="0" smtClean="0"/>
              <a:t> </a:t>
            </a:r>
            <a:r>
              <a:rPr lang="en-US" b="1" dirty="0" err="1" smtClean="0"/>
              <a:t>saat</a:t>
            </a:r>
            <a:r>
              <a:rPr lang="en-US" b="1" dirty="0" smtClean="0"/>
              <a:t> </a:t>
            </a:r>
            <a:r>
              <a:rPr lang="en-US" b="1" dirty="0" err="1" smtClean="0"/>
              <a:t>sekarang</a:t>
            </a:r>
            <a:r>
              <a:rPr lang="en-US" b="1" dirty="0" smtClean="0"/>
              <a:t> </a:t>
            </a:r>
            <a:r>
              <a:rPr lang="en-US" b="1" dirty="0" err="1" smtClean="0"/>
              <a:t>merupakan</a:t>
            </a:r>
            <a:r>
              <a:rPr lang="en-US" b="1" dirty="0" smtClean="0"/>
              <a:t> </a:t>
            </a:r>
            <a:r>
              <a:rPr lang="en-US" b="1" dirty="0" err="1" smtClean="0"/>
              <a:t>kesempatan</a:t>
            </a:r>
            <a:r>
              <a:rPr lang="en-US" b="1" dirty="0" smtClean="0"/>
              <a:t> </a:t>
            </a:r>
            <a:r>
              <a:rPr lang="en-US" b="1" dirty="0" err="1" smtClean="0"/>
              <a:t>untuk</a:t>
            </a:r>
            <a:r>
              <a:rPr lang="en-US" b="1" dirty="0" smtClean="0"/>
              <a:t> </a:t>
            </a:r>
            <a:r>
              <a:rPr lang="en-US" b="1" dirty="0" err="1" smtClean="0"/>
              <a:t>memperoleh</a:t>
            </a:r>
            <a:r>
              <a:rPr lang="en-US" b="1" dirty="0" smtClean="0"/>
              <a:t> </a:t>
            </a:r>
            <a:r>
              <a:rPr lang="en-US" b="1" dirty="0" err="1" smtClean="0"/>
              <a:t>keuntungan</a:t>
            </a:r>
            <a:r>
              <a:rPr lang="en-US" b="1" dirty="0" smtClean="0"/>
              <a:t> </a:t>
            </a:r>
            <a:r>
              <a:rPr lang="en-US" b="1" dirty="0" err="1" smtClean="0"/>
              <a:t>besar</a:t>
            </a:r>
            <a:r>
              <a:rPr lang="en-US" b="1" dirty="0" smtClean="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686800" cy="6629400"/>
          </a:xfrm>
        </p:spPr>
        <p:txBody>
          <a:bodyPr>
            <a:normAutofit lnSpcReduction="10000"/>
          </a:bodyPr>
          <a:lstStyle/>
          <a:p>
            <a:pPr>
              <a:buNone/>
            </a:pPr>
            <a:r>
              <a:rPr lang="en-US" b="1" dirty="0" smtClean="0"/>
              <a:t>6. </a:t>
            </a:r>
            <a:r>
              <a:rPr lang="id-ID" b="1" dirty="0" smtClean="0"/>
              <a:t>	</a:t>
            </a:r>
            <a:r>
              <a:rPr lang="en-US" b="1" u="sng" dirty="0" err="1" smtClean="0"/>
              <a:t>Menghindari</a:t>
            </a:r>
            <a:r>
              <a:rPr lang="en-US" b="1" u="sng" dirty="0" smtClean="0"/>
              <a:t> </a:t>
            </a:r>
            <a:r>
              <a:rPr lang="en-US" b="1" u="sng" dirty="0" err="1" smtClean="0"/>
              <a:t>sifat</a:t>
            </a:r>
            <a:r>
              <a:rPr lang="en-US" b="1" u="sng" dirty="0" smtClean="0"/>
              <a:t> </a:t>
            </a:r>
            <a:r>
              <a:rPr lang="id-ID" b="1" u="sng" dirty="0" smtClean="0"/>
              <a:t>kolusi dan korupsi</a:t>
            </a:r>
            <a:endParaRPr lang="en-US" u="sng" dirty="0" smtClean="0"/>
          </a:p>
          <a:p>
            <a:pPr algn="just">
              <a:buNone/>
            </a:pPr>
            <a:r>
              <a:rPr lang="id-ID" dirty="0" smtClean="0"/>
              <a:t>	</a:t>
            </a:r>
            <a:r>
              <a:rPr lang="en-US" b="1" dirty="0" err="1" smtClean="0"/>
              <a:t>Jika</a:t>
            </a:r>
            <a:r>
              <a:rPr lang="en-US" b="1" dirty="0" smtClean="0"/>
              <a:t> </a:t>
            </a:r>
            <a:r>
              <a:rPr lang="en-US" b="1" dirty="0" err="1" smtClean="0"/>
              <a:t>pelaku</a:t>
            </a:r>
            <a:r>
              <a:rPr lang="en-US" b="1" dirty="0" smtClean="0"/>
              <a:t> </a:t>
            </a:r>
            <a:r>
              <a:rPr lang="en-US" b="1" dirty="0" err="1" smtClean="0"/>
              <a:t>bisnis</a:t>
            </a:r>
            <a:r>
              <a:rPr lang="en-US" b="1" dirty="0" smtClean="0"/>
              <a:t> </a:t>
            </a:r>
            <a:r>
              <a:rPr lang="en-US" b="1" dirty="0" err="1" smtClean="0"/>
              <a:t>sudah</a:t>
            </a:r>
            <a:r>
              <a:rPr lang="en-US" b="1" dirty="0" smtClean="0"/>
              <a:t> </a:t>
            </a:r>
            <a:r>
              <a:rPr lang="en-US" b="1" dirty="0" err="1" smtClean="0"/>
              <a:t>mampu</a:t>
            </a:r>
            <a:r>
              <a:rPr lang="en-US" b="1" dirty="0" smtClean="0"/>
              <a:t> </a:t>
            </a:r>
            <a:r>
              <a:rPr lang="en-US" b="1" dirty="0" err="1" smtClean="0"/>
              <a:t>menghindari</a:t>
            </a:r>
            <a:r>
              <a:rPr lang="en-US" b="1" dirty="0" smtClean="0"/>
              <a:t> </a:t>
            </a:r>
            <a:r>
              <a:rPr lang="en-US" b="1" dirty="0" err="1" smtClean="0"/>
              <a:t>sikap</a:t>
            </a:r>
            <a:r>
              <a:rPr lang="en-US" b="1" dirty="0" smtClean="0"/>
              <a:t> </a:t>
            </a:r>
            <a:r>
              <a:rPr lang="en-US" b="1" dirty="0" err="1" smtClean="0"/>
              <a:t>seperti</a:t>
            </a:r>
            <a:r>
              <a:rPr lang="en-US" b="1" dirty="0" smtClean="0"/>
              <a:t> </a:t>
            </a:r>
            <a:r>
              <a:rPr lang="en-US" b="1" dirty="0" err="1" smtClean="0"/>
              <a:t>ini</a:t>
            </a:r>
            <a:r>
              <a:rPr lang="en-US" b="1" dirty="0" smtClean="0"/>
              <a:t>, </a:t>
            </a:r>
            <a:r>
              <a:rPr lang="en-US" b="1" dirty="0" err="1" smtClean="0"/>
              <a:t>kita</a:t>
            </a:r>
            <a:r>
              <a:rPr lang="en-US" b="1" dirty="0" smtClean="0"/>
              <a:t> </a:t>
            </a:r>
            <a:r>
              <a:rPr lang="en-US" b="1" dirty="0" err="1" smtClean="0"/>
              <a:t>yakin</a:t>
            </a:r>
            <a:r>
              <a:rPr lang="en-US" b="1" dirty="0" smtClean="0"/>
              <a:t> </a:t>
            </a:r>
            <a:r>
              <a:rPr lang="en-US" b="1" dirty="0" err="1" smtClean="0"/>
              <a:t>tidak</a:t>
            </a:r>
            <a:r>
              <a:rPr lang="en-US" b="1" dirty="0" smtClean="0"/>
              <a:t> </a:t>
            </a:r>
            <a:r>
              <a:rPr lang="en-US" b="1" dirty="0" err="1" smtClean="0"/>
              <a:t>akan</a:t>
            </a:r>
            <a:r>
              <a:rPr lang="en-US" b="1" dirty="0" smtClean="0"/>
              <a:t> </a:t>
            </a:r>
            <a:r>
              <a:rPr lang="en-US" b="1" dirty="0" err="1" smtClean="0"/>
              <a:t>terjadi</a:t>
            </a:r>
            <a:r>
              <a:rPr lang="en-US" b="1" dirty="0" smtClean="0"/>
              <a:t> </a:t>
            </a:r>
            <a:r>
              <a:rPr lang="en-US" b="1" dirty="0" err="1" smtClean="0"/>
              <a:t>lagi</a:t>
            </a:r>
            <a:r>
              <a:rPr lang="en-US" b="1" dirty="0" smtClean="0"/>
              <a:t> </a:t>
            </a:r>
            <a:r>
              <a:rPr lang="en-US" b="1" dirty="0" err="1" smtClean="0"/>
              <a:t>apa</a:t>
            </a:r>
            <a:r>
              <a:rPr lang="en-US" b="1" dirty="0" smtClean="0"/>
              <a:t> yang </a:t>
            </a:r>
            <a:r>
              <a:rPr lang="en-US" b="1" dirty="0" err="1" smtClean="0"/>
              <a:t>dinamakan</a:t>
            </a:r>
            <a:r>
              <a:rPr lang="en-US" b="1" dirty="0" smtClean="0"/>
              <a:t> </a:t>
            </a:r>
            <a:r>
              <a:rPr lang="en-US" b="1" dirty="0" err="1" smtClean="0"/>
              <a:t>dengan</a:t>
            </a:r>
            <a:r>
              <a:rPr lang="en-US" b="1" dirty="0" smtClean="0"/>
              <a:t> </a:t>
            </a:r>
            <a:r>
              <a:rPr lang="en-US" b="1" dirty="0" err="1" smtClean="0"/>
              <a:t>korupsi</a:t>
            </a:r>
            <a:r>
              <a:rPr lang="en-US" b="1" dirty="0" smtClean="0"/>
              <a:t>, </a:t>
            </a:r>
            <a:r>
              <a:rPr lang="en-US" b="1" dirty="0" err="1" smtClean="0"/>
              <a:t>manipulasi</a:t>
            </a:r>
            <a:r>
              <a:rPr lang="en-US" b="1" dirty="0" smtClean="0"/>
              <a:t> </a:t>
            </a:r>
            <a:r>
              <a:rPr lang="en-US" b="1" dirty="0" err="1" smtClean="0"/>
              <a:t>dan</a:t>
            </a:r>
            <a:r>
              <a:rPr lang="en-US" b="1" dirty="0" smtClean="0"/>
              <a:t> </a:t>
            </a:r>
            <a:r>
              <a:rPr lang="en-US" b="1" dirty="0" err="1" smtClean="0"/>
              <a:t>segala</a:t>
            </a:r>
            <a:r>
              <a:rPr lang="en-US" b="1" dirty="0" smtClean="0"/>
              <a:t> </a:t>
            </a:r>
            <a:r>
              <a:rPr lang="en-US" b="1" dirty="0" err="1" smtClean="0"/>
              <a:t>bentuk</a:t>
            </a:r>
            <a:r>
              <a:rPr lang="en-US" b="1" dirty="0" smtClean="0"/>
              <a:t> </a:t>
            </a:r>
            <a:r>
              <a:rPr lang="en-US" b="1" dirty="0" err="1" smtClean="0"/>
              <a:t>permainan</a:t>
            </a:r>
            <a:r>
              <a:rPr lang="en-US" b="1" dirty="0" smtClean="0"/>
              <a:t> </a:t>
            </a:r>
            <a:r>
              <a:rPr lang="en-US" b="1" dirty="0" err="1" smtClean="0"/>
              <a:t>curang</a:t>
            </a:r>
            <a:r>
              <a:rPr lang="en-US" b="1" dirty="0" smtClean="0"/>
              <a:t> </a:t>
            </a:r>
            <a:r>
              <a:rPr lang="en-US" b="1" dirty="0" err="1" smtClean="0"/>
              <a:t>dalam</a:t>
            </a:r>
            <a:r>
              <a:rPr lang="en-US" b="1" dirty="0" smtClean="0"/>
              <a:t> </a:t>
            </a:r>
            <a:r>
              <a:rPr lang="en-US" b="1" dirty="0" err="1" smtClean="0"/>
              <a:t>dunia</a:t>
            </a:r>
            <a:r>
              <a:rPr lang="en-US" b="1" dirty="0" smtClean="0"/>
              <a:t> </a:t>
            </a:r>
            <a:r>
              <a:rPr lang="en-US" b="1" dirty="0" err="1" smtClean="0"/>
              <a:t>bisnis</a:t>
            </a:r>
            <a:r>
              <a:rPr lang="en-US" b="1" dirty="0" smtClean="0"/>
              <a:t> </a:t>
            </a:r>
            <a:r>
              <a:rPr lang="en-US" b="1" dirty="0" err="1" smtClean="0"/>
              <a:t>ataupun</a:t>
            </a:r>
            <a:r>
              <a:rPr lang="en-US" b="1" dirty="0" smtClean="0"/>
              <a:t> </a:t>
            </a:r>
            <a:r>
              <a:rPr lang="en-US" b="1" dirty="0" err="1" smtClean="0"/>
              <a:t>berbagai</a:t>
            </a:r>
            <a:r>
              <a:rPr lang="en-US" b="1" dirty="0" smtClean="0"/>
              <a:t> </a:t>
            </a:r>
            <a:r>
              <a:rPr lang="en-US" b="1" dirty="0" err="1" smtClean="0"/>
              <a:t>kasus</a:t>
            </a:r>
            <a:r>
              <a:rPr lang="en-US" b="1" dirty="0" smtClean="0"/>
              <a:t> yang </a:t>
            </a:r>
            <a:r>
              <a:rPr lang="en-US" b="1" dirty="0" err="1" smtClean="0"/>
              <a:t>mencemarkan</a:t>
            </a:r>
            <a:r>
              <a:rPr lang="en-US" b="1" dirty="0" smtClean="0"/>
              <a:t> </a:t>
            </a:r>
            <a:r>
              <a:rPr lang="en-US" b="1" dirty="0" err="1" smtClean="0"/>
              <a:t>nama</a:t>
            </a:r>
            <a:r>
              <a:rPr lang="en-US" b="1" dirty="0" smtClean="0"/>
              <a:t> </a:t>
            </a:r>
            <a:r>
              <a:rPr lang="en-US" b="1" dirty="0" err="1" smtClean="0"/>
              <a:t>bangsa</a:t>
            </a:r>
            <a:r>
              <a:rPr lang="en-US" b="1" dirty="0" smtClean="0"/>
              <a:t> </a:t>
            </a:r>
            <a:r>
              <a:rPr lang="en-US" b="1" dirty="0" err="1" smtClean="0"/>
              <a:t>dan</a:t>
            </a:r>
            <a:r>
              <a:rPr lang="en-US" b="1" dirty="0" smtClean="0"/>
              <a:t> </a:t>
            </a:r>
            <a:r>
              <a:rPr lang="en-US" b="1" dirty="0" err="1" smtClean="0"/>
              <a:t>negara</a:t>
            </a:r>
            <a:r>
              <a:rPr lang="en-US" b="1" dirty="0" smtClean="0"/>
              <a:t>. </a:t>
            </a:r>
            <a:endParaRPr lang="en-US" b="1" dirty="0" smtClean="0"/>
          </a:p>
          <a:p>
            <a:pPr>
              <a:buNone/>
            </a:pPr>
            <a:r>
              <a:rPr lang="en-US" b="1" dirty="0" smtClean="0"/>
              <a:t>7. </a:t>
            </a:r>
            <a:r>
              <a:rPr lang="id-ID" b="1" dirty="0" smtClean="0"/>
              <a:t>	</a:t>
            </a:r>
            <a:r>
              <a:rPr lang="en-US" b="1" u="sng" dirty="0" err="1" smtClean="0"/>
              <a:t>Mampu</a:t>
            </a:r>
            <a:r>
              <a:rPr lang="en-US" b="1" u="sng" dirty="0" smtClean="0"/>
              <a:t> </a:t>
            </a:r>
            <a:r>
              <a:rPr lang="en-US" b="1" u="sng" dirty="0" err="1" smtClean="0"/>
              <a:t>menyatakan</a:t>
            </a:r>
            <a:r>
              <a:rPr lang="en-US" b="1" u="sng" dirty="0" smtClean="0"/>
              <a:t> yang </a:t>
            </a:r>
            <a:r>
              <a:rPr lang="en-US" b="1" u="sng" dirty="0" err="1" smtClean="0"/>
              <a:t>benar</a:t>
            </a:r>
            <a:r>
              <a:rPr lang="en-US" b="1" u="sng" dirty="0" smtClean="0"/>
              <a:t> </a:t>
            </a:r>
            <a:r>
              <a:rPr lang="en-US" b="1" u="sng" dirty="0" err="1" smtClean="0"/>
              <a:t>itu</a:t>
            </a:r>
            <a:r>
              <a:rPr lang="en-US" b="1" u="sng" dirty="0" smtClean="0"/>
              <a:t> </a:t>
            </a:r>
            <a:r>
              <a:rPr lang="en-US" b="1" u="sng" dirty="0" err="1" smtClean="0"/>
              <a:t>benar</a:t>
            </a:r>
            <a:r>
              <a:rPr lang="en-US" b="1" u="sng" dirty="0" smtClean="0"/>
              <a:t> </a:t>
            </a:r>
            <a:endParaRPr lang="en-US" u="sng" dirty="0" smtClean="0"/>
          </a:p>
          <a:p>
            <a:pPr algn="just">
              <a:buNone/>
            </a:pPr>
            <a:r>
              <a:rPr lang="id-ID" dirty="0" smtClean="0"/>
              <a:t>	</a:t>
            </a:r>
            <a:r>
              <a:rPr lang="en-US" b="1" dirty="0" err="1" smtClean="0"/>
              <a:t>Artinya</a:t>
            </a:r>
            <a:r>
              <a:rPr lang="en-US" b="1" dirty="0" smtClean="0"/>
              <a:t>, </a:t>
            </a:r>
            <a:r>
              <a:rPr lang="en-US" b="1" dirty="0" err="1" smtClean="0"/>
              <a:t>kalau</a:t>
            </a:r>
            <a:r>
              <a:rPr lang="en-US" b="1" dirty="0" smtClean="0"/>
              <a:t> </a:t>
            </a:r>
            <a:r>
              <a:rPr lang="en-US" b="1" dirty="0" err="1" smtClean="0"/>
              <a:t>pelaku</a:t>
            </a:r>
            <a:r>
              <a:rPr lang="en-US" b="1" dirty="0" smtClean="0"/>
              <a:t> </a:t>
            </a:r>
            <a:r>
              <a:rPr lang="en-US" b="1" dirty="0" err="1" smtClean="0"/>
              <a:t>bisnis</a:t>
            </a:r>
            <a:r>
              <a:rPr lang="en-US" b="1" dirty="0" smtClean="0"/>
              <a:t> </a:t>
            </a:r>
            <a:r>
              <a:rPr lang="en-US" b="1" dirty="0" err="1" smtClean="0"/>
              <a:t>itu</a:t>
            </a:r>
            <a:r>
              <a:rPr lang="en-US" b="1" dirty="0" smtClean="0"/>
              <a:t> </a:t>
            </a:r>
            <a:r>
              <a:rPr lang="en-US" b="1" dirty="0" err="1" smtClean="0"/>
              <a:t>memang</a:t>
            </a:r>
            <a:r>
              <a:rPr lang="en-US" b="1" dirty="0" smtClean="0"/>
              <a:t> </a:t>
            </a:r>
            <a:r>
              <a:rPr lang="en-US" b="1" dirty="0" err="1" smtClean="0"/>
              <a:t>tidak</a:t>
            </a:r>
            <a:r>
              <a:rPr lang="en-US" b="1" dirty="0" smtClean="0"/>
              <a:t> </a:t>
            </a:r>
            <a:r>
              <a:rPr lang="en-US" b="1" dirty="0" err="1" smtClean="0"/>
              <a:t>wajar</a:t>
            </a:r>
            <a:r>
              <a:rPr lang="en-US" b="1" dirty="0" smtClean="0"/>
              <a:t> </a:t>
            </a:r>
            <a:r>
              <a:rPr lang="en-US" b="1" dirty="0" err="1" smtClean="0"/>
              <a:t>untuk</a:t>
            </a:r>
            <a:r>
              <a:rPr lang="en-US" b="1" dirty="0" smtClean="0"/>
              <a:t> </a:t>
            </a:r>
            <a:r>
              <a:rPr lang="en-US" b="1" dirty="0" err="1" smtClean="0"/>
              <a:t>menerima</a:t>
            </a:r>
            <a:r>
              <a:rPr lang="en-US" b="1" dirty="0" smtClean="0"/>
              <a:t> </a:t>
            </a:r>
            <a:r>
              <a:rPr lang="en-US" b="1" dirty="0" err="1" smtClean="0"/>
              <a:t>kredit</a:t>
            </a:r>
            <a:r>
              <a:rPr lang="en-US" b="1" dirty="0" smtClean="0"/>
              <a:t> (</a:t>
            </a:r>
            <a:r>
              <a:rPr lang="en-US" b="1" dirty="0" err="1" smtClean="0"/>
              <a:t>sebagai</a:t>
            </a:r>
            <a:r>
              <a:rPr lang="en-US" b="1" dirty="0" smtClean="0"/>
              <a:t> </a:t>
            </a:r>
            <a:r>
              <a:rPr lang="en-US" b="1" dirty="0" err="1" smtClean="0"/>
              <a:t>contoh</a:t>
            </a:r>
            <a:r>
              <a:rPr lang="en-US" b="1" dirty="0" smtClean="0"/>
              <a:t>) </a:t>
            </a:r>
            <a:r>
              <a:rPr lang="en-US" b="1" dirty="0" err="1" smtClean="0"/>
              <a:t>karena</a:t>
            </a:r>
            <a:r>
              <a:rPr lang="en-US" b="1" dirty="0" smtClean="0"/>
              <a:t> </a:t>
            </a:r>
            <a:r>
              <a:rPr lang="en-US" b="1" dirty="0" err="1" smtClean="0"/>
              <a:t>persyaratan</a:t>
            </a:r>
            <a:r>
              <a:rPr lang="en-US" b="1" dirty="0" smtClean="0"/>
              <a:t> </a:t>
            </a:r>
            <a:r>
              <a:rPr lang="en-US" b="1" dirty="0" err="1" smtClean="0"/>
              <a:t>tidak</a:t>
            </a:r>
            <a:r>
              <a:rPr lang="en-US" b="1" dirty="0" smtClean="0"/>
              <a:t> </a:t>
            </a:r>
            <a:r>
              <a:rPr lang="en-US" b="1" dirty="0" err="1" smtClean="0"/>
              <a:t>bisa</a:t>
            </a:r>
            <a:r>
              <a:rPr lang="en-US" b="1" dirty="0" smtClean="0"/>
              <a:t> </a:t>
            </a:r>
            <a:r>
              <a:rPr lang="en-US" b="1" dirty="0" err="1" smtClean="0"/>
              <a:t>dipenuhi</a:t>
            </a:r>
            <a:r>
              <a:rPr lang="en-US" b="1" dirty="0" smtClean="0"/>
              <a:t>, </a:t>
            </a:r>
            <a:r>
              <a:rPr lang="en-US" b="1" dirty="0" err="1" smtClean="0"/>
              <a:t>jangan</a:t>
            </a:r>
            <a:r>
              <a:rPr lang="en-US" b="1" dirty="0" smtClean="0"/>
              <a:t> </a:t>
            </a:r>
            <a:r>
              <a:rPr lang="en-US" b="1" dirty="0" err="1" smtClean="0"/>
              <a:t>memaksa</a:t>
            </a:r>
            <a:r>
              <a:rPr lang="en-US" b="1" dirty="0" smtClean="0"/>
              <a:t> </a:t>
            </a:r>
            <a:r>
              <a:rPr lang="en-US" b="1" dirty="0" err="1" smtClean="0"/>
              <a:t>diri</a:t>
            </a:r>
            <a:r>
              <a:rPr lang="en-US" b="1" dirty="0" smtClean="0"/>
              <a:t> </a:t>
            </a:r>
            <a:r>
              <a:rPr lang="en-US" b="1" dirty="0" err="1" smtClean="0"/>
              <a:t>untuk</a:t>
            </a:r>
            <a:r>
              <a:rPr lang="en-US" b="1" dirty="0" smtClean="0"/>
              <a:t> </a:t>
            </a:r>
            <a:r>
              <a:rPr lang="en-US" b="1" dirty="0" err="1" smtClean="0"/>
              <a:t>mengadakan</a:t>
            </a:r>
            <a:r>
              <a:rPr lang="en-US" b="1" dirty="0" smtClean="0"/>
              <a:t> “</a:t>
            </a:r>
            <a:r>
              <a:rPr lang="en-US" b="1" dirty="0" err="1" smtClean="0"/>
              <a:t>kolusi</a:t>
            </a:r>
            <a:r>
              <a:rPr lang="en-US" b="1" dirty="0" smtClean="0"/>
              <a:t>" </a:t>
            </a:r>
            <a:r>
              <a:rPr lang="en-US" b="1" dirty="0" err="1" smtClean="0"/>
              <a:t>serta</a:t>
            </a:r>
            <a:r>
              <a:rPr lang="en-US" b="1" dirty="0" smtClean="0"/>
              <a:t> </a:t>
            </a:r>
            <a:r>
              <a:rPr lang="en-US" b="1" dirty="0" err="1" smtClean="0"/>
              <a:t>memberikan</a:t>
            </a:r>
            <a:r>
              <a:rPr lang="en-US" b="1" dirty="0" smtClean="0"/>
              <a:t> "</a:t>
            </a:r>
            <a:r>
              <a:rPr lang="en-US" b="1" dirty="0" err="1" smtClean="0"/>
              <a:t>komisi</a:t>
            </a:r>
            <a:r>
              <a:rPr lang="en-US" b="1" dirty="0" smtClean="0"/>
              <a:t>" </a:t>
            </a:r>
            <a:r>
              <a:rPr lang="en-US" b="1" dirty="0" err="1" smtClean="0"/>
              <a:t>kepada</a:t>
            </a:r>
            <a:r>
              <a:rPr lang="en-US" b="1" dirty="0" smtClean="0"/>
              <a:t> </a:t>
            </a:r>
            <a:r>
              <a:rPr lang="en-US" b="1" dirty="0" err="1" smtClean="0"/>
              <a:t>pihak</a:t>
            </a:r>
            <a:r>
              <a:rPr lang="en-US" b="1" dirty="0" smtClean="0"/>
              <a:t> yang </a:t>
            </a:r>
            <a:r>
              <a:rPr lang="en-US" b="1" dirty="0" err="1" smtClean="0"/>
              <a:t>terkait</a:t>
            </a:r>
            <a:r>
              <a:rPr lang="en-US" b="1" dirty="0" smtClean="0"/>
              <a:t>.</a:t>
            </a:r>
            <a:r>
              <a:rPr lang="id-ID" b="1" dirty="0" smtClean="0"/>
              <a:t> </a:t>
            </a:r>
            <a:endParaRPr lang="en-US" b="1" dirty="0" smtClean="0"/>
          </a:p>
          <a:p>
            <a:pPr algn="just">
              <a:buNone/>
            </a:pPr>
            <a:endParaRPr lang="en-US" b="1"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lnSpcReduction="10000"/>
          </a:bodyPr>
          <a:lstStyle/>
          <a:p>
            <a:pPr>
              <a:buNone/>
            </a:pPr>
            <a:r>
              <a:rPr lang="en-US" b="1" dirty="0" smtClean="0"/>
              <a:t>8</a:t>
            </a:r>
            <a:r>
              <a:rPr lang="en-US" b="1" dirty="0" smtClean="0"/>
              <a:t>. </a:t>
            </a:r>
            <a:r>
              <a:rPr lang="id-ID" b="1" dirty="0" smtClean="0"/>
              <a:t>	</a:t>
            </a:r>
            <a:r>
              <a:rPr lang="en-US" b="1" u="sng" dirty="0" err="1" smtClean="0"/>
              <a:t>Menumbuhkan</a:t>
            </a:r>
            <a:r>
              <a:rPr lang="en-US" b="1" u="sng" dirty="0" smtClean="0"/>
              <a:t> </a:t>
            </a:r>
            <a:r>
              <a:rPr lang="en-US" b="1" u="sng" dirty="0" err="1" smtClean="0"/>
              <a:t>sikap</a:t>
            </a:r>
            <a:r>
              <a:rPr lang="en-US" b="1" u="sng" dirty="0" smtClean="0"/>
              <a:t> </a:t>
            </a:r>
            <a:r>
              <a:rPr lang="en-US" b="1" u="sng" dirty="0" err="1" smtClean="0"/>
              <a:t>saling</a:t>
            </a:r>
            <a:r>
              <a:rPr lang="en-US" b="1" u="sng" dirty="0" smtClean="0"/>
              <a:t> </a:t>
            </a:r>
            <a:r>
              <a:rPr lang="en-US" b="1" u="sng" dirty="0" err="1" smtClean="0"/>
              <a:t>percaya</a:t>
            </a:r>
            <a:r>
              <a:rPr lang="en-US" b="1" u="sng" dirty="0" smtClean="0"/>
              <a:t> </a:t>
            </a:r>
            <a:r>
              <a:rPr lang="en-US" b="1" u="sng" dirty="0" err="1" smtClean="0"/>
              <a:t>antara</a:t>
            </a:r>
            <a:r>
              <a:rPr lang="en-US" b="1" u="sng" dirty="0" smtClean="0"/>
              <a:t> </a:t>
            </a:r>
            <a:r>
              <a:rPr lang="en-US" b="1" u="sng" dirty="0" err="1" smtClean="0"/>
              <a:t>golongan</a:t>
            </a:r>
            <a:r>
              <a:rPr lang="en-US" b="1" u="sng" dirty="0" smtClean="0"/>
              <a:t> </a:t>
            </a:r>
            <a:r>
              <a:rPr lang="en-US" b="1" u="sng" dirty="0" err="1" smtClean="0"/>
              <a:t>pengusaha</a:t>
            </a:r>
            <a:r>
              <a:rPr lang="en-US" b="1" u="sng" dirty="0" smtClean="0"/>
              <a:t> </a:t>
            </a:r>
            <a:r>
              <a:rPr lang="en-US" b="1" u="sng" dirty="0" err="1" smtClean="0"/>
              <a:t>kuat</a:t>
            </a:r>
            <a:r>
              <a:rPr lang="en-US" b="1" u="sng" dirty="0" smtClean="0"/>
              <a:t> </a:t>
            </a:r>
            <a:r>
              <a:rPr lang="en-US" b="1" u="sng" dirty="0" err="1" smtClean="0"/>
              <a:t>dan</a:t>
            </a:r>
            <a:r>
              <a:rPr lang="en-US" b="1" u="sng" dirty="0" smtClean="0"/>
              <a:t> </a:t>
            </a:r>
            <a:r>
              <a:rPr lang="en-US" b="1" u="sng" dirty="0" err="1" smtClean="0"/>
              <a:t>golongan</a:t>
            </a:r>
            <a:r>
              <a:rPr lang="en-US" b="1" u="sng" dirty="0" smtClean="0"/>
              <a:t> </a:t>
            </a:r>
            <a:r>
              <a:rPr lang="en-US" b="1" u="sng" dirty="0" err="1" smtClean="0"/>
              <a:t>pengusaha</a:t>
            </a:r>
            <a:r>
              <a:rPr lang="en-US" b="1" u="sng" dirty="0" smtClean="0"/>
              <a:t> </a:t>
            </a:r>
            <a:r>
              <a:rPr lang="en-US" b="1" u="sng" dirty="0" err="1" smtClean="0"/>
              <a:t>kebawah</a:t>
            </a:r>
            <a:r>
              <a:rPr lang="en-US" b="1" u="sng" dirty="0" smtClean="0"/>
              <a:t> </a:t>
            </a:r>
            <a:endParaRPr lang="en-US" u="sng" dirty="0" smtClean="0"/>
          </a:p>
          <a:p>
            <a:pPr algn="just">
              <a:buNone/>
            </a:pPr>
            <a:r>
              <a:rPr lang="id-ID" dirty="0" smtClean="0"/>
              <a:t>	</a:t>
            </a:r>
            <a:r>
              <a:rPr lang="en-US" b="1" dirty="0" err="1" smtClean="0"/>
              <a:t>Untuk</a:t>
            </a:r>
            <a:r>
              <a:rPr lang="en-US" b="1" dirty="0" smtClean="0"/>
              <a:t> </a:t>
            </a:r>
            <a:r>
              <a:rPr lang="en-US" b="1" dirty="0" err="1" smtClean="0"/>
              <a:t>menciptakan</a:t>
            </a:r>
            <a:r>
              <a:rPr lang="en-US" b="1" dirty="0" smtClean="0"/>
              <a:t> </a:t>
            </a:r>
            <a:r>
              <a:rPr lang="en-US" b="1" dirty="0" err="1" smtClean="0"/>
              <a:t>kondisi</a:t>
            </a:r>
            <a:r>
              <a:rPr lang="en-US" b="1" dirty="0" smtClean="0"/>
              <a:t> </a:t>
            </a:r>
            <a:r>
              <a:rPr lang="en-US" b="1" dirty="0" err="1" smtClean="0"/>
              <a:t>bisnis</a:t>
            </a:r>
            <a:r>
              <a:rPr lang="en-US" b="1" dirty="0" smtClean="0"/>
              <a:t> yang "</a:t>
            </a:r>
            <a:r>
              <a:rPr lang="en-US" b="1" dirty="0" err="1" smtClean="0"/>
              <a:t>kondusif</a:t>
            </a:r>
            <a:r>
              <a:rPr lang="en-US" b="1" dirty="0" smtClean="0"/>
              <a:t>" </a:t>
            </a:r>
            <a:r>
              <a:rPr lang="en-US" b="1" dirty="0" err="1" smtClean="0"/>
              <a:t>harus</a:t>
            </a:r>
            <a:r>
              <a:rPr lang="en-US" b="1" dirty="0" smtClean="0"/>
              <a:t> </a:t>
            </a:r>
            <a:r>
              <a:rPr lang="en-US" b="1" dirty="0" err="1" smtClean="0"/>
              <a:t>ada</a:t>
            </a:r>
            <a:r>
              <a:rPr lang="en-US" b="1" dirty="0" smtClean="0"/>
              <a:t> </a:t>
            </a:r>
            <a:r>
              <a:rPr lang="en-US" b="1" dirty="0" err="1" smtClean="0"/>
              <a:t>saling</a:t>
            </a:r>
            <a:r>
              <a:rPr lang="en-US" b="1" dirty="0" smtClean="0"/>
              <a:t> </a:t>
            </a:r>
            <a:r>
              <a:rPr lang="en-US" b="1" dirty="0" err="1" smtClean="0"/>
              <a:t>percaya</a:t>
            </a:r>
            <a:r>
              <a:rPr lang="en-US" b="1" dirty="0" smtClean="0"/>
              <a:t> (</a:t>
            </a:r>
            <a:r>
              <a:rPr lang="en-US" b="1" i="1" dirty="0" smtClean="0"/>
              <a:t>trust</a:t>
            </a:r>
            <a:r>
              <a:rPr lang="en-US" b="1" dirty="0" smtClean="0"/>
              <a:t>) </a:t>
            </a:r>
            <a:r>
              <a:rPr lang="en-US" b="1" dirty="0" err="1" smtClean="0"/>
              <a:t>antara</a:t>
            </a:r>
            <a:r>
              <a:rPr lang="en-US" b="1" dirty="0" smtClean="0"/>
              <a:t> </a:t>
            </a:r>
            <a:r>
              <a:rPr lang="en-US" b="1" dirty="0" err="1" smtClean="0"/>
              <a:t>golongan</a:t>
            </a:r>
            <a:r>
              <a:rPr lang="en-US" b="1" dirty="0" smtClean="0"/>
              <a:t> </a:t>
            </a:r>
            <a:r>
              <a:rPr lang="en-US" b="1" dirty="0" err="1" smtClean="0"/>
              <a:t>pengusaha</a:t>
            </a:r>
            <a:r>
              <a:rPr lang="en-US" b="1" dirty="0" smtClean="0"/>
              <a:t> </a:t>
            </a:r>
            <a:r>
              <a:rPr lang="en-US" b="1" dirty="0" err="1" smtClean="0"/>
              <a:t>kuat</a:t>
            </a:r>
            <a:r>
              <a:rPr lang="en-US" b="1" dirty="0" smtClean="0"/>
              <a:t> </a:t>
            </a:r>
            <a:r>
              <a:rPr lang="en-US" b="1" dirty="0" err="1" smtClean="0"/>
              <a:t>dengan</a:t>
            </a:r>
            <a:r>
              <a:rPr lang="en-US" b="1" dirty="0" smtClean="0"/>
              <a:t> </a:t>
            </a:r>
            <a:r>
              <a:rPr lang="en-US" b="1" dirty="0" err="1" smtClean="0"/>
              <a:t>golongan</a:t>
            </a:r>
            <a:r>
              <a:rPr lang="en-US" b="1" dirty="0" smtClean="0"/>
              <a:t> </a:t>
            </a:r>
            <a:r>
              <a:rPr lang="en-US" b="1" dirty="0" err="1" smtClean="0"/>
              <a:t>pengusaha</a:t>
            </a:r>
            <a:r>
              <a:rPr lang="en-US" b="1" dirty="0" smtClean="0"/>
              <a:t> </a:t>
            </a:r>
            <a:r>
              <a:rPr lang="en-US" b="1" dirty="0" err="1" smtClean="0"/>
              <a:t>lemah</a:t>
            </a:r>
            <a:r>
              <a:rPr lang="en-US" b="1" dirty="0" smtClean="0"/>
              <a:t> agar </a:t>
            </a:r>
            <a:r>
              <a:rPr lang="en-US" b="1" dirty="0" err="1" smtClean="0"/>
              <a:t>pengusaha</a:t>
            </a:r>
            <a:r>
              <a:rPr lang="en-US" b="1" dirty="0" smtClean="0"/>
              <a:t> </a:t>
            </a:r>
            <a:r>
              <a:rPr lang="en-US" b="1" dirty="0" err="1" smtClean="0"/>
              <a:t>lemah</a:t>
            </a:r>
            <a:r>
              <a:rPr lang="en-US" b="1" dirty="0" smtClean="0"/>
              <a:t> </a:t>
            </a:r>
            <a:r>
              <a:rPr lang="en-US" b="1" dirty="0" err="1" smtClean="0"/>
              <a:t>mampu</a:t>
            </a:r>
            <a:r>
              <a:rPr lang="en-US" b="1" dirty="0" smtClean="0"/>
              <a:t> </a:t>
            </a:r>
            <a:r>
              <a:rPr lang="en-US" b="1" dirty="0" err="1" smtClean="0"/>
              <a:t>berkembang</a:t>
            </a:r>
            <a:r>
              <a:rPr lang="en-US" b="1" dirty="0" smtClean="0"/>
              <a:t> </a:t>
            </a:r>
            <a:r>
              <a:rPr lang="en-US" b="1" dirty="0" err="1" smtClean="0"/>
              <a:t>bersama</a:t>
            </a:r>
            <a:r>
              <a:rPr lang="en-US" b="1" dirty="0" smtClean="0"/>
              <a:t> </a:t>
            </a:r>
            <a:r>
              <a:rPr lang="en-US" b="1" dirty="0" err="1" smtClean="0"/>
              <a:t>dengan</a:t>
            </a:r>
            <a:r>
              <a:rPr lang="en-US" b="1" dirty="0" smtClean="0"/>
              <a:t> </a:t>
            </a:r>
            <a:r>
              <a:rPr lang="en-US" b="1" dirty="0" err="1" smtClean="0"/>
              <a:t>pengusaha</a:t>
            </a:r>
            <a:r>
              <a:rPr lang="en-US" b="1" dirty="0" smtClean="0"/>
              <a:t> </a:t>
            </a:r>
            <a:r>
              <a:rPr lang="en-US" b="1" dirty="0" err="1" smtClean="0"/>
              <a:t>lainnya</a:t>
            </a:r>
            <a:r>
              <a:rPr lang="en-US" b="1" dirty="0" smtClean="0"/>
              <a:t> yang </a:t>
            </a:r>
            <a:r>
              <a:rPr lang="en-US" b="1" dirty="0" err="1" smtClean="0"/>
              <a:t>sudah</a:t>
            </a:r>
            <a:r>
              <a:rPr lang="en-US" b="1" dirty="0" smtClean="0"/>
              <a:t> </a:t>
            </a:r>
            <a:r>
              <a:rPr lang="en-US" b="1" dirty="0" err="1" smtClean="0"/>
              <a:t>besar</a:t>
            </a:r>
            <a:r>
              <a:rPr lang="en-US" b="1" dirty="0" smtClean="0"/>
              <a:t> </a:t>
            </a:r>
            <a:r>
              <a:rPr lang="en-US" b="1" dirty="0" err="1" smtClean="0"/>
              <a:t>dan</a:t>
            </a:r>
            <a:r>
              <a:rPr lang="en-US" b="1" dirty="0" smtClean="0"/>
              <a:t> </a:t>
            </a:r>
            <a:r>
              <a:rPr lang="en-US" b="1" dirty="0" err="1" smtClean="0"/>
              <a:t>mapan</a:t>
            </a:r>
            <a:r>
              <a:rPr lang="en-US" b="1" dirty="0" smtClean="0"/>
              <a:t>. Yang </a:t>
            </a:r>
            <a:r>
              <a:rPr lang="en-US" b="1" dirty="0" err="1" smtClean="0"/>
              <a:t>selama</a:t>
            </a:r>
            <a:r>
              <a:rPr lang="en-US" b="1" dirty="0" smtClean="0"/>
              <a:t> </a:t>
            </a:r>
            <a:r>
              <a:rPr lang="en-US" b="1" dirty="0" err="1" smtClean="0"/>
              <a:t>ini</a:t>
            </a:r>
            <a:r>
              <a:rPr lang="en-US" b="1" dirty="0" smtClean="0"/>
              <a:t> </a:t>
            </a:r>
            <a:r>
              <a:rPr lang="en-US" b="1" dirty="0" err="1" smtClean="0"/>
              <a:t>kepercayaan</a:t>
            </a:r>
            <a:r>
              <a:rPr lang="en-US" b="1" dirty="0" smtClean="0"/>
              <a:t> </a:t>
            </a:r>
            <a:r>
              <a:rPr lang="en-US" b="1" dirty="0" err="1" smtClean="0"/>
              <a:t>itu</a:t>
            </a:r>
            <a:r>
              <a:rPr lang="en-US" b="1" dirty="0" smtClean="0"/>
              <a:t> </a:t>
            </a:r>
            <a:r>
              <a:rPr lang="en-US" b="1" dirty="0" err="1" smtClean="0"/>
              <a:t>hanya</a:t>
            </a:r>
            <a:r>
              <a:rPr lang="en-US" b="1" dirty="0" smtClean="0"/>
              <a:t> </a:t>
            </a:r>
            <a:r>
              <a:rPr lang="en-US" b="1" dirty="0" err="1" smtClean="0"/>
              <a:t>ada</a:t>
            </a:r>
            <a:r>
              <a:rPr lang="en-US" b="1" dirty="0" smtClean="0"/>
              <a:t> </a:t>
            </a:r>
            <a:r>
              <a:rPr lang="en-US" b="1" dirty="0" err="1" smtClean="0"/>
              <a:t>antara</a:t>
            </a:r>
            <a:r>
              <a:rPr lang="en-US" b="1" dirty="0" smtClean="0"/>
              <a:t> </a:t>
            </a:r>
            <a:r>
              <a:rPr lang="en-US" b="1" dirty="0" err="1" smtClean="0"/>
              <a:t>pihak</a:t>
            </a:r>
            <a:r>
              <a:rPr lang="en-US" b="1" dirty="0" smtClean="0"/>
              <a:t> </a:t>
            </a:r>
            <a:r>
              <a:rPr lang="en-US" b="1" dirty="0" err="1" smtClean="0"/>
              <a:t>golongan</a:t>
            </a:r>
            <a:r>
              <a:rPr lang="en-US" b="1" dirty="0" smtClean="0"/>
              <a:t> </a:t>
            </a:r>
            <a:r>
              <a:rPr lang="en-US" b="1" dirty="0" err="1" smtClean="0"/>
              <a:t>kuat</a:t>
            </a:r>
            <a:r>
              <a:rPr lang="en-US" b="1" dirty="0" smtClean="0"/>
              <a:t>, </a:t>
            </a:r>
            <a:r>
              <a:rPr lang="en-US" b="1" dirty="0" err="1" smtClean="0"/>
              <a:t>saat</a:t>
            </a:r>
            <a:r>
              <a:rPr lang="en-US" b="1" dirty="0" smtClean="0"/>
              <a:t> </a:t>
            </a:r>
            <a:r>
              <a:rPr lang="en-US" b="1" dirty="0" err="1" smtClean="0"/>
              <a:t>sekarang</a:t>
            </a:r>
            <a:r>
              <a:rPr lang="en-US" b="1" dirty="0" smtClean="0"/>
              <a:t> </a:t>
            </a:r>
            <a:r>
              <a:rPr lang="en-US" b="1" dirty="0" err="1" smtClean="0"/>
              <a:t>sudah</a:t>
            </a:r>
            <a:r>
              <a:rPr lang="en-US" b="1" dirty="0" smtClean="0"/>
              <a:t> </a:t>
            </a:r>
            <a:r>
              <a:rPr lang="en-US" b="1" dirty="0" err="1" smtClean="0"/>
              <a:t>waktunya</a:t>
            </a:r>
            <a:r>
              <a:rPr lang="en-US" b="1" dirty="0" smtClean="0"/>
              <a:t> </a:t>
            </a:r>
            <a:r>
              <a:rPr lang="en-US" b="1" dirty="0" err="1" smtClean="0"/>
              <a:t>memberikan</a:t>
            </a:r>
            <a:r>
              <a:rPr lang="en-US" b="1" dirty="0" smtClean="0"/>
              <a:t> </a:t>
            </a:r>
            <a:r>
              <a:rPr lang="en-US" b="1" dirty="0" err="1" smtClean="0"/>
              <a:t>kesempatan</a:t>
            </a:r>
            <a:r>
              <a:rPr lang="en-US" b="1" dirty="0" smtClean="0"/>
              <a:t> </a:t>
            </a:r>
            <a:r>
              <a:rPr lang="en-US" b="1" dirty="0" err="1" smtClean="0"/>
              <a:t>kepada</a:t>
            </a:r>
            <a:r>
              <a:rPr lang="en-US" b="1" dirty="0" smtClean="0"/>
              <a:t> </a:t>
            </a:r>
            <a:r>
              <a:rPr lang="en-US" b="1" dirty="0" err="1" smtClean="0"/>
              <a:t>pihak</a:t>
            </a:r>
            <a:r>
              <a:rPr lang="en-US" b="1" dirty="0" smtClean="0"/>
              <a:t> </a:t>
            </a:r>
            <a:r>
              <a:rPr lang="en-US" b="1" dirty="0" err="1" smtClean="0"/>
              <a:t>menengah</a:t>
            </a:r>
            <a:r>
              <a:rPr lang="en-US" b="1" dirty="0" smtClean="0"/>
              <a:t> </a:t>
            </a:r>
            <a:r>
              <a:rPr lang="en-US" b="1" dirty="0" err="1" smtClean="0"/>
              <a:t>untuk</a:t>
            </a:r>
            <a:r>
              <a:rPr lang="en-US" b="1" dirty="0" smtClean="0"/>
              <a:t> </a:t>
            </a:r>
            <a:r>
              <a:rPr lang="en-US" b="1" dirty="0" err="1" smtClean="0"/>
              <a:t>berkembang</a:t>
            </a:r>
            <a:r>
              <a:rPr lang="en-US" b="1" dirty="0" smtClean="0"/>
              <a:t> </a:t>
            </a:r>
            <a:r>
              <a:rPr lang="en-US" b="1" dirty="0" err="1" smtClean="0"/>
              <a:t>dan</a:t>
            </a:r>
            <a:r>
              <a:rPr lang="en-US" b="1" dirty="0" smtClean="0"/>
              <a:t> </a:t>
            </a:r>
            <a:r>
              <a:rPr lang="en-US" b="1" dirty="0" err="1" smtClean="0"/>
              <a:t>berkiprah</a:t>
            </a:r>
            <a:r>
              <a:rPr lang="en-US" b="1" dirty="0" smtClean="0"/>
              <a:t> </a:t>
            </a:r>
            <a:r>
              <a:rPr lang="en-US" b="1" dirty="0" err="1" smtClean="0"/>
              <a:t>dalam</a:t>
            </a:r>
            <a:r>
              <a:rPr lang="en-US" b="1" dirty="0" smtClean="0"/>
              <a:t> </a:t>
            </a:r>
            <a:r>
              <a:rPr lang="en-US" b="1" dirty="0" err="1" smtClean="0"/>
              <a:t>dunia</a:t>
            </a:r>
            <a:r>
              <a:rPr lang="en-US" b="1" dirty="0" smtClean="0"/>
              <a:t> </a:t>
            </a:r>
            <a:r>
              <a:rPr lang="en-US" b="1" dirty="0" err="1" smtClean="0"/>
              <a:t>bisnis</a:t>
            </a:r>
            <a:r>
              <a:rPr lang="en-US" b="1" dirty="0" smtClean="0"/>
              <a:t>. </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buNone/>
            </a:pPr>
            <a:endParaRPr lang="en-US" b="1" dirty="0" smtClean="0"/>
          </a:p>
          <a:p>
            <a:pPr>
              <a:buNone/>
            </a:pPr>
            <a:r>
              <a:rPr lang="en-US" b="1" dirty="0" smtClean="0"/>
              <a:t>9</a:t>
            </a:r>
            <a:r>
              <a:rPr lang="en-US" b="1" dirty="0" smtClean="0"/>
              <a:t>. </a:t>
            </a:r>
            <a:r>
              <a:rPr lang="id-ID" b="1" dirty="0" smtClean="0"/>
              <a:t>	</a:t>
            </a:r>
            <a:r>
              <a:rPr lang="en-US" b="1" u="sng" dirty="0" err="1" smtClean="0"/>
              <a:t>Konsekuen</a:t>
            </a:r>
            <a:r>
              <a:rPr lang="en-US" b="1" u="sng" dirty="0" smtClean="0"/>
              <a:t> </a:t>
            </a:r>
            <a:r>
              <a:rPr lang="en-US" b="1" u="sng" dirty="0" err="1" smtClean="0"/>
              <a:t>dan</a:t>
            </a:r>
            <a:r>
              <a:rPr lang="en-US" b="1" u="sng" dirty="0" smtClean="0"/>
              <a:t> </a:t>
            </a:r>
            <a:r>
              <a:rPr lang="en-US" b="1" u="sng" dirty="0" err="1" smtClean="0"/>
              <a:t>konsisten</a:t>
            </a:r>
            <a:r>
              <a:rPr lang="en-US" b="1" u="sng" dirty="0" smtClean="0"/>
              <a:t> </a:t>
            </a:r>
            <a:r>
              <a:rPr lang="en-US" b="1" u="sng" dirty="0" err="1" smtClean="0"/>
              <a:t>dengan</a:t>
            </a:r>
            <a:r>
              <a:rPr lang="en-US" b="1" u="sng" dirty="0" smtClean="0"/>
              <a:t> </a:t>
            </a:r>
            <a:r>
              <a:rPr lang="en-US" b="1" u="sng" dirty="0" err="1" smtClean="0"/>
              <a:t>aturan</a:t>
            </a:r>
            <a:r>
              <a:rPr lang="en-US" b="1" u="sng" dirty="0" smtClean="0"/>
              <a:t> main yang </a:t>
            </a:r>
            <a:r>
              <a:rPr lang="en-US" b="1" u="sng" dirty="0" err="1" smtClean="0"/>
              <a:t>telah</a:t>
            </a:r>
            <a:r>
              <a:rPr lang="en-US" b="1" u="sng" dirty="0" smtClean="0"/>
              <a:t> </a:t>
            </a:r>
            <a:r>
              <a:rPr lang="en-US" b="1" u="sng" dirty="0" err="1" smtClean="0"/>
              <a:t>disepakati</a:t>
            </a:r>
            <a:r>
              <a:rPr lang="en-US" b="1" u="sng" dirty="0" smtClean="0"/>
              <a:t> </a:t>
            </a:r>
            <a:r>
              <a:rPr lang="en-US" b="1" u="sng" dirty="0" err="1" smtClean="0"/>
              <a:t>ber</a:t>
            </a:r>
            <a:r>
              <a:rPr lang="en-US" b="1" dirty="0" err="1" smtClean="0"/>
              <a:t>sama</a:t>
            </a:r>
            <a:r>
              <a:rPr lang="en-US" b="1" dirty="0" smtClean="0"/>
              <a:t> </a:t>
            </a:r>
            <a:endParaRPr lang="en-US" dirty="0" smtClean="0"/>
          </a:p>
          <a:p>
            <a:pPr algn="just">
              <a:buNone/>
            </a:pPr>
            <a:r>
              <a:rPr lang="id-ID" dirty="0" smtClean="0"/>
              <a:t>	</a:t>
            </a:r>
            <a:r>
              <a:rPr lang="en-US" b="1" dirty="0" err="1" smtClean="0"/>
              <a:t>Semua</a:t>
            </a:r>
            <a:r>
              <a:rPr lang="en-US" b="1" dirty="0" smtClean="0"/>
              <a:t> </a:t>
            </a:r>
            <a:r>
              <a:rPr lang="en-US" b="1" dirty="0" err="1" smtClean="0"/>
              <a:t>konsep</a:t>
            </a:r>
            <a:r>
              <a:rPr lang="en-US" b="1" dirty="0" smtClean="0"/>
              <a:t> </a:t>
            </a:r>
            <a:r>
              <a:rPr lang="en-US" b="1" dirty="0" err="1" smtClean="0"/>
              <a:t>etika</a:t>
            </a:r>
            <a:r>
              <a:rPr lang="en-US" b="1" dirty="0" smtClean="0"/>
              <a:t> </a:t>
            </a:r>
            <a:r>
              <a:rPr lang="en-US" b="1" dirty="0" err="1" smtClean="0"/>
              <a:t>bisnis</a:t>
            </a:r>
            <a:r>
              <a:rPr lang="en-US" b="1" dirty="0" smtClean="0"/>
              <a:t> yang </a:t>
            </a:r>
            <a:r>
              <a:rPr lang="en-US" b="1" dirty="0" err="1" smtClean="0"/>
              <a:t>telah</a:t>
            </a:r>
            <a:r>
              <a:rPr lang="en-US" b="1" dirty="0" smtClean="0"/>
              <a:t> </a:t>
            </a:r>
            <a:r>
              <a:rPr lang="en-US" b="1" dirty="0" err="1" smtClean="0"/>
              <a:t>ditentukan</a:t>
            </a:r>
            <a:r>
              <a:rPr lang="en-US" b="1" dirty="0" smtClean="0"/>
              <a:t> </a:t>
            </a:r>
            <a:r>
              <a:rPr lang="en-US" b="1" dirty="0" err="1" smtClean="0"/>
              <a:t>tidak</a:t>
            </a:r>
            <a:r>
              <a:rPr lang="en-US" b="1" dirty="0" smtClean="0"/>
              <a:t> </a:t>
            </a:r>
            <a:r>
              <a:rPr lang="en-US" b="1" dirty="0" err="1" smtClean="0"/>
              <a:t>akan</a:t>
            </a:r>
            <a:r>
              <a:rPr lang="en-US" b="1" dirty="0" smtClean="0"/>
              <a:t> </a:t>
            </a:r>
            <a:r>
              <a:rPr lang="en-US" b="1" dirty="0" err="1" smtClean="0"/>
              <a:t>dapat</a:t>
            </a:r>
            <a:r>
              <a:rPr lang="en-US" b="1" dirty="0" smtClean="0"/>
              <a:t> </a:t>
            </a:r>
            <a:r>
              <a:rPr lang="en-US" b="1" dirty="0" err="1" smtClean="0"/>
              <a:t>terlaksana</a:t>
            </a:r>
            <a:r>
              <a:rPr lang="en-US" b="1" dirty="0" smtClean="0"/>
              <a:t> </a:t>
            </a:r>
            <a:r>
              <a:rPr lang="en-US" b="1" dirty="0" err="1" smtClean="0"/>
              <a:t>apabila</a:t>
            </a:r>
            <a:r>
              <a:rPr lang="en-US" b="1" dirty="0" smtClean="0"/>
              <a:t> </a:t>
            </a:r>
            <a:r>
              <a:rPr lang="en-US" b="1" dirty="0" err="1" smtClean="0"/>
              <a:t>setiap</a:t>
            </a:r>
            <a:r>
              <a:rPr lang="en-US" b="1" dirty="0" smtClean="0"/>
              <a:t> </a:t>
            </a:r>
            <a:r>
              <a:rPr lang="en-US" b="1" dirty="0" err="1" smtClean="0"/>
              <a:t>orang</a:t>
            </a:r>
            <a:r>
              <a:rPr lang="en-US" b="1" dirty="0" smtClean="0"/>
              <a:t> </a:t>
            </a:r>
            <a:r>
              <a:rPr lang="en-US" b="1" dirty="0" err="1" smtClean="0"/>
              <a:t>tidak</a:t>
            </a:r>
            <a:r>
              <a:rPr lang="en-US" b="1" dirty="0" smtClean="0"/>
              <a:t> </a:t>
            </a:r>
            <a:r>
              <a:rPr lang="en-US" b="1" dirty="0" err="1" smtClean="0"/>
              <a:t>mau</a:t>
            </a:r>
            <a:r>
              <a:rPr lang="en-US" b="1" dirty="0" smtClean="0"/>
              <a:t> </a:t>
            </a:r>
            <a:r>
              <a:rPr lang="en-US" b="1" dirty="0" err="1" smtClean="0"/>
              <a:t>konsekuen</a:t>
            </a:r>
            <a:r>
              <a:rPr lang="en-US" b="1" dirty="0" smtClean="0"/>
              <a:t> </a:t>
            </a:r>
            <a:r>
              <a:rPr lang="en-US" b="1" dirty="0" err="1" smtClean="0"/>
              <a:t>dan</a:t>
            </a:r>
            <a:r>
              <a:rPr lang="en-US" b="1" dirty="0" smtClean="0"/>
              <a:t> </a:t>
            </a:r>
            <a:r>
              <a:rPr lang="en-US" b="1" dirty="0" err="1" smtClean="0"/>
              <a:t>konsisten</a:t>
            </a:r>
            <a:r>
              <a:rPr lang="en-US" b="1" dirty="0" smtClean="0"/>
              <a:t> </a:t>
            </a:r>
            <a:r>
              <a:rPr lang="en-US" b="1" dirty="0" err="1" smtClean="0"/>
              <a:t>dengan</a:t>
            </a:r>
            <a:r>
              <a:rPr lang="en-US" b="1" dirty="0" smtClean="0"/>
              <a:t> </a:t>
            </a:r>
            <a:r>
              <a:rPr lang="en-US" b="1" dirty="0" err="1" smtClean="0"/>
              <a:t>etika</a:t>
            </a:r>
            <a:r>
              <a:rPr lang="en-US" b="1" dirty="0" smtClean="0"/>
              <a:t> </a:t>
            </a:r>
            <a:r>
              <a:rPr lang="en-US" b="1" dirty="0" err="1" smtClean="0"/>
              <a:t>tersebut</a:t>
            </a:r>
            <a:r>
              <a:rPr lang="en-US" b="1" dirty="0" smtClean="0"/>
              <a:t>. </a:t>
            </a:r>
            <a:r>
              <a:rPr lang="en-US" b="1" dirty="0" err="1" smtClean="0"/>
              <a:t>Seandainya</a:t>
            </a:r>
            <a:r>
              <a:rPr lang="en-US" b="1" dirty="0" smtClean="0"/>
              <a:t> </a:t>
            </a:r>
            <a:r>
              <a:rPr lang="en-US" b="1" dirty="0" err="1" smtClean="0"/>
              <a:t>semua</a:t>
            </a:r>
            <a:r>
              <a:rPr lang="en-US" b="1" dirty="0" smtClean="0"/>
              <a:t> </a:t>
            </a:r>
            <a:r>
              <a:rPr lang="en-US" b="1" dirty="0" err="1" smtClean="0"/>
              <a:t>ketika</a:t>
            </a:r>
            <a:r>
              <a:rPr lang="en-US" b="1" dirty="0" smtClean="0"/>
              <a:t> </a:t>
            </a:r>
            <a:r>
              <a:rPr lang="en-US" b="1" dirty="0" err="1" smtClean="0"/>
              <a:t>bisnis</a:t>
            </a:r>
            <a:r>
              <a:rPr lang="en-US" b="1" dirty="0" smtClean="0"/>
              <a:t> </a:t>
            </a:r>
            <a:r>
              <a:rPr lang="en-US" b="1" dirty="0" err="1" smtClean="0"/>
              <a:t>telah</a:t>
            </a:r>
            <a:r>
              <a:rPr lang="en-US" b="1" dirty="0" smtClean="0"/>
              <a:t> </a:t>
            </a:r>
            <a:r>
              <a:rPr lang="en-US" b="1" dirty="0" err="1" smtClean="0"/>
              <a:t>disepakati</a:t>
            </a:r>
            <a:r>
              <a:rPr lang="en-US" b="1" dirty="0" smtClean="0"/>
              <a:t>, </a:t>
            </a:r>
            <a:r>
              <a:rPr lang="en-US" b="1" dirty="0" err="1" smtClean="0"/>
              <a:t>sementara</a:t>
            </a:r>
            <a:r>
              <a:rPr lang="en-US" b="1" dirty="0" smtClean="0"/>
              <a:t> </a:t>
            </a:r>
            <a:r>
              <a:rPr lang="en-US" b="1" dirty="0" err="1" smtClean="0"/>
              <a:t>ada</a:t>
            </a:r>
            <a:r>
              <a:rPr lang="en-US" b="1" dirty="0" smtClean="0"/>
              <a:t> "</a:t>
            </a:r>
            <a:r>
              <a:rPr lang="en-US" b="1" dirty="0" err="1" smtClean="0"/>
              <a:t>oknum</a:t>
            </a:r>
            <a:r>
              <a:rPr lang="en-US" b="1" dirty="0" smtClean="0"/>
              <a:t>", </a:t>
            </a:r>
            <a:r>
              <a:rPr lang="en-US" b="1" dirty="0" err="1" smtClean="0"/>
              <a:t>baik</a:t>
            </a:r>
            <a:r>
              <a:rPr lang="en-US" b="1" dirty="0" smtClean="0"/>
              <a:t> </a:t>
            </a:r>
            <a:r>
              <a:rPr lang="en-US" b="1" dirty="0" err="1" smtClean="0"/>
              <a:t>pengusaha</a:t>
            </a:r>
            <a:r>
              <a:rPr lang="en-US" b="1" dirty="0" smtClean="0"/>
              <a:t> </a:t>
            </a:r>
            <a:r>
              <a:rPr lang="en-US" b="1" dirty="0" err="1" smtClean="0"/>
              <a:t>sendiri</a:t>
            </a:r>
            <a:r>
              <a:rPr lang="en-US" b="1" dirty="0" smtClean="0"/>
              <a:t> </a:t>
            </a:r>
            <a:r>
              <a:rPr lang="en-US" b="1" dirty="0" err="1" smtClean="0"/>
              <a:t>maupun</a:t>
            </a:r>
            <a:r>
              <a:rPr lang="en-US" b="1" dirty="0" smtClean="0"/>
              <a:t> </a:t>
            </a:r>
            <a:r>
              <a:rPr lang="en-US" b="1" dirty="0" err="1" smtClean="0"/>
              <a:t>pihak</a:t>
            </a:r>
            <a:r>
              <a:rPr lang="en-US" b="1" dirty="0" smtClean="0"/>
              <a:t> yang lain </a:t>
            </a:r>
            <a:r>
              <a:rPr lang="en-US" b="1" dirty="0" err="1" smtClean="0"/>
              <a:t>mencoba</a:t>
            </a:r>
            <a:r>
              <a:rPr lang="en-US" b="1" dirty="0" smtClean="0"/>
              <a:t> </a:t>
            </a:r>
            <a:r>
              <a:rPr lang="en-US" b="1" dirty="0" err="1" smtClean="0"/>
              <a:t>untuk</a:t>
            </a:r>
            <a:r>
              <a:rPr lang="en-US" b="1" dirty="0" smtClean="0"/>
              <a:t> </a:t>
            </a:r>
            <a:r>
              <a:rPr lang="en-US" b="1" dirty="0" err="1" smtClean="0"/>
              <a:t>melakukan</a:t>
            </a:r>
            <a:r>
              <a:rPr lang="en-US" b="1" dirty="0" smtClean="0"/>
              <a:t> "</a:t>
            </a:r>
            <a:r>
              <a:rPr lang="en-US" b="1" dirty="0" err="1" smtClean="0"/>
              <a:t>kecurangan</a:t>
            </a:r>
            <a:r>
              <a:rPr lang="en-US" b="1" dirty="0" smtClean="0"/>
              <a:t>" </a:t>
            </a:r>
            <a:r>
              <a:rPr lang="en-US" b="1" dirty="0" err="1" smtClean="0"/>
              <a:t>demi</a:t>
            </a:r>
            <a:r>
              <a:rPr lang="en-US" b="1" dirty="0" smtClean="0"/>
              <a:t> </a:t>
            </a:r>
            <a:r>
              <a:rPr lang="en-US" b="1" dirty="0" err="1" smtClean="0"/>
              <a:t>kepentingan</a:t>
            </a:r>
            <a:r>
              <a:rPr lang="en-US" b="1" dirty="0" smtClean="0"/>
              <a:t> </a:t>
            </a:r>
            <a:r>
              <a:rPr lang="en-US" b="1" dirty="0" err="1" smtClean="0"/>
              <a:t>pribadi</a:t>
            </a:r>
            <a:r>
              <a:rPr lang="en-US" b="1" dirty="0" smtClean="0"/>
              <a:t>, </a:t>
            </a:r>
            <a:r>
              <a:rPr lang="en-US" b="1" dirty="0" err="1" smtClean="0"/>
              <a:t>jelas</a:t>
            </a:r>
            <a:r>
              <a:rPr lang="en-US" b="1" dirty="0" smtClean="0"/>
              <a:t> </a:t>
            </a:r>
            <a:r>
              <a:rPr lang="en-US" b="1" dirty="0" err="1" smtClean="0"/>
              <a:t>semua</a:t>
            </a:r>
            <a:r>
              <a:rPr lang="en-US" b="1" dirty="0" smtClean="0"/>
              <a:t> </a:t>
            </a:r>
            <a:r>
              <a:rPr lang="en-US" b="1" dirty="0" err="1" smtClean="0"/>
              <a:t>konsep</a:t>
            </a:r>
            <a:r>
              <a:rPr lang="en-US" b="1" dirty="0" smtClean="0"/>
              <a:t> </a:t>
            </a:r>
            <a:r>
              <a:rPr lang="en-US" b="1" dirty="0" err="1" smtClean="0"/>
              <a:t>etika</a:t>
            </a:r>
            <a:r>
              <a:rPr lang="en-US" b="1" dirty="0" smtClean="0"/>
              <a:t> </a:t>
            </a:r>
            <a:r>
              <a:rPr lang="en-US" b="1" dirty="0" err="1" smtClean="0"/>
              <a:t>bisnis</a:t>
            </a:r>
            <a:r>
              <a:rPr lang="en-US" b="1" dirty="0" smtClean="0"/>
              <a:t> </a:t>
            </a:r>
            <a:r>
              <a:rPr lang="en-US" b="1" dirty="0" err="1" smtClean="0"/>
              <a:t>itu</a:t>
            </a:r>
            <a:r>
              <a:rPr lang="en-US" b="1" dirty="0" smtClean="0"/>
              <a:t> </a:t>
            </a:r>
            <a:r>
              <a:rPr lang="en-US" b="1" dirty="0" err="1" smtClean="0"/>
              <a:t>akan</a:t>
            </a:r>
            <a:r>
              <a:rPr lang="en-US" b="1" dirty="0" smtClean="0"/>
              <a:t> "</a:t>
            </a:r>
            <a:r>
              <a:rPr lang="en-US" b="1" dirty="0" err="1" smtClean="0"/>
              <a:t>gugur</a:t>
            </a:r>
            <a:r>
              <a:rPr lang="en-US" b="1" dirty="0" smtClean="0"/>
              <a:t>" </a:t>
            </a:r>
            <a:r>
              <a:rPr lang="en-US" b="1" dirty="0" err="1" smtClean="0"/>
              <a:t>satu</a:t>
            </a:r>
            <a:r>
              <a:rPr lang="en-US" b="1" dirty="0" smtClean="0"/>
              <a:t> semi </a:t>
            </a:r>
            <a:r>
              <a:rPr lang="en-US" b="1" dirty="0" err="1" smtClean="0"/>
              <a:t>satu</a:t>
            </a:r>
            <a:r>
              <a:rPr lang="en-US" dirty="0" smtClean="0"/>
              <a:t>. </a:t>
            </a:r>
            <a:r>
              <a:rPr lang="id-ID" b="1" dirty="0" smtClean="0"/>
              <a:t> </a:t>
            </a:r>
            <a:endParaRPr lang="en-US" dirty="0" smtClean="0"/>
          </a:p>
          <a:p>
            <a:pPr>
              <a:buNone/>
            </a:pPr>
            <a:endParaRPr lang="en-US" dirty="0" smtClean="0"/>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lnSpcReduction="10000"/>
          </a:bodyPr>
          <a:lstStyle/>
          <a:p>
            <a:pPr>
              <a:buNone/>
            </a:pPr>
            <a:r>
              <a:rPr lang="en-US" b="1" dirty="0" smtClean="0"/>
              <a:t>10. </a:t>
            </a:r>
            <a:r>
              <a:rPr lang="id-ID" b="1" dirty="0" smtClean="0"/>
              <a:t>	</a:t>
            </a:r>
            <a:r>
              <a:rPr lang="en-US" b="1" u="sng" dirty="0" err="1" smtClean="0"/>
              <a:t>Menumbuhkembangkan</a:t>
            </a:r>
            <a:r>
              <a:rPr lang="en-US" b="1" u="sng" dirty="0" smtClean="0"/>
              <a:t> </a:t>
            </a:r>
            <a:r>
              <a:rPr lang="en-US" b="1" u="sng" dirty="0" err="1" smtClean="0"/>
              <a:t>kesadaran</a:t>
            </a:r>
            <a:r>
              <a:rPr lang="en-US" b="1" u="sng" dirty="0" smtClean="0"/>
              <a:t> </a:t>
            </a:r>
            <a:r>
              <a:rPr lang="en-US" b="1" u="sng" dirty="0" err="1" smtClean="0"/>
              <a:t>dan</a:t>
            </a:r>
            <a:r>
              <a:rPr lang="en-US" b="1" u="sng" dirty="0" smtClean="0"/>
              <a:t> rasa </a:t>
            </a:r>
            <a:r>
              <a:rPr lang="en-US" b="1" u="sng" dirty="0" err="1" smtClean="0"/>
              <a:t>memiliki</a:t>
            </a:r>
            <a:r>
              <a:rPr lang="en-US" b="1" u="sng" dirty="0" smtClean="0"/>
              <a:t> </a:t>
            </a:r>
            <a:r>
              <a:rPr lang="en-US" b="1" u="sng" dirty="0" err="1" smtClean="0"/>
              <a:t>terhadap</a:t>
            </a:r>
            <a:r>
              <a:rPr lang="en-US" b="1" u="sng" dirty="0" smtClean="0"/>
              <a:t> </a:t>
            </a:r>
            <a:r>
              <a:rPr lang="en-US" b="1" u="sng" dirty="0" err="1" smtClean="0"/>
              <a:t>apa</a:t>
            </a:r>
            <a:r>
              <a:rPr lang="en-US" b="1" u="sng" dirty="0" smtClean="0"/>
              <a:t> yang </a:t>
            </a:r>
            <a:r>
              <a:rPr lang="en-US" b="1" u="sng" dirty="0" err="1" smtClean="0"/>
              <a:t>telah</a:t>
            </a:r>
            <a:r>
              <a:rPr lang="en-US" b="1" u="sng" dirty="0" smtClean="0"/>
              <a:t> </a:t>
            </a:r>
            <a:r>
              <a:rPr lang="en-US" b="1" u="sng" dirty="0" err="1" smtClean="0"/>
              <a:t>disepakati</a:t>
            </a:r>
            <a:r>
              <a:rPr lang="en-US" b="1" dirty="0" smtClean="0"/>
              <a:t> </a:t>
            </a:r>
            <a:endParaRPr lang="en-US" dirty="0" smtClean="0"/>
          </a:p>
          <a:p>
            <a:pPr algn="just">
              <a:buNone/>
            </a:pPr>
            <a:r>
              <a:rPr lang="id-ID" dirty="0" smtClean="0"/>
              <a:t>	</a:t>
            </a:r>
            <a:r>
              <a:rPr lang="en-US" b="1" dirty="0" err="1" smtClean="0"/>
              <a:t>Jika</a:t>
            </a:r>
            <a:r>
              <a:rPr lang="en-US" b="1" dirty="0" smtClean="0"/>
              <a:t> </a:t>
            </a:r>
            <a:r>
              <a:rPr lang="en-US" b="1" dirty="0" err="1" smtClean="0"/>
              <a:t>etika</a:t>
            </a:r>
            <a:r>
              <a:rPr lang="en-US" b="1" dirty="0" smtClean="0"/>
              <a:t> </a:t>
            </a:r>
            <a:r>
              <a:rPr lang="en-US" b="1" dirty="0" err="1" smtClean="0"/>
              <a:t>ini</a:t>
            </a:r>
            <a:r>
              <a:rPr lang="en-US" b="1" dirty="0" smtClean="0"/>
              <a:t> </a:t>
            </a:r>
            <a:r>
              <a:rPr lang="en-US" b="1" dirty="0" err="1" smtClean="0"/>
              <a:t>telah</a:t>
            </a:r>
            <a:r>
              <a:rPr lang="en-US" b="1" dirty="0" smtClean="0"/>
              <a:t> </a:t>
            </a:r>
            <a:r>
              <a:rPr lang="en-US" b="1" dirty="0" err="1" smtClean="0"/>
              <a:t>memiliki</a:t>
            </a:r>
            <a:r>
              <a:rPr lang="en-US" b="1" dirty="0" smtClean="0"/>
              <a:t> </a:t>
            </a:r>
            <a:r>
              <a:rPr lang="en-US" b="1" dirty="0" err="1" smtClean="0"/>
              <a:t>oleh</a:t>
            </a:r>
            <a:r>
              <a:rPr lang="en-US" b="1" dirty="0" smtClean="0"/>
              <a:t> </a:t>
            </a:r>
            <a:r>
              <a:rPr lang="en-US" b="1" dirty="0" err="1" smtClean="0"/>
              <a:t>semua</a:t>
            </a:r>
            <a:r>
              <a:rPr lang="en-US" b="1" dirty="0" smtClean="0"/>
              <a:t> </a:t>
            </a:r>
            <a:r>
              <a:rPr lang="en-US" b="1" dirty="0" err="1" smtClean="0"/>
              <a:t>pihak</a:t>
            </a:r>
            <a:r>
              <a:rPr lang="en-US" b="1" dirty="0" smtClean="0"/>
              <a:t>, </a:t>
            </a:r>
            <a:r>
              <a:rPr lang="en-US" b="1" dirty="0" err="1" smtClean="0"/>
              <a:t>jelas</a:t>
            </a:r>
            <a:r>
              <a:rPr lang="en-US" b="1" dirty="0" smtClean="0"/>
              <a:t> </a:t>
            </a:r>
            <a:r>
              <a:rPr lang="en-US" b="1" dirty="0" err="1" smtClean="0"/>
              <a:t>semua</a:t>
            </a:r>
            <a:r>
              <a:rPr lang="en-US" b="1" dirty="0" smtClean="0"/>
              <a:t> </a:t>
            </a:r>
            <a:r>
              <a:rPr lang="en-US" b="1" dirty="0" err="1" smtClean="0"/>
              <a:t>memberikan</a:t>
            </a:r>
            <a:r>
              <a:rPr lang="en-US" b="1" dirty="0" smtClean="0"/>
              <a:t> </a:t>
            </a:r>
            <a:r>
              <a:rPr lang="en-US" b="1" dirty="0" err="1" smtClean="0"/>
              <a:t>suatu</a:t>
            </a:r>
            <a:r>
              <a:rPr lang="en-US" b="1" dirty="0" smtClean="0"/>
              <a:t> </a:t>
            </a:r>
            <a:r>
              <a:rPr lang="en-US" b="1" dirty="0" err="1" smtClean="0"/>
              <a:t>ketentraman</a:t>
            </a:r>
            <a:r>
              <a:rPr lang="en-US" b="1" dirty="0" smtClean="0"/>
              <a:t> </a:t>
            </a:r>
            <a:r>
              <a:rPr lang="en-US" b="1" dirty="0" err="1" smtClean="0"/>
              <a:t>dan</a:t>
            </a:r>
            <a:r>
              <a:rPr lang="en-US" b="1" dirty="0" smtClean="0"/>
              <a:t> </a:t>
            </a:r>
            <a:r>
              <a:rPr lang="en-US" b="1" dirty="0" err="1" smtClean="0"/>
              <a:t>kenyamanan</a:t>
            </a:r>
            <a:r>
              <a:rPr lang="en-US" b="1" dirty="0" smtClean="0"/>
              <a:t> </a:t>
            </a:r>
            <a:r>
              <a:rPr lang="en-US" b="1" dirty="0" err="1" smtClean="0"/>
              <a:t>dalam</a:t>
            </a:r>
            <a:r>
              <a:rPr lang="en-US" b="1" dirty="0" smtClean="0"/>
              <a:t> </a:t>
            </a:r>
            <a:r>
              <a:rPr lang="en-US" b="1" dirty="0" err="1" smtClean="0"/>
              <a:t>berbisnis</a:t>
            </a:r>
            <a:r>
              <a:rPr lang="en-US" b="1" dirty="0" smtClean="0"/>
              <a:t>. </a:t>
            </a:r>
            <a:endParaRPr lang="en-US" b="1" dirty="0" smtClean="0"/>
          </a:p>
          <a:p>
            <a:pPr>
              <a:buNone/>
            </a:pPr>
            <a:r>
              <a:rPr lang="en-US" b="1" dirty="0" smtClean="0"/>
              <a:t>11</a:t>
            </a:r>
            <a:r>
              <a:rPr lang="en-US" b="1" dirty="0" smtClean="0"/>
              <a:t>.</a:t>
            </a:r>
            <a:r>
              <a:rPr lang="id-ID" b="1" dirty="0" smtClean="0"/>
              <a:t>	</a:t>
            </a:r>
            <a:r>
              <a:rPr lang="en-US" b="1" u="sng" dirty="0" err="1" smtClean="0"/>
              <a:t>Perlu</a:t>
            </a:r>
            <a:r>
              <a:rPr lang="en-US" b="1" u="sng" dirty="0" smtClean="0"/>
              <a:t> </a:t>
            </a:r>
            <a:r>
              <a:rPr lang="en-US" b="1" u="sng" dirty="0" err="1" smtClean="0"/>
              <a:t>adanya</a:t>
            </a:r>
            <a:r>
              <a:rPr lang="en-US" b="1" u="sng" dirty="0" smtClean="0"/>
              <a:t> </a:t>
            </a:r>
            <a:r>
              <a:rPr lang="en-US" b="1" u="sng" dirty="0" err="1" smtClean="0"/>
              <a:t>sebagian</a:t>
            </a:r>
            <a:r>
              <a:rPr lang="en-US" b="1" u="sng" dirty="0" smtClean="0"/>
              <a:t> </a:t>
            </a:r>
            <a:r>
              <a:rPr lang="en-US" b="1" u="sng" dirty="0" err="1" smtClean="0"/>
              <a:t>etika</a:t>
            </a:r>
            <a:r>
              <a:rPr lang="en-US" b="1" u="sng" dirty="0" smtClean="0"/>
              <a:t> </a:t>
            </a:r>
            <a:r>
              <a:rPr lang="en-US" b="1" u="sng" dirty="0" err="1" smtClean="0"/>
              <a:t>bisnis</a:t>
            </a:r>
            <a:r>
              <a:rPr lang="en-US" b="1" u="sng" dirty="0" smtClean="0"/>
              <a:t> yang </a:t>
            </a:r>
            <a:r>
              <a:rPr lang="en-US" b="1" u="sng" dirty="0" err="1" smtClean="0"/>
              <a:t>dituangkan</a:t>
            </a:r>
            <a:r>
              <a:rPr lang="en-US" b="1" u="sng" dirty="0" smtClean="0"/>
              <a:t> </a:t>
            </a:r>
            <a:r>
              <a:rPr lang="en-US" b="1" u="sng" dirty="0" err="1" smtClean="0"/>
              <a:t>dalam</a:t>
            </a:r>
            <a:r>
              <a:rPr lang="en-US" b="1" u="sng" dirty="0" smtClean="0"/>
              <a:t> </a:t>
            </a:r>
            <a:r>
              <a:rPr lang="en-US" b="1" u="sng" dirty="0" err="1" smtClean="0"/>
              <a:t>suatu</a:t>
            </a:r>
            <a:r>
              <a:rPr lang="en-US" b="1" u="sng" dirty="0" smtClean="0"/>
              <a:t> </a:t>
            </a:r>
            <a:r>
              <a:rPr lang="en-US" b="1" u="sng" dirty="0" err="1" smtClean="0"/>
              <a:t>hukum</a:t>
            </a:r>
            <a:r>
              <a:rPr lang="en-US" b="1" u="sng" dirty="0" smtClean="0"/>
              <a:t> </a:t>
            </a:r>
            <a:r>
              <a:rPr lang="en-US" b="1" u="sng" dirty="0" err="1" smtClean="0"/>
              <a:t>positif</a:t>
            </a:r>
            <a:r>
              <a:rPr lang="en-US" b="1" u="sng" dirty="0" smtClean="0"/>
              <a:t> yang </a:t>
            </a:r>
            <a:r>
              <a:rPr lang="en-US" b="1" u="sng" dirty="0" err="1" smtClean="0"/>
              <a:t>berupa</a:t>
            </a:r>
            <a:r>
              <a:rPr lang="en-US" b="1" u="sng" dirty="0" smtClean="0"/>
              <a:t> </a:t>
            </a:r>
            <a:r>
              <a:rPr lang="en-US" b="1" u="sng" dirty="0" err="1" smtClean="0"/>
              <a:t>peraturan</a:t>
            </a:r>
            <a:r>
              <a:rPr lang="en-US" b="1" u="sng" dirty="0" smtClean="0"/>
              <a:t> </a:t>
            </a:r>
            <a:r>
              <a:rPr lang="en-US" b="1" u="sng" dirty="0" err="1" smtClean="0"/>
              <a:t>perundang-undangan</a:t>
            </a:r>
            <a:r>
              <a:rPr lang="en-US" b="1" u="sng" dirty="0" smtClean="0"/>
              <a:t> </a:t>
            </a:r>
            <a:endParaRPr lang="en-US" dirty="0" smtClean="0"/>
          </a:p>
          <a:p>
            <a:pPr algn="just">
              <a:buNone/>
            </a:pPr>
            <a:r>
              <a:rPr lang="id-ID" dirty="0" smtClean="0"/>
              <a:t>	</a:t>
            </a:r>
            <a:r>
              <a:rPr lang="en-US" b="1" dirty="0" smtClean="0"/>
              <a:t>Hal </a:t>
            </a:r>
            <a:r>
              <a:rPr lang="en-US" b="1" dirty="0" err="1" smtClean="0"/>
              <a:t>ini</a:t>
            </a:r>
            <a:r>
              <a:rPr lang="en-US" b="1" dirty="0" smtClean="0"/>
              <a:t> </a:t>
            </a:r>
            <a:r>
              <a:rPr lang="en-US" b="1" dirty="0" err="1" smtClean="0"/>
              <a:t>untuk</a:t>
            </a:r>
            <a:r>
              <a:rPr lang="en-US" b="1" dirty="0" smtClean="0"/>
              <a:t> </a:t>
            </a:r>
            <a:r>
              <a:rPr lang="en-US" b="1" dirty="0" err="1" smtClean="0"/>
              <a:t>menjamin</a:t>
            </a:r>
            <a:r>
              <a:rPr lang="en-US" b="1" dirty="0" smtClean="0"/>
              <a:t> </a:t>
            </a:r>
            <a:r>
              <a:rPr lang="en-US" b="1" dirty="0" err="1" smtClean="0"/>
              <a:t>kepastian</a:t>
            </a:r>
            <a:r>
              <a:rPr lang="en-US" b="1" dirty="0" smtClean="0"/>
              <a:t> </a:t>
            </a:r>
            <a:r>
              <a:rPr lang="en-US" b="1" dirty="0" err="1" smtClean="0"/>
              <a:t>hukum</a:t>
            </a:r>
            <a:r>
              <a:rPr lang="en-US" b="1" dirty="0" smtClean="0"/>
              <a:t> </a:t>
            </a:r>
            <a:r>
              <a:rPr lang="en-US" b="1" dirty="0" err="1" smtClean="0"/>
              <a:t>dari</a:t>
            </a:r>
            <a:r>
              <a:rPr lang="en-US" b="1" dirty="0" smtClean="0"/>
              <a:t> </a:t>
            </a:r>
            <a:r>
              <a:rPr lang="en-US" b="1" dirty="0" err="1" smtClean="0"/>
              <a:t>etika</a:t>
            </a:r>
            <a:r>
              <a:rPr lang="en-US" b="1" dirty="0" smtClean="0"/>
              <a:t> </a:t>
            </a:r>
            <a:r>
              <a:rPr lang="en-US" b="1" dirty="0" err="1" smtClean="0"/>
              <a:t>bisnis</a:t>
            </a:r>
            <a:r>
              <a:rPr lang="en-US" b="1" dirty="0" smtClean="0"/>
              <a:t> </a:t>
            </a:r>
            <a:r>
              <a:rPr lang="en-US" b="1" dirty="0" err="1" smtClean="0"/>
              <a:t>tersebut</a:t>
            </a:r>
            <a:r>
              <a:rPr lang="en-US" b="1" dirty="0" smtClean="0"/>
              <a:t>, </a:t>
            </a:r>
            <a:r>
              <a:rPr lang="en-US" b="1" dirty="0" err="1" smtClean="0"/>
              <a:t>seperti</a:t>
            </a:r>
            <a:r>
              <a:rPr lang="en-US" b="1" dirty="0" smtClean="0"/>
              <a:t> "</a:t>
            </a:r>
            <a:r>
              <a:rPr lang="en-US" b="1" dirty="0" err="1" smtClean="0"/>
              <a:t>proteksi</a:t>
            </a:r>
            <a:r>
              <a:rPr lang="en-US" b="1" dirty="0" smtClean="0"/>
              <a:t>" </a:t>
            </a:r>
            <a:r>
              <a:rPr lang="en-US" b="1" dirty="0" err="1" smtClean="0"/>
              <a:t>terhadap</a:t>
            </a:r>
            <a:r>
              <a:rPr lang="en-US" b="1" dirty="0" smtClean="0"/>
              <a:t> </a:t>
            </a:r>
            <a:r>
              <a:rPr lang="en-US" b="1" dirty="0" err="1" smtClean="0"/>
              <a:t>pengusaha</a:t>
            </a:r>
            <a:r>
              <a:rPr lang="en-US" b="1" dirty="0" smtClean="0"/>
              <a:t> </a:t>
            </a:r>
            <a:r>
              <a:rPr lang="en-US" b="1" dirty="0" err="1" smtClean="0"/>
              <a:t>lemah</a:t>
            </a:r>
            <a:r>
              <a:rPr lang="en-US" b="1" dirty="0" smtClean="0"/>
              <a:t>. </a:t>
            </a:r>
            <a:r>
              <a:rPr lang="en-US" b="1" dirty="0" err="1" smtClean="0"/>
              <a:t>Kebutuhan</a:t>
            </a:r>
            <a:r>
              <a:rPr lang="en-US" b="1" dirty="0" smtClean="0"/>
              <a:t> </a:t>
            </a:r>
            <a:r>
              <a:rPr lang="en-US" b="1" dirty="0" err="1" smtClean="0"/>
              <a:t>tenaga</a:t>
            </a:r>
            <a:r>
              <a:rPr lang="en-US" b="1" dirty="0" smtClean="0"/>
              <a:t> </a:t>
            </a:r>
            <a:r>
              <a:rPr lang="en-US" b="1" dirty="0" err="1" smtClean="0"/>
              <a:t>dunia</a:t>
            </a:r>
            <a:r>
              <a:rPr lang="en-US" b="1" dirty="0" smtClean="0"/>
              <a:t> </a:t>
            </a:r>
            <a:r>
              <a:rPr lang="en-US" b="1" dirty="0" err="1" smtClean="0"/>
              <a:t>bisnis</a:t>
            </a:r>
            <a:r>
              <a:rPr lang="en-US" b="1" dirty="0" smtClean="0"/>
              <a:t> yang </a:t>
            </a:r>
            <a:r>
              <a:rPr lang="en-US" b="1" dirty="0" err="1" smtClean="0"/>
              <a:t>bermoral</a:t>
            </a:r>
            <a:r>
              <a:rPr lang="en-US" b="1" dirty="0" smtClean="0"/>
              <a:t> </a:t>
            </a:r>
            <a:r>
              <a:rPr lang="en-US" b="1" dirty="0" err="1" smtClean="0"/>
              <a:t>dan</a:t>
            </a:r>
            <a:r>
              <a:rPr lang="en-US" b="1" dirty="0" smtClean="0"/>
              <a:t> </a:t>
            </a:r>
            <a:r>
              <a:rPr lang="en-US" b="1" dirty="0" err="1" smtClean="0"/>
              <a:t>beretika</a:t>
            </a:r>
            <a:r>
              <a:rPr lang="en-US" b="1" dirty="0" smtClean="0"/>
              <a:t> </a:t>
            </a:r>
            <a:r>
              <a:rPr lang="en-US" b="1" dirty="0" err="1" smtClean="0"/>
              <a:t>saat</a:t>
            </a:r>
            <a:r>
              <a:rPr lang="en-US" b="1" dirty="0" smtClean="0"/>
              <a:t> </a:t>
            </a:r>
            <a:r>
              <a:rPr lang="en-US" b="1" dirty="0" err="1" smtClean="0"/>
              <a:t>sekarang</a:t>
            </a:r>
            <a:r>
              <a:rPr lang="en-US" b="1" dirty="0" smtClean="0"/>
              <a:t> </a:t>
            </a:r>
            <a:r>
              <a:rPr lang="en-US" b="1" dirty="0" err="1" smtClean="0"/>
              <a:t>ini</a:t>
            </a:r>
            <a:r>
              <a:rPr lang="en-US" b="1" dirty="0" smtClean="0"/>
              <a:t> </a:t>
            </a:r>
            <a:r>
              <a:rPr lang="en-US" b="1" dirty="0" err="1" smtClean="0"/>
              <a:t>sudah</a:t>
            </a:r>
            <a:r>
              <a:rPr lang="en-US" b="1" dirty="0" smtClean="0"/>
              <a:t> </a:t>
            </a:r>
            <a:r>
              <a:rPr lang="en-US" b="1" dirty="0" err="1" smtClean="0"/>
              <a:t>dirasakan</a:t>
            </a:r>
            <a:r>
              <a:rPr lang="en-US" b="1" dirty="0" smtClean="0"/>
              <a:t> </a:t>
            </a:r>
            <a:r>
              <a:rPr lang="en-US" b="1" dirty="0" err="1" smtClean="0"/>
              <a:t>dan</a:t>
            </a:r>
            <a:r>
              <a:rPr lang="en-US" b="1" dirty="0" smtClean="0"/>
              <a:t> </a:t>
            </a:r>
            <a:r>
              <a:rPr lang="en-US" b="1" dirty="0" err="1" smtClean="0"/>
              <a:t>sangat</a:t>
            </a:r>
            <a:r>
              <a:rPr lang="en-US" b="1" dirty="0" smtClean="0"/>
              <a:t> </a:t>
            </a:r>
            <a:r>
              <a:rPr lang="en-US" b="1" dirty="0" err="1" smtClean="0"/>
              <a:t>diharapkan</a:t>
            </a:r>
            <a:r>
              <a:rPr lang="en-US" b="1" dirty="0" smtClean="0"/>
              <a:t> </a:t>
            </a:r>
            <a:r>
              <a:rPr lang="en-US" b="1" dirty="0" err="1" smtClean="0"/>
              <a:t>semua</a:t>
            </a:r>
            <a:r>
              <a:rPr lang="en-US" b="1" dirty="0" smtClean="0"/>
              <a:t> </a:t>
            </a:r>
            <a:r>
              <a:rPr lang="en-US" b="1" dirty="0" err="1" smtClean="0"/>
              <a:t>pihak</a:t>
            </a:r>
            <a:r>
              <a:rPr lang="en-US" b="1" dirty="0" smtClean="0"/>
              <a:t> </a:t>
            </a:r>
            <a:r>
              <a:rPr lang="en-US" b="1" dirty="0" err="1" smtClean="0"/>
              <a:t>apalagi</a:t>
            </a:r>
            <a:r>
              <a:rPr lang="en-US" b="1" dirty="0" smtClean="0"/>
              <a:t> </a:t>
            </a:r>
            <a:r>
              <a:rPr lang="en-US" b="1" dirty="0" err="1" smtClean="0"/>
              <a:t>dengan</a:t>
            </a:r>
            <a:r>
              <a:rPr lang="en-US" b="1" dirty="0" smtClean="0"/>
              <a:t> </a:t>
            </a:r>
            <a:r>
              <a:rPr lang="en-US" b="1" dirty="0" err="1" smtClean="0"/>
              <a:t>semakin</a:t>
            </a:r>
            <a:r>
              <a:rPr lang="en-US" b="1" dirty="0" smtClean="0"/>
              <a:t> </a:t>
            </a:r>
            <a:r>
              <a:rPr lang="en-US" b="1" dirty="0" err="1" smtClean="0"/>
              <a:t>pesatnya</a:t>
            </a:r>
            <a:r>
              <a:rPr lang="en-US" b="1" dirty="0" smtClean="0"/>
              <a:t> </a:t>
            </a:r>
            <a:r>
              <a:rPr lang="en-US" b="1" dirty="0" err="1" smtClean="0"/>
              <a:t>perkembangan</a:t>
            </a:r>
            <a:r>
              <a:rPr lang="en-US" b="1" dirty="0" smtClean="0"/>
              <a:t> </a:t>
            </a:r>
            <a:r>
              <a:rPr lang="en-US" b="1" dirty="0" err="1" smtClean="0"/>
              <a:t>globalisasi</a:t>
            </a:r>
            <a:r>
              <a:rPr lang="en-US" b="1" dirty="0" smtClean="0"/>
              <a:t> </a:t>
            </a:r>
            <a:r>
              <a:rPr lang="en-US" b="1" dirty="0" err="1" smtClean="0"/>
              <a:t>di</a:t>
            </a:r>
            <a:r>
              <a:rPr lang="en-US" b="1" dirty="0" smtClean="0"/>
              <a:t> </a:t>
            </a:r>
            <a:r>
              <a:rPr lang="en-US" b="1" dirty="0" err="1" smtClean="0"/>
              <a:t>muka</a:t>
            </a:r>
            <a:r>
              <a:rPr lang="en-US" b="1" dirty="0" smtClean="0"/>
              <a:t> </a:t>
            </a:r>
            <a:r>
              <a:rPr lang="en-US" b="1" dirty="0" err="1" smtClean="0"/>
              <a:t>bumi</a:t>
            </a:r>
            <a:r>
              <a:rPr lang="en-US" b="1" dirty="0" smtClean="0"/>
              <a:t> </a:t>
            </a:r>
            <a:r>
              <a:rPr lang="en-US" b="1" dirty="0" err="1" smtClean="0"/>
              <a:t>ini</a:t>
            </a:r>
            <a:r>
              <a:rPr lang="en-US" b="1" dirty="0" smtClean="0"/>
              <a:t>. </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lgn="just"/>
            <a:r>
              <a:rPr lang="en-US" b="1" dirty="0" err="1" smtClean="0"/>
              <a:t>Perubahan</a:t>
            </a:r>
            <a:r>
              <a:rPr lang="en-US" b="1" dirty="0" smtClean="0"/>
              <a:t> </a:t>
            </a:r>
            <a:r>
              <a:rPr lang="id-ID" b="1" dirty="0" smtClean="0"/>
              <a:t>panorama dunia bisnis, dengan masuknya teknologi informasi memasuki </a:t>
            </a:r>
            <a:r>
              <a:rPr lang="en-US" b="1" dirty="0" err="1" smtClean="0"/>
              <a:t>dunia</a:t>
            </a:r>
            <a:r>
              <a:rPr lang="en-US" b="1" dirty="0" smtClean="0"/>
              <a:t> </a:t>
            </a:r>
            <a:r>
              <a:rPr lang="id-ID" b="1" dirty="0" smtClean="0"/>
              <a:t> bisnis, membuat etika bisnis bagi profesi rekayasawan informatika menjadi bagian penting untuk dikaji bersama</a:t>
            </a:r>
            <a:r>
              <a:rPr lang="en-US" b="1" dirty="0" smtClean="0"/>
              <a:t>. </a:t>
            </a:r>
            <a:r>
              <a:rPr lang="id-ID" b="1" dirty="0" smtClean="0"/>
              <a:t>Dogma yang berlaku di dunia </a:t>
            </a:r>
            <a:r>
              <a:rPr lang="en-US" b="1" dirty="0" err="1" smtClean="0"/>
              <a:t>bisnis</a:t>
            </a:r>
            <a:r>
              <a:rPr lang="en-US" b="1" dirty="0" smtClean="0"/>
              <a:t> </a:t>
            </a:r>
            <a:r>
              <a:rPr lang="en-US" b="1" dirty="0" err="1" smtClean="0"/>
              <a:t>tidak</a:t>
            </a:r>
            <a:r>
              <a:rPr lang="en-US" b="1" dirty="0" smtClean="0"/>
              <a:t> </a:t>
            </a:r>
            <a:r>
              <a:rPr lang="en-US" b="1" dirty="0" err="1" smtClean="0"/>
              <a:t>jarang</a:t>
            </a:r>
            <a:r>
              <a:rPr lang="en-US" b="1" dirty="0" smtClean="0"/>
              <a:t> </a:t>
            </a:r>
            <a:r>
              <a:rPr lang="en-US" b="1" dirty="0" err="1" smtClean="0"/>
              <a:t>berlaku</a:t>
            </a:r>
            <a:r>
              <a:rPr lang="en-US" b="1" dirty="0" smtClean="0"/>
              <a:t> </a:t>
            </a:r>
            <a:r>
              <a:rPr lang="en-US" b="1" dirty="0" err="1" smtClean="0"/>
              <a:t>konsep</a:t>
            </a:r>
            <a:r>
              <a:rPr lang="en-US" b="1" dirty="0" smtClean="0"/>
              <a:t> </a:t>
            </a:r>
            <a:r>
              <a:rPr lang="id-ID" b="1" dirty="0" smtClean="0"/>
              <a:t>prosedur ”</a:t>
            </a:r>
            <a:r>
              <a:rPr lang="en-US" b="1" dirty="0" err="1" smtClean="0"/>
              <a:t>menghalalkan</a:t>
            </a:r>
            <a:r>
              <a:rPr lang="en-US" b="1" dirty="0" smtClean="0"/>
              <a:t> </a:t>
            </a:r>
            <a:r>
              <a:rPr lang="en-US" b="1" dirty="0" err="1" smtClean="0"/>
              <a:t>segala</a:t>
            </a:r>
            <a:r>
              <a:rPr lang="en-US" b="1" dirty="0" smtClean="0"/>
              <a:t> </a:t>
            </a:r>
            <a:r>
              <a:rPr lang="en-US" b="1" dirty="0" err="1" smtClean="0"/>
              <a:t>cara</a:t>
            </a:r>
            <a:r>
              <a:rPr lang="id-ID" b="1" dirty="0" smtClean="0"/>
              <a:t>”</a:t>
            </a:r>
            <a:r>
              <a:rPr lang="en-US" b="1" dirty="0" smtClean="0"/>
              <a:t>. </a:t>
            </a:r>
            <a:r>
              <a:rPr lang="en-US" b="1" dirty="0" err="1" smtClean="0"/>
              <a:t>Bahkan</a:t>
            </a:r>
            <a:r>
              <a:rPr lang="en-US" b="1" dirty="0" smtClean="0"/>
              <a:t> </a:t>
            </a:r>
            <a:r>
              <a:rPr lang="en-US" b="1" dirty="0" err="1" smtClean="0"/>
              <a:t>tindakan</a:t>
            </a:r>
            <a:r>
              <a:rPr lang="en-US" b="1" dirty="0" smtClean="0"/>
              <a:t> yang </a:t>
            </a:r>
            <a:r>
              <a:rPr lang="en-US" b="1" dirty="0" err="1" smtClean="0"/>
              <a:t>berbau</a:t>
            </a:r>
            <a:r>
              <a:rPr lang="en-US" b="1" dirty="0" smtClean="0"/>
              <a:t> </a:t>
            </a:r>
            <a:r>
              <a:rPr lang="en-US" b="1" dirty="0" err="1" smtClean="0"/>
              <a:t>kriminal</a:t>
            </a:r>
            <a:r>
              <a:rPr lang="en-US" b="1" dirty="0" smtClean="0"/>
              <a:t> pun </a:t>
            </a:r>
            <a:r>
              <a:rPr lang="en-US" b="1" dirty="0" err="1" smtClean="0"/>
              <a:t>ditempuh</a:t>
            </a:r>
            <a:r>
              <a:rPr lang="en-US" b="1" dirty="0" smtClean="0"/>
              <a:t> </a:t>
            </a:r>
            <a:r>
              <a:rPr lang="en-US" b="1" dirty="0" err="1" smtClean="0"/>
              <a:t>demi</a:t>
            </a:r>
            <a:r>
              <a:rPr lang="en-US" b="1" dirty="0" smtClean="0"/>
              <a:t> </a:t>
            </a:r>
            <a:r>
              <a:rPr lang="en-US" b="1" dirty="0" err="1" smtClean="0"/>
              <a:t>pencapaian</a:t>
            </a:r>
            <a:r>
              <a:rPr lang="en-US" b="1" dirty="0" smtClean="0"/>
              <a:t> </a:t>
            </a:r>
            <a:r>
              <a:rPr lang="en-US" b="1" dirty="0" err="1" smtClean="0"/>
              <a:t>suatu</a:t>
            </a:r>
            <a:r>
              <a:rPr lang="en-US" b="1" dirty="0" smtClean="0"/>
              <a:t> </a:t>
            </a:r>
            <a:r>
              <a:rPr lang="en-US" b="1" dirty="0" err="1" smtClean="0"/>
              <a:t>tujuan</a:t>
            </a:r>
            <a:r>
              <a:rPr lang="en-US" b="1" dirty="0" smtClean="0"/>
              <a:t>.  </a:t>
            </a:r>
            <a:r>
              <a:rPr lang="en-US" b="1" dirty="0" err="1" smtClean="0"/>
              <a:t>Terjadinya</a:t>
            </a:r>
            <a:r>
              <a:rPr lang="en-US" b="1" dirty="0" smtClean="0"/>
              <a:t> </a:t>
            </a:r>
            <a:r>
              <a:rPr lang="en-US" b="1" dirty="0" err="1" smtClean="0"/>
              <a:t>perbuatan</a:t>
            </a:r>
            <a:r>
              <a:rPr lang="en-US" b="1" dirty="0" smtClean="0"/>
              <a:t> </a:t>
            </a:r>
            <a:r>
              <a:rPr lang="en-US" b="1" dirty="0" err="1" smtClean="0"/>
              <a:t>tercela</a:t>
            </a:r>
            <a:r>
              <a:rPr lang="en-US" b="1" dirty="0" smtClean="0"/>
              <a:t> </a:t>
            </a:r>
            <a:r>
              <a:rPr lang="en-US" b="1" dirty="0" err="1" smtClean="0"/>
              <a:t>dalam</a:t>
            </a:r>
            <a:r>
              <a:rPr lang="en-US" b="1" dirty="0" smtClean="0"/>
              <a:t> </a:t>
            </a:r>
            <a:r>
              <a:rPr lang="en-US" b="1" dirty="0" err="1" smtClean="0"/>
              <a:t>dunia</a:t>
            </a:r>
            <a:r>
              <a:rPr lang="en-US" b="1" dirty="0" smtClean="0"/>
              <a:t> </a:t>
            </a:r>
            <a:r>
              <a:rPr lang="en-US" b="1" dirty="0" err="1" smtClean="0"/>
              <a:t>bisnis</a:t>
            </a:r>
            <a:r>
              <a:rPr lang="en-US" b="1" dirty="0" smtClean="0"/>
              <a:t> </a:t>
            </a:r>
            <a:r>
              <a:rPr lang="en-US" b="1" dirty="0" err="1" smtClean="0"/>
              <a:t>tampaknya</a:t>
            </a:r>
            <a:r>
              <a:rPr lang="en-US" b="1" dirty="0" smtClean="0"/>
              <a:t> </a:t>
            </a:r>
            <a:r>
              <a:rPr lang="en-US" b="1" dirty="0" err="1" smtClean="0"/>
              <a:t>tidak</a:t>
            </a:r>
            <a:r>
              <a:rPr lang="en-US" b="1" dirty="0" smtClean="0"/>
              <a:t> </a:t>
            </a:r>
            <a:r>
              <a:rPr lang="en-US" b="1" dirty="0" err="1" smtClean="0"/>
              <a:t>menampakan</a:t>
            </a:r>
            <a:r>
              <a:rPr lang="en-US" b="1" dirty="0" smtClean="0"/>
              <a:t> </a:t>
            </a:r>
            <a:r>
              <a:rPr lang="en-US" b="1" dirty="0" err="1" smtClean="0"/>
              <a:t>kecenderungan</a:t>
            </a:r>
            <a:r>
              <a:rPr lang="en-US" b="1" dirty="0" smtClean="0"/>
              <a:t> </a:t>
            </a:r>
            <a:r>
              <a:rPr lang="id-ID" b="1" dirty="0" smtClean="0"/>
              <a:t>menurun </a:t>
            </a:r>
            <a:r>
              <a:rPr lang="en-US" b="1" dirty="0" err="1" smtClean="0"/>
              <a:t>tetapi</a:t>
            </a:r>
            <a:r>
              <a:rPr lang="en-US" b="1" dirty="0" smtClean="0"/>
              <a:t> </a:t>
            </a:r>
            <a:r>
              <a:rPr lang="en-US" b="1" dirty="0" err="1" smtClean="0"/>
              <a:t>sebaliknya</a:t>
            </a:r>
            <a:r>
              <a:rPr lang="en-US" b="1" dirty="0" smtClean="0"/>
              <a:t>, </a:t>
            </a:r>
            <a:r>
              <a:rPr lang="en-US" b="1" dirty="0" err="1" smtClean="0"/>
              <a:t>makin</a:t>
            </a:r>
            <a:r>
              <a:rPr lang="en-US" b="1" dirty="0" smtClean="0"/>
              <a:t> </a:t>
            </a:r>
            <a:r>
              <a:rPr lang="en-US" b="1" dirty="0" err="1" smtClean="0"/>
              <a:t>hari</a:t>
            </a:r>
            <a:r>
              <a:rPr lang="en-US" b="1" dirty="0" smtClean="0"/>
              <a:t> </a:t>
            </a:r>
            <a:r>
              <a:rPr lang="en-US" b="1" dirty="0" err="1" smtClean="0"/>
              <a:t>semakin</a:t>
            </a:r>
            <a:r>
              <a:rPr lang="en-US" b="1" dirty="0" smtClean="0"/>
              <a:t> </a:t>
            </a:r>
            <a:r>
              <a:rPr lang="en-US" b="1" dirty="0" err="1" smtClean="0"/>
              <a:t>meningkat</a:t>
            </a:r>
            <a:r>
              <a:rPr lang="en-US" b="1"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fontScale="92500"/>
          </a:bodyPr>
          <a:lstStyle/>
          <a:p>
            <a:pPr algn="just">
              <a:buNone/>
            </a:pPr>
            <a:r>
              <a:rPr lang="en-US" dirty="0" smtClean="0"/>
              <a:t>   </a:t>
            </a:r>
            <a:r>
              <a:rPr lang="en-US" b="1" dirty="0" err="1" smtClean="0"/>
              <a:t>Tindakan</a:t>
            </a:r>
            <a:r>
              <a:rPr lang="en-US" b="1" dirty="0" smtClean="0"/>
              <a:t> </a:t>
            </a:r>
            <a:r>
              <a:rPr lang="en-US" b="1" i="1" dirty="0" smtClean="0"/>
              <a:t>mark up</a:t>
            </a:r>
            <a:r>
              <a:rPr lang="en-US" b="1" dirty="0" smtClean="0"/>
              <a:t>, </a:t>
            </a:r>
            <a:r>
              <a:rPr lang="en-US" b="1" dirty="0" err="1" smtClean="0"/>
              <a:t>ingkar</a:t>
            </a:r>
            <a:r>
              <a:rPr lang="en-US" b="1" dirty="0" smtClean="0"/>
              <a:t> </a:t>
            </a:r>
            <a:r>
              <a:rPr lang="en-US" b="1" dirty="0" err="1" smtClean="0"/>
              <a:t>janji</a:t>
            </a:r>
            <a:r>
              <a:rPr lang="en-US" b="1" dirty="0" smtClean="0"/>
              <a:t>, </a:t>
            </a:r>
            <a:r>
              <a:rPr lang="en-US" b="1" dirty="0" err="1" smtClean="0"/>
              <a:t>tidak</a:t>
            </a:r>
            <a:r>
              <a:rPr lang="en-US" b="1" dirty="0" smtClean="0"/>
              <a:t> </a:t>
            </a:r>
            <a:r>
              <a:rPr lang="en-US" b="1" dirty="0" err="1" smtClean="0"/>
              <a:t>mengindahkan</a:t>
            </a:r>
            <a:r>
              <a:rPr lang="en-US" b="1" dirty="0" smtClean="0"/>
              <a:t> </a:t>
            </a:r>
            <a:r>
              <a:rPr lang="en-US" b="1" dirty="0" err="1" smtClean="0"/>
              <a:t>kepentingan</a:t>
            </a:r>
            <a:r>
              <a:rPr lang="en-US" b="1" dirty="0" smtClean="0"/>
              <a:t> </a:t>
            </a:r>
            <a:r>
              <a:rPr lang="en-US" b="1" dirty="0" err="1" smtClean="0"/>
              <a:t>masyarakat</a:t>
            </a:r>
            <a:r>
              <a:rPr lang="en-US" b="1" dirty="0" smtClean="0"/>
              <a:t>, </a:t>
            </a:r>
            <a:r>
              <a:rPr lang="en-US" b="1" dirty="0" err="1" smtClean="0"/>
              <a:t>maupun</a:t>
            </a:r>
            <a:r>
              <a:rPr lang="en-US" b="1" dirty="0" smtClean="0"/>
              <a:t> </a:t>
            </a:r>
            <a:r>
              <a:rPr lang="en-US" b="1" dirty="0" err="1" smtClean="0"/>
              <a:t>tindakan</a:t>
            </a:r>
            <a:r>
              <a:rPr lang="en-US" b="1" dirty="0" smtClean="0"/>
              <a:t> </a:t>
            </a:r>
            <a:r>
              <a:rPr lang="en-US" b="1" dirty="0" err="1" smtClean="0"/>
              <a:t>kolusi</a:t>
            </a:r>
            <a:r>
              <a:rPr lang="en-US" b="1" dirty="0" smtClean="0"/>
              <a:t> </a:t>
            </a:r>
            <a:r>
              <a:rPr lang="en-US" b="1" dirty="0" err="1" smtClean="0"/>
              <a:t>dan</a:t>
            </a:r>
            <a:r>
              <a:rPr lang="en-US" b="1" dirty="0" smtClean="0"/>
              <a:t> </a:t>
            </a:r>
            <a:r>
              <a:rPr lang="en-US" b="1" dirty="0" err="1" smtClean="0"/>
              <a:t>suap</a:t>
            </a:r>
            <a:r>
              <a:rPr lang="en-US" b="1" dirty="0" smtClean="0"/>
              <a:t> </a:t>
            </a:r>
            <a:r>
              <a:rPr lang="en-US" b="1" dirty="0" err="1" smtClean="0"/>
              <a:t>merupakan</a:t>
            </a:r>
            <a:r>
              <a:rPr lang="en-US" b="1" dirty="0" smtClean="0"/>
              <a:t> </a:t>
            </a:r>
            <a:r>
              <a:rPr lang="en-US" b="1" dirty="0" err="1" smtClean="0"/>
              <a:t>segelintir</a:t>
            </a:r>
            <a:r>
              <a:rPr lang="en-US" b="1" dirty="0" smtClean="0"/>
              <a:t> </a:t>
            </a:r>
            <a:r>
              <a:rPr lang="en-US" b="1" dirty="0" err="1" smtClean="0"/>
              <a:t>contoh</a:t>
            </a:r>
            <a:r>
              <a:rPr lang="en-US" b="1" dirty="0" smtClean="0"/>
              <a:t> </a:t>
            </a:r>
            <a:r>
              <a:rPr lang="id-ID" b="1" dirty="0" smtClean="0"/>
              <a:t>penafian</a:t>
            </a:r>
            <a:r>
              <a:rPr lang="en-US" b="1" dirty="0" smtClean="0"/>
              <a:t> </a:t>
            </a:r>
            <a:r>
              <a:rPr lang="en-US" b="1" dirty="0" err="1" smtClean="0"/>
              <a:t>para</a:t>
            </a:r>
            <a:r>
              <a:rPr lang="en-US" b="1" dirty="0" smtClean="0"/>
              <a:t> </a:t>
            </a:r>
            <a:r>
              <a:rPr lang="en-US" b="1" dirty="0" err="1" smtClean="0"/>
              <a:t>pengusaha</a:t>
            </a:r>
            <a:r>
              <a:rPr lang="en-US" b="1" dirty="0" smtClean="0"/>
              <a:t> </a:t>
            </a:r>
            <a:r>
              <a:rPr lang="en-US" b="1" dirty="0" err="1" smtClean="0"/>
              <a:t>terhadap</a:t>
            </a:r>
            <a:r>
              <a:rPr lang="en-US" b="1" dirty="0" smtClean="0"/>
              <a:t> </a:t>
            </a:r>
            <a:r>
              <a:rPr lang="en-US" b="1" dirty="0" err="1" smtClean="0"/>
              <a:t>etika</a:t>
            </a:r>
            <a:r>
              <a:rPr lang="en-US" b="1" dirty="0" smtClean="0"/>
              <a:t> </a:t>
            </a:r>
            <a:r>
              <a:rPr lang="en-US" b="1" dirty="0" err="1" smtClean="0"/>
              <a:t>bisnis</a:t>
            </a:r>
            <a:r>
              <a:rPr lang="en-US" b="1" dirty="0" smtClean="0"/>
              <a:t>. </a:t>
            </a:r>
            <a:endParaRPr lang="en-US" dirty="0" smtClean="0"/>
          </a:p>
          <a:p>
            <a:pPr algn="just">
              <a:buNone/>
            </a:pPr>
            <a:r>
              <a:rPr lang="en-US" dirty="0" smtClean="0"/>
              <a:t>    </a:t>
            </a:r>
            <a:r>
              <a:rPr lang="id-ID" b="1" dirty="0" smtClean="0"/>
              <a:t>Jika dilihat perkembangan teknologi informasi secara utuh, tentunya tidak akan terlepas dari aspek “bisnis” sebagai bagian yang tidak terpisahkan dari pengembangan teknologi tersebut.  Sebagian orang berpendapat bahwa “bisnis tetap bisnis” dengan memfokuskan pada tujuan pencarian keuntungan.  Untuk itu bisnis perlu dilandasi etika. Bisnis perlu dilandasi etika, karena disamping mencari keuntungan juga bertujuan untuk memperjuangkan nilai-nilai yang bersifat manusiawi</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pPr algn="just">
              <a:buNone/>
            </a:pPr>
            <a:r>
              <a:rPr lang="en-US" b="1" dirty="0" smtClean="0"/>
              <a:t>    </a:t>
            </a:r>
            <a:r>
              <a:rPr lang="id-ID" b="1" u="sng" dirty="0" smtClean="0"/>
              <a:t>Beberapa alasan yang membuat bisnis perlu dilandasi oleh suatu etika </a:t>
            </a:r>
            <a:r>
              <a:rPr lang="id-ID" b="1" dirty="0" smtClean="0"/>
              <a:t>yaitu:</a:t>
            </a:r>
            <a:endParaRPr lang="en-US" b="1" dirty="0" smtClean="0"/>
          </a:p>
          <a:p>
            <a:pPr lvl="0" algn="just">
              <a:buFont typeface="Wingdings" pitchFamily="2" charset="2"/>
              <a:buChar char="ü"/>
            </a:pPr>
            <a:r>
              <a:rPr lang="en-US" b="1" dirty="0" err="1" smtClean="0"/>
              <a:t>Selain</a:t>
            </a:r>
            <a:r>
              <a:rPr lang="en-US" b="1" dirty="0" smtClean="0"/>
              <a:t> </a:t>
            </a:r>
            <a:r>
              <a:rPr lang="en-US" b="1" dirty="0" err="1" smtClean="0"/>
              <a:t>mempertaruhkan</a:t>
            </a:r>
            <a:r>
              <a:rPr lang="en-US" b="1" dirty="0" smtClean="0"/>
              <a:t> </a:t>
            </a:r>
            <a:r>
              <a:rPr lang="en-US" b="1" dirty="0" err="1" smtClean="0"/>
              <a:t>barang</a:t>
            </a:r>
            <a:r>
              <a:rPr lang="en-US" b="1" dirty="0" smtClean="0"/>
              <a:t> </a:t>
            </a:r>
            <a:r>
              <a:rPr lang="en-US" b="1" dirty="0" err="1" smtClean="0"/>
              <a:t>dan</a:t>
            </a:r>
            <a:r>
              <a:rPr lang="en-US" b="1" dirty="0" smtClean="0"/>
              <a:t> </a:t>
            </a:r>
            <a:r>
              <a:rPr lang="en-US" b="1" dirty="0" err="1" smtClean="0"/>
              <a:t>uang</a:t>
            </a:r>
            <a:r>
              <a:rPr lang="en-US" b="1" dirty="0" smtClean="0"/>
              <a:t> </a:t>
            </a:r>
            <a:r>
              <a:rPr lang="en-US" b="1" dirty="0" err="1" smtClean="0"/>
              <a:t>untuk</a:t>
            </a:r>
            <a:r>
              <a:rPr lang="en-US" b="1" dirty="0" smtClean="0"/>
              <a:t> </a:t>
            </a:r>
            <a:r>
              <a:rPr lang="en-US" b="1" dirty="0" err="1" smtClean="0"/>
              <a:t>tujuan</a:t>
            </a:r>
            <a:r>
              <a:rPr lang="en-US" b="1" dirty="0" smtClean="0"/>
              <a:t> </a:t>
            </a:r>
            <a:r>
              <a:rPr lang="en-US" b="1" dirty="0" err="1" smtClean="0"/>
              <a:t>keuntungan</a:t>
            </a:r>
            <a:r>
              <a:rPr lang="en-US" b="1" dirty="0" smtClean="0"/>
              <a:t>, </a:t>
            </a:r>
            <a:r>
              <a:rPr lang="en-US" b="1" dirty="0" err="1" smtClean="0"/>
              <a:t>bisnis</a:t>
            </a:r>
            <a:r>
              <a:rPr lang="en-US" b="1" dirty="0" smtClean="0"/>
              <a:t> </a:t>
            </a:r>
            <a:r>
              <a:rPr lang="en-US" b="1" dirty="0" err="1" smtClean="0"/>
              <a:t>juga</a:t>
            </a:r>
            <a:r>
              <a:rPr lang="en-US" b="1" dirty="0" smtClean="0"/>
              <a:t> </a:t>
            </a:r>
            <a:r>
              <a:rPr lang="en-US" b="1" dirty="0" err="1" smtClean="0"/>
              <a:t>mempertaruhkan</a:t>
            </a:r>
            <a:r>
              <a:rPr lang="en-US" b="1" dirty="0" smtClean="0"/>
              <a:t> </a:t>
            </a:r>
            <a:r>
              <a:rPr lang="en-US" b="1" dirty="0" err="1" smtClean="0"/>
              <a:t>harga</a:t>
            </a:r>
            <a:r>
              <a:rPr lang="en-US" b="1" dirty="0" smtClean="0"/>
              <a:t> </a:t>
            </a:r>
            <a:r>
              <a:rPr lang="en-US" b="1" dirty="0" err="1" smtClean="0"/>
              <a:t>diri</a:t>
            </a:r>
            <a:r>
              <a:rPr lang="en-US" b="1" dirty="0" smtClean="0"/>
              <a:t> </a:t>
            </a:r>
            <a:r>
              <a:rPr lang="en-US" b="1" dirty="0" err="1" smtClean="0"/>
              <a:t>dan</a:t>
            </a:r>
            <a:r>
              <a:rPr lang="en-US" b="1" dirty="0" smtClean="0"/>
              <a:t> </a:t>
            </a:r>
            <a:r>
              <a:rPr lang="en-US" b="1" dirty="0" err="1" smtClean="0"/>
              <a:t>nasib</a:t>
            </a:r>
            <a:r>
              <a:rPr lang="en-US" b="1" dirty="0" smtClean="0"/>
              <a:t> </a:t>
            </a:r>
            <a:r>
              <a:rPr lang="en-US" b="1" dirty="0" err="1" smtClean="0"/>
              <a:t>umat</a:t>
            </a:r>
            <a:r>
              <a:rPr lang="en-US" b="1" dirty="0" smtClean="0"/>
              <a:t> </a:t>
            </a:r>
            <a:r>
              <a:rPr lang="en-US" b="1" dirty="0" err="1" smtClean="0"/>
              <a:t>manusia</a:t>
            </a:r>
            <a:r>
              <a:rPr lang="en-US" b="1" dirty="0" smtClean="0"/>
              <a:t> yang </a:t>
            </a:r>
            <a:r>
              <a:rPr lang="en-US" b="1" dirty="0" err="1" smtClean="0"/>
              <a:t>terlibat</a:t>
            </a:r>
            <a:r>
              <a:rPr lang="en-US" b="1" dirty="0" smtClean="0"/>
              <a:t> </a:t>
            </a:r>
            <a:r>
              <a:rPr lang="en-US" b="1" dirty="0" err="1" smtClean="0"/>
              <a:t>didalamnya</a:t>
            </a:r>
            <a:r>
              <a:rPr lang="en-US" b="1" dirty="0" smtClean="0"/>
              <a:t>.</a:t>
            </a:r>
          </a:p>
          <a:p>
            <a:pPr lvl="0" algn="just">
              <a:buFont typeface="Wingdings" pitchFamily="2" charset="2"/>
              <a:buChar char="ü"/>
            </a:pPr>
            <a:r>
              <a:rPr lang="en-US" b="1" dirty="0" err="1" smtClean="0"/>
              <a:t>Bisnis</a:t>
            </a:r>
            <a:r>
              <a:rPr lang="en-US" b="1" dirty="0" smtClean="0"/>
              <a:t> </a:t>
            </a:r>
            <a:r>
              <a:rPr lang="en-US" b="1" dirty="0" err="1" smtClean="0"/>
              <a:t>adalah</a:t>
            </a:r>
            <a:r>
              <a:rPr lang="en-US" b="1" dirty="0" smtClean="0"/>
              <a:t> </a:t>
            </a:r>
            <a:r>
              <a:rPr lang="en-US" b="1" dirty="0" err="1" smtClean="0"/>
              <a:t>bagian</a:t>
            </a:r>
            <a:r>
              <a:rPr lang="en-US" b="1" dirty="0" smtClean="0"/>
              <a:t> </a:t>
            </a:r>
            <a:r>
              <a:rPr lang="en-US" b="1" dirty="0" err="1" smtClean="0"/>
              <a:t>penting</a:t>
            </a:r>
            <a:r>
              <a:rPr lang="en-US" b="1" dirty="0" smtClean="0"/>
              <a:t> </a:t>
            </a:r>
            <a:r>
              <a:rPr lang="en-US" b="1" dirty="0" err="1" smtClean="0"/>
              <a:t>dari</a:t>
            </a:r>
            <a:r>
              <a:rPr lang="en-US" b="1" dirty="0" smtClean="0"/>
              <a:t> </a:t>
            </a:r>
            <a:r>
              <a:rPr lang="en-US" b="1" dirty="0" err="1" smtClean="0"/>
              <a:t>masyarakat</a:t>
            </a:r>
            <a:r>
              <a:rPr lang="en-US" b="1" dirty="0" smtClean="0"/>
              <a:t> yang </a:t>
            </a:r>
            <a:r>
              <a:rPr lang="en-US" b="1" dirty="0" err="1" smtClean="0"/>
              <a:t>terjadi</a:t>
            </a:r>
            <a:r>
              <a:rPr lang="en-US" b="1" dirty="0" smtClean="0"/>
              <a:t> </a:t>
            </a:r>
            <a:r>
              <a:rPr lang="en-US" b="1" dirty="0" err="1" smtClean="0"/>
              <a:t>didalam</a:t>
            </a:r>
            <a:r>
              <a:rPr lang="en-US" b="1" dirty="0" smtClean="0"/>
              <a:t> </a:t>
            </a:r>
            <a:r>
              <a:rPr lang="en-US" b="1" dirty="0" err="1" smtClean="0"/>
              <a:t>masyarakat</a:t>
            </a:r>
            <a:r>
              <a:rPr lang="en-US" b="1" dirty="0" smtClean="0"/>
              <a:t>. </a:t>
            </a:r>
            <a:r>
              <a:rPr lang="en-US" b="1" dirty="0" err="1" smtClean="0"/>
              <a:t>Bisnis</a:t>
            </a:r>
            <a:r>
              <a:rPr lang="en-US" b="1" dirty="0" smtClean="0"/>
              <a:t> </a:t>
            </a:r>
            <a:r>
              <a:rPr lang="en-US" b="1" dirty="0" err="1" smtClean="0"/>
              <a:t>dilakukan</a:t>
            </a:r>
            <a:r>
              <a:rPr lang="en-US" b="1" dirty="0" smtClean="0"/>
              <a:t> </a:t>
            </a:r>
            <a:r>
              <a:rPr lang="en-US" b="1" dirty="0" err="1" smtClean="0"/>
              <a:t>menyakut</a:t>
            </a:r>
            <a:r>
              <a:rPr lang="en-US" b="1" dirty="0" smtClean="0"/>
              <a:t> </a:t>
            </a:r>
            <a:r>
              <a:rPr lang="en-US" b="1" dirty="0" err="1" smtClean="0"/>
              <a:t>hubungan</a:t>
            </a:r>
            <a:r>
              <a:rPr lang="en-US" b="1" dirty="0" smtClean="0"/>
              <a:t> </a:t>
            </a:r>
            <a:r>
              <a:rPr lang="en-US" b="1" dirty="0" err="1" smtClean="0"/>
              <a:t>manusia</a:t>
            </a:r>
            <a:r>
              <a:rPr lang="en-US" b="1" dirty="0" smtClean="0"/>
              <a:t> </a:t>
            </a:r>
            <a:r>
              <a:rPr lang="en-US" b="1" dirty="0" err="1" smtClean="0"/>
              <a:t>dengan</a:t>
            </a:r>
            <a:r>
              <a:rPr lang="en-US" b="1" dirty="0" smtClean="0"/>
              <a:t> </a:t>
            </a:r>
            <a:r>
              <a:rPr lang="en-US" b="1" dirty="0" err="1" smtClean="0"/>
              <a:t>manusia</a:t>
            </a:r>
            <a:r>
              <a:rPr lang="en-US" b="1" dirty="0" smtClean="0"/>
              <a:t>. </a:t>
            </a:r>
            <a:r>
              <a:rPr lang="en-US" b="1" dirty="0" err="1" smtClean="0"/>
              <a:t>Maka</a:t>
            </a:r>
            <a:r>
              <a:rPr lang="en-US" b="1" dirty="0" smtClean="0"/>
              <a:t> </a:t>
            </a:r>
            <a:r>
              <a:rPr lang="en-US" b="1" dirty="0" err="1" smtClean="0"/>
              <a:t>bisnis</a:t>
            </a:r>
            <a:r>
              <a:rPr lang="en-US" b="1" dirty="0" smtClean="0"/>
              <a:t> </a:t>
            </a:r>
            <a:r>
              <a:rPr lang="en-US" b="1" dirty="0" err="1" smtClean="0"/>
              <a:t>membutuhkan</a:t>
            </a:r>
            <a:r>
              <a:rPr lang="en-US" b="1" dirty="0" smtClean="0"/>
              <a:t> </a:t>
            </a:r>
            <a:r>
              <a:rPr lang="en-US" b="1" dirty="0" err="1" smtClean="0"/>
              <a:t>etika</a:t>
            </a:r>
            <a:r>
              <a:rPr lang="en-US" b="1" dirty="0" smtClean="0"/>
              <a:t> agar </a:t>
            </a:r>
            <a:r>
              <a:rPr lang="en-US" b="1" dirty="0" err="1" smtClean="0"/>
              <a:t>mampu</a:t>
            </a:r>
            <a:r>
              <a:rPr lang="en-US" b="1" dirty="0" smtClean="0"/>
              <a:t> </a:t>
            </a:r>
            <a:r>
              <a:rPr lang="en-US" b="1" dirty="0" err="1" smtClean="0"/>
              <a:t>memberikan</a:t>
            </a:r>
            <a:r>
              <a:rPr lang="en-US" b="1" dirty="0" smtClean="0"/>
              <a:t> </a:t>
            </a:r>
            <a:r>
              <a:rPr lang="en-US" b="1" dirty="0" err="1" smtClean="0"/>
              <a:t>pedoman</a:t>
            </a:r>
            <a:r>
              <a:rPr lang="en-US" b="1" dirty="0" smtClean="0"/>
              <a:t> </a:t>
            </a:r>
            <a:r>
              <a:rPr lang="en-US" b="1" dirty="0" err="1" smtClean="0"/>
              <a:t>bagi</a:t>
            </a:r>
            <a:r>
              <a:rPr lang="en-US" b="1" dirty="0" smtClean="0"/>
              <a:t> </a:t>
            </a:r>
            <a:r>
              <a:rPr lang="en-US" b="1" dirty="0" err="1" smtClean="0"/>
              <a:t>pihak-pihak</a:t>
            </a:r>
            <a:r>
              <a:rPr lang="en-US" b="1" dirty="0" smtClean="0"/>
              <a:t> yang </a:t>
            </a:r>
            <a:r>
              <a:rPr lang="en-US" b="1" dirty="0" err="1" smtClean="0"/>
              <a:t>melakukannya</a:t>
            </a:r>
            <a:r>
              <a:rPr lang="en-US" b="1" dirty="0" smtClean="0"/>
              <a:t>.</a:t>
            </a:r>
          </a:p>
          <a:p>
            <a:pPr algn="just">
              <a:buNone/>
            </a:pP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pPr lvl="0">
              <a:buFont typeface="Wingdings" pitchFamily="2" charset="2"/>
              <a:buChar char="ü"/>
            </a:pPr>
            <a:endParaRPr lang="en-US" b="1" dirty="0" smtClean="0"/>
          </a:p>
          <a:p>
            <a:pPr lvl="0">
              <a:buFont typeface="Wingdings" pitchFamily="2" charset="2"/>
              <a:buChar char="ü"/>
            </a:pPr>
            <a:r>
              <a:rPr lang="en-US" b="1" dirty="0" err="1" smtClean="0"/>
              <a:t>Bisnis</a:t>
            </a:r>
            <a:r>
              <a:rPr lang="en-US" b="1" dirty="0" smtClean="0"/>
              <a:t> </a:t>
            </a:r>
            <a:r>
              <a:rPr lang="en-US" b="1" dirty="0" err="1" smtClean="0"/>
              <a:t>adalah</a:t>
            </a:r>
            <a:r>
              <a:rPr lang="en-US" b="1" dirty="0" smtClean="0"/>
              <a:t> </a:t>
            </a:r>
            <a:r>
              <a:rPr lang="en-US" b="1" dirty="0" err="1" smtClean="0"/>
              <a:t>kegiatan</a:t>
            </a:r>
            <a:r>
              <a:rPr lang="en-US" b="1" dirty="0" smtClean="0"/>
              <a:t> yang </a:t>
            </a:r>
            <a:r>
              <a:rPr lang="en-US" b="1" dirty="0" err="1" smtClean="0"/>
              <a:t>mengutamakan</a:t>
            </a:r>
            <a:r>
              <a:rPr lang="en-US" b="1" dirty="0" smtClean="0"/>
              <a:t> rasa </a:t>
            </a:r>
            <a:r>
              <a:rPr lang="en-US" b="1" dirty="0" err="1" smtClean="0"/>
              <a:t>saling</a:t>
            </a:r>
            <a:r>
              <a:rPr lang="en-US" b="1" dirty="0" smtClean="0"/>
              <a:t> </a:t>
            </a:r>
            <a:r>
              <a:rPr lang="en-US" b="1" dirty="0" err="1" smtClean="0"/>
              <a:t>percaya</a:t>
            </a:r>
            <a:r>
              <a:rPr lang="en-US" b="1" dirty="0" smtClean="0"/>
              <a:t>. </a:t>
            </a:r>
            <a:r>
              <a:rPr lang="en-US" b="1" dirty="0" err="1" smtClean="0"/>
              <a:t>Etika</a:t>
            </a:r>
            <a:r>
              <a:rPr lang="en-US" b="1" dirty="0" smtClean="0"/>
              <a:t> </a:t>
            </a:r>
            <a:r>
              <a:rPr lang="en-US" b="1" dirty="0" err="1" smtClean="0"/>
              <a:t>dibutuhkan</a:t>
            </a:r>
            <a:r>
              <a:rPr lang="en-US" b="1" dirty="0" smtClean="0"/>
              <a:t> </a:t>
            </a:r>
            <a:r>
              <a:rPr lang="en-US" b="1" dirty="0" err="1" smtClean="0"/>
              <a:t>untuk</a:t>
            </a:r>
            <a:r>
              <a:rPr lang="en-US" b="1" dirty="0" smtClean="0"/>
              <a:t> </a:t>
            </a:r>
            <a:r>
              <a:rPr lang="en-US" b="1" dirty="0" err="1" smtClean="0"/>
              <a:t>semakin</a:t>
            </a:r>
            <a:r>
              <a:rPr lang="en-US" b="1" dirty="0" smtClean="0"/>
              <a:t> </a:t>
            </a:r>
            <a:r>
              <a:rPr lang="en-US" b="1" dirty="0" err="1" smtClean="0"/>
              <a:t>menumbuhkan</a:t>
            </a:r>
            <a:r>
              <a:rPr lang="en-US" b="1" dirty="0" smtClean="0"/>
              <a:t> </a:t>
            </a:r>
            <a:r>
              <a:rPr lang="en-US" b="1" dirty="0" err="1" smtClean="0"/>
              <a:t>dan</a:t>
            </a:r>
            <a:r>
              <a:rPr lang="en-US" b="1" dirty="0" smtClean="0"/>
              <a:t> </a:t>
            </a:r>
            <a:r>
              <a:rPr lang="en-US" b="1" dirty="0" err="1" smtClean="0"/>
              <a:t>memperkuat</a:t>
            </a:r>
            <a:r>
              <a:rPr lang="en-US" b="1" dirty="0" smtClean="0"/>
              <a:t> rasa </a:t>
            </a:r>
            <a:r>
              <a:rPr lang="en-US" b="1" dirty="0" err="1" smtClean="0"/>
              <a:t>saling</a:t>
            </a:r>
            <a:r>
              <a:rPr lang="en-US" b="1" dirty="0" smtClean="0"/>
              <a:t> </a:t>
            </a:r>
            <a:r>
              <a:rPr lang="en-US" b="1" dirty="0" err="1" smtClean="0"/>
              <a:t>percaya</a:t>
            </a:r>
            <a:r>
              <a:rPr lang="en-US" b="1" dirty="0" smtClean="0"/>
              <a:t>.</a:t>
            </a:r>
          </a:p>
          <a:p>
            <a:pPr lvl="0">
              <a:buNone/>
            </a:pPr>
            <a:r>
              <a:rPr lang="en-US" b="1" dirty="0" smtClean="0"/>
              <a:t>    </a:t>
            </a:r>
            <a:r>
              <a:rPr lang="en-US" b="1" dirty="0" err="1" smtClean="0"/>
              <a:t>Secara</a:t>
            </a:r>
            <a:r>
              <a:rPr lang="en-US" b="1" dirty="0" smtClean="0"/>
              <a:t> </a:t>
            </a:r>
            <a:r>
              <a:rPr lang="en-US" b="1" dirty="0" err="1" smtClean="0"/>
              <a:t>sederhana</a:t>
            </a:r>
            <a:r>
              <a:rPr lang="en-US" b="1" dirty="0" smtClean="0"/>
              <a:t> </a:t>
            </a:r>
            <a:r>
              <a:rPr lang="en-US" b="1" dirty="0" err="1" smtClean="0"/>
              <a:t>etika</a:t>
            </a:r>
            <a:r>
              <a:rPr lang="en-US" b="1" dirty="0" smtClean="0"/>
              <a:t> </a:t>
            </a:r>
            <a:r>
              <a:rPr lang="en-US" b="1" dirty="0" err="1" smtClean="0"/>
              <a:t>bisnis</a:t>
            </a:r>
            <a:r>
              <a:rPr lang="en-US" b="1" dirty="0" smtClean="0"/>
              <a:t> </a:t>
            </a:r>
            <a:r>
              <a:rPr lang="en-US" b="1" dirty="0" err="1" smtClean="0"/>
              <a:t>dapat</a:t>
            </a:r>
            <a:r>
              <a:rPr lang="en-US" b="1" dirty="0" smtClean="0"/>
              <a:t> </a:t>
            </a:r>
            <a:r>
              <a:rPr lang="en-US" b="1" dirty="0" err="1" smtClean="0"/>
              <a:t>diartikan</a:t>
            </a:r>
            <a:r>
              <a:rPr lang="en-US" b="1" dirty="0" smtClean="0"/>
              <a:t> </a:t>
            </a:r>
            <a:r>
              <a:rPr lang="en-US" b="1" dirty="0" err="1" smtClean="0"/>
              <a:t>sebagai</a:t>
            </a:r>
            <a:r>
              <a:rPr lang="en-US" b="1" dirty="0" smtClean="0"/>
              <a:t> </a:t>
            </a:r>
            <a:r>
              <a:rPr lang="en-US" b="1" dirty="0" err="1" smtClean="0"/>
              <a:t>suatu</a:t>
            </a:r>
            <a:r>
              <a:rPr lang="en-US" b="1" dirty="0" smtClean="0"/>
              <a:t> </a:t>
            </a:r>
            <a:r>
              <a:rPr lang="en-US" b="1" dirty="0" err="1" smtClean="0"/>
              <a:t>aturan</a:t>
            </a:r>
            <a:r>
              <a:rPr lang="en-US" b="1" dirty="0" smtClean="0"/>
              <a:t> main yang </a:t>
            </a:r>
            <a:r>
              <a:rPr lang="en-US" b="1" dirty="0" err="1" smtClean="0"/>
              <a:t>tidak</a:t>
            </a:r>
            <a:r>
              <a:rPr lang="en-US" b="1" dirty="0" smtClean="0"/>
              <a:t> </a:t>
            </a:r>
            <a:r>
              <a:rPr lang="en-US" b="1" dirty="0" err="1" smtClean="0"/>
              <a:t>mengikat</a:t>
            </a:r>
            <a:r>
              <a:rPr lang="en-US" b="1" dirty="0" smtClean="0"/>
              <a:t> </a:t>
            </a:r>
            <a:r>
              <a:rPr lang="en-US" b="1" dirty="0" err="1" smtClean="0"/>
              <a:t>karena</a:t>
            </a:r>
            <a:r>
              <a:rPr lang="en-US" b="1" dirty="0" smtClean="0"/>
              <a:t> </a:t>
            </a:r>
            <a:r>
              <a:rPr lang="en-US" b="1" dirty="0" err="1" smtClean="0"/>
              <a:t>bukan</a:t>
            </a:r>
            <a:r>
              <a:rPr lang="en-US" b="1" dirty="0" smtClean="0"/>
              <a:t> </a:t>
            </a:r>
            <a:r>
              <a:rPr lang="en-US" b="1" dirty="0" err="1" smtClean="0"/>
              <a:t>hukum</a:t>
            </a:r>
            <a:r>
              <a:rPr lang="en-US" b="1" dirty="0" smtClean="0"/>
              <a:t>. </a:t>
            </a:r>
            <a:r>
              <a:rPr lang="en-US" b="1" dirty="0" err="1" smtClean="0"/>
              <a:t>Tetapi</a:t>
            </a:r>
            <a:r>
              <a:rPr lang="en-US" b="1" dirty="0" smtClean="0"/>
              <a:t> </a:t>
            </a:r>
            <a:r>
              <a:rPr lang="en-US" b="1" dirty="0" err="1" smtClean="0"/>
              <a:t>harus</a:t>
            </a:r>
            <a:r>
              <a:rPr lang="en-US" b="1" dirty="0" smtClean="0"/>
              <a:t> </a:t>
            </a:r>
            <a:r>
              <a:rPr lang="en-US" b="1" dirty="0" err="1" smtClean="0"/>
              <a:t>diingat</a:t>
            </a:r>
            <a:r>
              <a:rPr lang="en-US" b="1" dirty="0" smtClean="0"/>
              <a:t> </a:t>
            </a:r>
            <a:r>
              <a:rPr lang="en-US" b="1" dirty="0" err="1" smtClean="0"/>
              <a:t>dalam</a:t>
            </a:r>
            <a:r>
              <a:rPr lang="en-US" b="1" dirty="0" smtClean="0"/>
              <a:t> </a:t>
            </a:r>
            <a:r>
              <a:rPr lang="en-US" b="1" dirty="0" err="1" smtClean="0"/>
              <a:t>praktek</a:t>
            </a:r>
            <a:r>
              <a:rPr lang="en-US" b="1" dirty="0" smtClean="0"/>
              <a:t> </a:t>
            </a:r>
            <a:r>
              <a:rPr lang="en-US" b="1" dirty="0" err="1" smtClean="0"/>
              <a:t>bisnis</a:t>
            </a:r>
            <a:r>
              <a:rPr lang="en-US" b="1" dirty="0" smtClean="0"/>
              <a:t> </a:t>
            </a:r>
            <a:r>
              <a:rPr lang="en-US" b="1" dirty="0" err="1" smtClean="0"/>
              <a:t>sehari-hari</a:t>
            </a:r>
            <a:r>
              <a:rPr lang="en-US" b="1" dirty="0" smtClean="0"/>
              <a:t> </a:t>
            </a:r>
            <a:r>
              <a:rPr lang="en-US" b="1" dirty="0" err="1" smtClean="0"/>
              <a:t>etika</a:t>
            </a:r>
            <a:r>
              <a:rPr lang="en-US" b="1" dirty="0" smtClean="0"/>
              <a:t> </a:t>
            </a:r>
            <a:r>
              <a:rPr lang="en-US" b="1" dirty="0" err="1" smtClean="0"/>
              <a:t>bisnis</a:t>
            </a:r>
            <a:r>
              <a:rPr lang="en-US" b="1" dirty="0" smtClean="0"/>
              <a:t> </a:t>
            </a:r>
            <a:r>
              <a:rPr lang="en-US" b="1" dirty="0" err="1" smtClean="0"/>
              <a:t>dapat</a:t>
            </a:r>
            <a:r>
              <a:rPr lang="en-US" b="1" dirty="0" smtClean="0"/>
              <a:t> </a:t>
            </a:r>
            <a:r>
              <a:rPr lang="en-US" b="1" dirty="0" err="1" smtClean="0"/>
              <a:t>menjadi</a:t>
            </a:r>
            <a:r>
              <a:rPr lang="en-US" b="1" dirty="0" smtClean="0"/>
              <a:t> </a:t>
            </a:r>
            <a:r>
              <a:rPr lang="en-US" b="1" dirty="0" err="1" smtClean="0"/>
              <a:t>batasan</a:t>
            </a:r>
            <a:r>
              <a:rPr lang="en-US" b="1" dirty="0" smtClean="0"/>
              <a:t> </a:t>
            </a:r>
            <a:r>
              <a:rPr lang="en-US" b="1" dirty="0" err="1" smtClean="0"/>
              <a:t>bagi</a:t>
            </a:r>
            <a:r>
              <a:rPr lang="en-US" b="1" dirty="0" smtClean="0"/>
              <a:t> </a:t>
            </a:r>
            <a:r>
              <a:rPr lang="en-US" b="1" dirty="0" err="1" smtClean="0"/>
              <a:t>aktivitas</a:t>
            </a:r>
            <a:r>
              <a:rPr lang="en-US" b="1" dirty="0" smtClean="0"/>
              <a:t> </a:t>
            </a:r>
            <a:r>
              <a:rPr lang="en-US" b="1" dirty="0" err="1" smtClean="0"/>
              <a:t>bisnis</a:t>
            </a:r>
            <a:r>
              <a:rPr lang="en-US" b="1" dirty="0" smtClean="0"/>
              <a:t> yang </a:t>
            </a:r>
            <a:r>
              <a:rPr lang="en-US" b="1" dirty="0" err="1" smtClean="0"/>
              <a:t>dijalankan</a:t>
            </a:r>
            <a:r>
              <a:rPr lang="en-US" b="1" dirty="0" smtClean="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fontScale="92500" lnSpcReduction="10000"/>
          </a:bodyPr>
          <a:lstStyle/>
          <a:p>
            <a:pPr algn="just"/>
            <a:r>
              <a:rPr lang="en-US" b="1" dirty="0" err="1" smtClean="0"/>
              <a:t>Etika</a:t>
            </a:r>
            <a:r>
              <a:rPr lang="en-US" b="1" dirty="0" smtClean="0"/>
              <a:t> </a:t>
            </a:r>
            <a:r>
              <a:rPr lang="en-US" b="1" dirty="0" err="1" smtClean="0"/>
              <a:t>bisnis</a:t>
            </a:r>
            <a:r>
              <a:rPr lang="en-US" b="1" dirty="0" smtClean="0"/>
              <a:t> </a:t>
            </a:r>
            <a:r>
              <a:rPr lang="en-US" b="1" dirty="0" err="1" smtClean="0"/>
              <a:t>sangat</a:t>
            </a:r>
            <a:r>
              <a:rPr lang="en-US" b="1" dirty="0" smtClean="0"/>
              <a:t> </a:t>
            </a:r>
            <a:r>
              <a:rPr lang="en-US" b="1" dirty="0" err="1" smtClean="0"/>
              <a:t>penting</a:t>
            </a:r>
            <a:r>
              <a:rPr lang="en-US" b="1" dirty="0" smtClean="0"/>
              <a:t> </a:t>
            </a:r>
            <a:r>
              <a:rPr lang="en-US" b="1" dirty="0" err="1" smtClean="0"/>
              <a:t>mengingat</a:t>
            </a:r>
            <a:r>
              <a:rPr lang="en-US" b="1" dirty="0" smtClean="0"/>
              <a:t> </a:t>
            </a:r>
            <a:r>
              <a:rPr lang="en-US" b="1" dirty="0" err="1" smtClean="0"/>
              <a:t>dunia</a:t>
            </a:r>
            <a:r>
              <a:rPr lang="en-US" b="1" dirty="0" smtClean="0"/>
              <a:t> </a:t>
            </a:r>
            <a:r>
              <a:rPr lang="en-US" b="1" dirty="0" err="1" smtClean="0"/>
              <a:t>usaha</a:t>
            </a:r>
            <a:r>
              <a:rPr lang="en-US" b="1" dirty="0" smtClean="0"/>
              <a:t> </a:t>
            </a:r>
            <a:r>
              <a:rPr lang="en-US" b="1" dirty="0" err="1" smtClean="0"/>
              <a:t>tidak</a:t>
            </a:r>
            <a:r>
              <a:rPr lang="en-US" b="1" dirty="0" smtClean="0"/>
              <a:t> </a:t>
            </a:r>
            <a:r>
              <a:rPr lang="en-US" b="1" dirty="0" err="1" smtClean="0"/>
              <a:t>lepas</a:t>
            </a:r>
            <a:r>
              <a:rPr lang="en-US" b="1" dirty="0" smtClean="0"/>
              <a:t> </a:t>
            </a:r>
            <a:r>
              <a:rPr lang="en-US" b="1" dirty="0" err="1" smtClean="0"/>
              <a:t>dari</a:t>
            </a:r>
            <a:r>
              <a:rPr lang="en-US" b="1" dirty="0" smtClean="0"/>
              <a:t> </a:t>
            </a:r>
            <a:r>
              <a:rPr lang="en-US" b="1" dirty="0" err="1" smtClean="0"/>
              <a:t>elemen-elemen</a:t>
            </a:r>
            <a:r>
              <a:rPr lang="en-US" b="1" dirty="0" smtClean="0"/>
              <a:t> </a:t>
            </a:r>
            <a:r>
              <a:rPr lang="en-US" b="1" dirty="0" err="1" smtClean="0"/>
              <a:t>lainnya</a:t>
            </a:r>
            <a:r>
              <a:rPr lang="en-US" b="1" dirty="0" smtClean="0"/>
              <a:t>. </a:t>
            </a:r>
            <a:r>
              <a:rPr lang="en-US" b="1" dirty="0" err="1" smtClean="0"/>
              <a:t>Keberadaan</a:t>
            </a:r>
            <a:r>
              <a:rPr lang="en-US" b="1" dirty="0" smtClean="0"/>
              <a:t> </a:t>
            </a:r>
            <a:r>
              <a:rPr lang="en-US" b="1" dirty="0" err="1" smtClean="0"/>
              <a:t>usaha</a:t>
            </a:r>
            <a:r>
              <a:rPr lang="en-US" b="1" dirty="0" smtClean="0"/>
              <a:t> </a:t>
            </a:r>
            <a:r>
              <a:rPr lang="en-US" b="1" dirty="0" err="1" smtClean="0"/>
              <a:t>pada</a:t>
            </a:r>
            <a:r>
              <a:rPr lang="en-US" b="1" dirty="0" smtClean="0"/>
              <a:t> </a:t>
            </a:r>
            <a:r>
              <a:rPr lang="en-US" b="1" dirty="0" err="1" smtClean="0"/>
              <a:t>hakikatnya</a:t>
            </a:r>
            <a:r>
              <a:rPr lang="en-US" b="1" dirty="0" smtClean="0"/>
              <a:t> </a:t>
            </a:r>
            <a:r>
              <a:rPr lang="en-US" b="1" dirty="0" err="1" smtClean="0"/>
              <a:t>adalah</a:t>
            </a:r>
            <a:r>
              <a:rPr lang="en-US" b="1" dirty="0" smtClean="0"/>
              <a:t> </a:t>
            </a:r>
            <a:r>
              <a:rPr lang="en-US" b="1" dirty="0" err="1" smtClean="0"/>
              <a:t>untuk</a:t>
            </a:r>
            <a:r>
              <a:rPr lang="en-US" b="1" dirty="0" smtClean="0"/>
              <a:t> </a:t>
            </a:r>
            <a:r>
              <a:rPr lang="en-US" b="1" dirty="0" err="1" smtClean="0"/>
              <a:t>memenuhi</a:t>
            </a:r>
            <a:r>
              <a:rPr lang="en-US" b="1" dirty="0" smtClean="0"/>
              <a:t> </a:t>
            </a:r>
            <a:r>
              <a:rPr lang="en-US" b="1" dirty="0" err="1" smtClean="0"/>
              <a:t>kebutuhan</a:t>
            </a:r>
            <a:r>
              <a:rPr lang="en-US" b="1" dirty="0" smtClean="0"/>
              <a:t> </a:t>
            </a:r>
            <a:r>
              <a:rPr lang="en-US" b="1" dirty="0" err="1" smtClean="0"/>
              <a:t>masyarakat</a:t>
            </a:r>
            <a:r>
              <a:rPr lang="en-US" b="1" dirty="0" smtClean="0"/>
              <a:t>. </a:t>
            </a:r>
            <a:r>
              <a:rPr lang="en-US" b="1" dirty="0" err="1" smtClean="0"/>
              <a:t>Bisnis</a:t>
            </a:r>
            <a:r>
              <a:rPr lang="en-US" b="1" dirty="0" smtClean="0"/>
              <a:t> </a:t>
            </a:r>
            <a:r>
              <a:rPr lang="en-US" b="1" dirty="0" err="1" smtClean="0"/>
              <a:t>tidak</a:t>
            </a:r>
            <a:r>
              <a:rPr lang="en-US" b="1" dirty="0" smtClean="0"/>
              <a:t> </a:t>
            </a:r>
            <a:r>
              <a:rPr lang="en-US" b="1" dirty="0" err="1" smtClean="0"/>
              <a:t>hanya</a:t>
            </a:r>
            <a:r>
              <a:rPr lang="en-US" b="1" dirty="0" smtClean="0"/>
              <a:t> </a:t>
            </a:r>
            <a:r>
              <a:rPr lang="en-US" b="1" dirty="0" err="1" smtClean="0"/>
              <a:t>mempunyai</a:t>
            </a:r>
            <a:r>
              <a:rPr lang="en-US" b="1" dirty="0" smtClean="0"/>
              <a:t> </a:t>
            </a:r>
            <a:r>
              <a:rPr lang="en-US" b="1" dirty="0" err="1" smtClean="0"/>
              <a:t>hubungan</a:t>
            </a:r>
            <a:r>
              <a:rPr lang="en-US" b="1" dirty="0" smtClean="0"/>
              <a:t> </a:t>
            </a:r>
            <a:r>
              <a:rPr lang="en-US" b="1" dirty="0" err="1" smtClean="0"/>
              <a:t>dengan</a:t>
            </a:r>
            <a:r>
              <a:rPr lang="en-US" b="1" dirty="0" smtClean="0"/>
              <a:t> </a:t>
            </a:r>
            <a:r>
              <a:rPr lang="en-US" b="1" dirty="0" err="1" smtClean="0"/>
              <a:t>orang-orang</a:t>
            </a:r>
            <a:r>
              <a:rPr lang="en-US" b="1" dirty="0" smtClean="0"/>
              <a:t> </a:t>
            </a:r>
            <a:r>
              <a:rPr lang="en-US" b="1" dirty="0" err="1" smtClean="0"/>
              <a:t>maupun</a:t>
            </a:r>
            <a:r>
              <a:rPr lang="en-US" b="1" dirty="0" smtClean="0"/>
              <a:t> </a:t>
            </a:r>
            <a:r>
              <a:rPr lang="en-US" b="1" dirty="0" err="1" smtClean="0"/>
              <a:t>badan</a:t>
            </a:r>
            <a:r>
              <a:rPr lang="en-US" b="1" dirty="0" smtClean="0"/>
              <a:t> </a:t>
            </a:r>
            <a:r>
              <a:rPr lang="en-US" b="1" dirty="0" err="1" smtClean="0"/>
              <a:t>hukum</a:t>
            </a:r>
            <a:r>
              <a:rPr lang="en-US" b="1" dirty="0" smtClean="0"/>
              <a:t> </a:t>
            </a:r>
            <a:r>
              <a:rPr lang="en-US" b="1" dirty="0" err="1" smtClean="0"/>
              <a:t>sebagai</a:t>
            </a:r>
            <a:r>
              <a:rPr lang="en-US" b="1" dirty="0" smtClean="0"/>
              <a:t> </a:t>
            </a:r>
            <a:r>
              <a:rPr lang="en-US" b="1" dirty="0" err="1" smtClean="0"/>
              <a:t>pemasok</a:t>
            </a:r>
            <a:r>
              <a:rPr lang="en-US" b="1" dirty="0" smtClean="0"/>
              <a:t>, </a:t>
            </a:r>
            <a:r>
              <a:rPr lang="en-US" b="1" dirty="0" err="1" smtClean="0"/>
              <a:t>pembeli</a:t>
            </a:r>
            <a:r>
              <a:rPr lang="en-US" b="1" dirty="0" smtClean="0"/>
              <a:t>, </a:t>
            </a:r>
            <a:r>
              <a:rPr lang="en-US" b="1" dirty="0" err="1" smtClean="0"/>
              <a:t>penyalur</a:t>
            </a:r>
            <a:r>
              <a:rPr lang="en-US" b="1" dirty="0" smtClean="0"/>
              <a:t>, </a:t>
            </a:r>
            <a:r>
              <a:rPr lang="en-US" b="1" dirty="0" err="1" smtClean="0"/>
              <a:t>pemakai</a:t>
            </a:r>
            <a:r>
              <a:rPr lang="en-US" b="1" dirty="0" smtClean="0"/>
              <a:t> </a:t>
            </a:r>
            <a:r>
              <a:rPr lang="en-US" b="1" dirty="0" err="1" smtClean="0"/>
              <a:t>dan</a:t>
            </a:r>
            <a:r>
              <a:rPr lang="en-US" b="1" dirty="0" smtClean="0"/>
              <a:t> lain-lain. </a:t>
            </a:r>
            <a:r>
              <a:rPr lang="id-ID" b="1" dirty="0" smtClean="0"/>
              <a:t> </a:t>
            </a:r>
            <a:endParaRPr lang="en-US" b="1" dirty="0" smtClean="0"/>
          </a:p>
          <a:p>
            <a:pPr algn="just"/>
            <a:r>
              <a:rPr lang="en-US" b="1" dirty="0" err="1" smtClean="0"/>
              <a:t>Sebagai</a:t>
            </a:r>
            <a:r>
              <a:rPr lang="en-US" b="1" dirty="0" smtClean="0"/>
              <a:t> </a:t>
            </a:r>
            <a:r>
              <a:rPr lang="en-US" b="1" dirty="0" err="1" smtClean="0"/>
              <a:t>bagian</a:t>
            </a:r>
            <a:r>
              <a:rPr lang="en-US" b="1" dirty="0" smtClean="0"/>
              <a:t> </a:t>
            </a:r>
            <a:r>
              <a:rPr lang="en-US" b="1" dirty="0" err="1" smtClean="0"/>
              <a:t>dari</a:t>
            </a:r>
            <a:r>
              <a:rPr lang="en-US" b="1" dirty="0" smtClean="0"/>
              <a:t> </a:t>
            </a:r>
            <a:r>
              <a:rPr lang="en-US" b="1" dirty="0" err="1" smtClean="0"/>
              <a:t>masyarakat</a:t>
            </a:r>
            <a:r>
              <a:rPr lang="en-US" b="1" dirty="0" smtClean="0"/>
              <a:t>, </a:t>
            </a:r>
            <a:r>
              <a:rPr lang="en-US" b="1" dirty="0" err="1" smtClean="0"/>
              <a:t>tentu</a:t>
            </a:r>
            <a:r>
              <a:rPr lang="en-US" b="1" dirty="0" smtClean="0"/>
              <a:t> </a:t>
            </a:r>
            <a:r>
              <a:rPr lang="en-US" b="1" dirty="0" err="1" smtClean="0"/>
              <a:t>bisnis</a:t>
            </a:r>
            <a:r>
              <a:rPr lang="en-US" b="1" dirty="0" smtClean="0"/>
              <a:t> </a:t>
            </a:r>
            <a:r>
              <a:rPr lang="en-US" b="1" dirty="0" err="1" smtClean="0"/>
              <a:t>tunduk</a:t>
            </a:r>
            <a:r>
              <a:rPr lang="en-US" b="1" dirty="0" smtClean="0"/>
              <a:t> </a:t>
            </a:r>
            <a:r>
              <a:rPr lang="en-US" b="1" dirty="0" err="1" smtClean="0"/>
              <a:t>pada</a:t>
            </a:r>
            <a:r>
              <a:rPr lang="en-US" b="1" dirty="0" smtClean="0"/>
              <a:t> </a:t>
            </a:r>
            <a:r>
              <a:rPr lang="en-US" b="1" dirty="0" err="1" smtClean="0"/>
              <a:t>norma-norma</a:t>
            </a:r>
            <a:r>
              <a:rPr lang="en-US" b="1" dirty="0" smtClean="0"/>
              <a:t> yang </a:t>
            </a:r>
            <a:r>
              <a:rPr lang="en-US" b="1" dirty="0" err="1" smtClean="0"/>
              <a:t>ada</a:t>
            </a:r>
            <a:r>
              <a:rPr lang="en-US" b="1" dirty="0" smtClean="0"/>
              <a:t> </a:t>
            </a:r>
            <a:r>
              <a:rPr lang="en-US" b="1" dirty="0" err="1" smtClean="0"/>
              <a:t>pada</a:t>
            </a:r>
            <a:r>
              <a:rPr lang="en-US" b="1" dirty="0" smtClean="0"/>
              <a:t> </a:t>
            </a:r>
            <a:r>
              <a:rPr lang="en-US" b="1" dirty="0" err="1" smtClean="0"/>
              <a:t>masyarakat</a:t>
            </a:r>
            <a:r>
              <a:rPr lang="en-US" b="1" dirty="0" smtClean="0"/>
              <a:t>. Tata </a:t>
            </a:r>
            <a:r>
              <a:rPr lang="en-US" b="1" dirty="0" err="1" smtClean="0"/>
              <a:t>hubungan</a:t>
            </a:r>
            <a:r>
              <a:rPr lang="en-US" b="1" dirty="0" smtClean="0"/>
              <a:t> </a:t>
            </a:r>
            <a:r>
              <a:rPr lang="en-US" b="1" dirty="0" err="1" smtClean="0"/>
              <a:t>bisnis</a:t>
            </a:r>
            <a:r>
              <a:rPr lang="en-US" b="1" dirty="0" smtClean="0"/>
              <a:t> </a:t>
            </a:r>
            <a:r>
              <a:rPr lang="en-US" b="1" dirty="0" err="1" smtClean="0"/>
              <a:t>dan</a:t>
            </a:r>
            <a:r>
              <a:rPr lang="en-US" b="1" dirty="0" smtClean="0"/>
              <a:t> </a:t>
            </a:r>
            <a:r>
              <a:rPr lang="en-US" b="1" dirty="0" err="1" smtClean="0"/>
              <a:t>masyarakat</a:t>
            </a:r>
            <a:r>
              <a:rPr lang="en-US" b="1" dirty="0" smtClean="0"/>
              <a:t> yang </a:t>
            </a:r>
            <a:r>
              <a:rPr lang="en-US" b="1" dirty="0" err="1" smtClean="0"/>
              <a:t>tidak</a:t>
            </a:r>
            <a:r>
              <a:rPr lang="en-US" b="1" dirty="0" smtClean="0"/>
              <a:t> </a:t>
            </a:r>
            <a:r>
              <a:rPr lang="en-US" b="1" dirty="0" err="1" smtClean="0"/>
              <a:t>bisa</a:t>
            </a:r>
            <a:r>
              <a:rPr lang="en-US" b="1" dirty="0" smtClean="0"/>
              <a:t> </a:t>
            </a:r>
            <a:r>
              <a:rPr lang="en-US" b="1" dirty="0" err="1" smtClean="0"/>
              <a:t>dipisahkan</a:t>
            </a:r>
            <a:r>
              <a:rPr lang="en-US" b="1" dirty="0" smtClean="0"/>
              <a:t> </a:t>
            </a:r>
            <a:r>
              <a:rPr lang="en-US" b="1" dirty="0" err="1" smtClean="0"/>
              <a:t>itu</a:t>
            </a:r>
            <a:r>
              <a:rPr lang="en-US" b="1" dirty="0" smtClean="0"/>
              <a:t> </a:t>
            </a:r>
            <a:r>
              <a:rPr lang="en-US" b="1" dirty="0" err="1" smtClean="0"/>
              <a:t>membawa</a:t>
            </a:r>
            <a:r>
              <a:rPr lang="en-US" b="1" dirty="0" smtClean="0"/>
              <a:t> </a:t>
            </a:r>
            <a:r>
              <a:rPr lang="en-US" b="1" dirty="0" err="1" smtClean="0"/>
              <a:t>serta</a:t>
            </a:r>
            <a:r>
              <a:rPr lang="en-US" b="1" dirty="0" smtClean="0"/>
              <a:t> </a:t>
            </a:r>
            <a:r>
              <a:rPr lang="en-US" b="1" dirty="0" err="1" smtClean="0"/>
              <a:t>etika-etika</a:t>
            </a:r>
            <a:r>
              <a:rPr lang="en-US" b="1" dirty="0" smtClean="0"/>
              <a:t> </a:t>
            </a:r>
            <a:r>
              <a:rPr lang="en-US" b="1" dirty="0" err="1" smtClean="0"/>
              <a:t>tertentu</a:t>
            </a:r>
            <a:r>
              <a:rPr lang="en-US" b="1" dirty="0" smtClean="0"/>
              <a:t> </a:t>
            </a:r>
            <a:r>
              <a:rPr lang="en-US" b="1" dirty="0" err="1" smtClean="0"/>
              <a:t>dalam</a:t>
            </a:r>
            <a:r>
              <a:rPr lang="en-US" b="1" dirty="0" smtClean="0"/>
              <a:t> </a:t>
            </a:r>
            <a:r>
              <a:rPr lang="en-US" b="1" dirty="0" err="1" smtClean="0"/>
              <a:t>kegiatan</a:t>
            </a:r>
            <a:r>
              <a:rPr lang="en-US" b="1" dirty="0" smtClean="0"/>
              <a:t> </a:t>
            </a:r>
            <a:r>
              <a:rPr lang="en-US" b="1" dirty="0" err="1" smtClean="0"/>
              <a:t>bisnisnya</a:t>
            </a:r>
            <a:r>
              <a:rPr lang="en-US" b="1" dirty="0" smtClean="0"/>
              <a:t>, </a:t>
            </a:r>
            <a:r>
              <a:rPr lang="en-US" b="1" dirty="0" err="1" smtClean="0"/>
              <a:t>baik</a:t>
            </a:r>
            <a:r>
              <a:rPr lang="en-US" b="1" dirty="0" smtClean="0"/>
              <a:t> </a:t>
            </a:r>
            <a:r>
              <a:rPr lang="en-US" b="1" dirty="0" err="1" smtClean="0"/>
              <a:t>etika</a:t>
            </a:r>
            <a:r>
              <a:rPr lang="en-US" b="1" dirty="0" smtClean="0"/>
              <a:t> </a:t>
            </a:r>
            <a:r>
              <a:rPr lang="en-US" b="1" dirty="0" err="1" smtClean="0"/>
              <a:t>itu</a:t>
            </a:r>
            <a:r>
              <a:rPr lang="en-US" b="1" dirty="0" smtClean="0"/>
              <a:t> </a:t>
            </a:r>
            <a:r>
              <a:rPr lang="en-US" b="1" dirty="0" err="1" smtClean="0"/>
              <a:t>antara</a:t>
            </a:r>
            <a:r>
              <a:rPr lang="en-US" b="1" dirty="0" smtClean="0"/>
              <a:t> </a:t>
            </a:r>
            <a:r>
              <a:rPr lang="en-US" b="1" dirty="0" err="1" smtClean="0"/>
              <a:t>sesama</a:t>
            </a:r>
            <a:r>
              <a:rPr lang="en-US" b="1" dirty="0" smtClean="0"/>
              <a:t> </a:t>
            </a:r>
            <a:r>
              <a:rPr lang="en-US" b="1" dirty="0" err="1" smtClean="0"/>
              <a:t>pelaku</a:t>
            </a:r>
            <a:r>
              <a:rPr lang="en-US" b="1" dirty="0" smtClean="0"/>
              <a:t> </a:t>
            </a:r>
            <a:r>
              <a:rPr lang="en-US" b="1" dirty="0" err="1" smtClean="0"/>
              <a:t>bisnis</a:t>
            </a:r>
            <a:r>
              <a:rPr lang="en-US" b="1" dirty="0" smtClean="0"/>
              <a:t> </a:t>
            </a:r>
            <a:r>
              <a:rPr lang="en-US" b="1" dirty="0" err="1" smtClean="0"/>
              <a:t>maupun</a:t>
            </a:r>
            <a:r>
              <a:rPr lang="en-US" b="1" dirty="0" smtClean="0"/>
              <a:t> </a:t>
            </a:r>
            <a:r>
              <a:rPr lang="en-US" b="1" dirty="0" err="1" smtClean="0"/>
              <a:t>etika</a:t>
            </a:r>
            <a:r>
              <a:rPr lang="en-US" b="1" dirty="0" smtClean="0"/>
              <a:t> </a:t>
            </a:r>
            <a:r>
              <a:rPr lang="en-US" b="1" dirty="0" err="1" smtClean="0"/>
              <a:t>bisnis</a:t>
            </a:r>
            <a:r>
              <a:rPr lang="en-US" b="1" dirty="0" smtClean="0"/>
              <a:t> </a:t>
            </a:r>
            <a:r>
              <a:rPr lang="en-US" b="1" dirty="0" err="1" smtClean="0"/>
              <a:t>terhadap</a:t>
            </a:r>
            <a:r>
              <a:rPr lang="en-US" b="1" dirty="0" smtClean="0"/>
              <a:t> </a:t>
            </a:r>
            <a:r>
              <a:rPr lang="en-US" b="1" dirty="0" err="1" smtClean="0"/>
              <a:t>masyarakat</a:t>
            </a:r>
            <a:r>
              <a:rPr lang="en-US" b="1" dirty="0" smtClean="0"/>
              <a:t> </a:t>
            </a:r>
            <a:r>
              <a:rPr lang="en-US" b="1" dirty="0" err="1" smtClean="0"/>
              <a:t>dalam</a:t>
            </a:r>
            <a:r>
              <a:rPr lang="en-US" b="1" dirty="0" smtClean="0"/>
              <a:t> </a:t>
            </a:r>
            <a:r>
              <a:rPr lang="en-US" b="1" dirty="0" err="1" smtClean="0"/>
              <a:t>hubungan</a:t>
            </a:r>
            <a:r>
              <a:rPr lang="en-US" b="1" dirty="0" smtClean="0"/>
              <a:t> </a:t>
            </a:r>
            <a:r>
              <a:rPr lang="en-US" b="1" dirty="0" err="1" smtClean="0"/>
              <a:t>langsung</a:t>
            </a:r>
            <a:r>
              <a:rPr lang="en-US" b="1" dirty="0" smtClean="0"/>
              <a:t> </a:t>
            </a:r>
            <a:r>
              <a:rPr lang="en-US" b="1" dirty="0" err="1" smtClean="0"/>
              <a:t>maupun</a:t>
            </a:r>
            <a:r>
              <a:rPr lang="en-US" b="1" dirty="0" smtClean="0"/>
              <a:t> </a:t>
            </a:r>
            <a:r>
              <a:rPr lang="en-US" b="1" dirty="0" err="1" smtClean="0"/>
              <a:t>tidak</a:t>
            </a:r>
            <a:r>
              <a:rPr lang="en-US" b="1" dirty="0" smtClean="0"/>
              <a:t> </a:t>
            </a:r>
            <a:r>
              <a:rPr lang="en-US" b="1" dirty="0" err="1" smtClean="0"/>
              <a:t>langsung</a:t>
            </a:r>
            <a:r>
              <a:rPr lang="en-US" b="1" dirty="0" smtClean="0"/>
              <a:t>. </a:t>
            </a:r>
          </a:p>
          <a:p>
            <a:pPr algn="just">
              <a:buNone/>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858000"/>
          </a:xfrm>
        </p:spPr>
        <p:txBody>
          <a:bodyPr>
            <a:normAutofit/>
          </a:bodyPr>
          <a:lstStyle/>
          <a:p>
            <a:pPr algn="just">
              <a:buNone/>
            </a:pPr>
            <a:r>
              <a:rPr lang="en-US" dirty="0" smtClean="0"/>
              <a:t>    </a:t>
            </a:r>
            <a:r>
              <a:rPr lang="en-US" b="1" dirty="0" err="1" smtClean="0"/>
              <a:t>Dengan</a:t>
            </a:r>
            <a:r>
              <a:rPr lang="en-US" b="1" dirty="0" smtClean="0"/>
              <a:t> </a:t>
            </a:r>
            <a:r>
              <a:rPr lang="en-US" b="1" dirty="0" err="1" smtClean="0"/>
              <a:t>memetakan</a:t>
            </a:r>
            <a:r>
              <a:rPr lang="en-US" b="1" dirty="0" smtClean="0"/>
              <a:t> </a:t>
            </a:r>
            <a:r>
              <a:rPr lang="en-US" b="1" dirty="0" err="1" smtClean="0"/>
              <a:t>pola</a:t>
            </a:r>
            <a:r>
              <a:rPr lang="en-US" b="1" dirty="0" smtClean="0"/>
              <a:t> </a:t>
            </a:r>
            <a:r>
              <a:rPr lang="en-US" b="1" dirty="0" err="1" smtClean="0"/>
              <a:t>hubungan</a:t>
            </a:r>
            <a:r>
              <a:rPr lang="en-US" b="1" dirty="0" smtClean="0"/>
              <a:t> </a:t>
            </a:r>
            <a:r>
              <a:rPr lang="en-US" b="1" dirty="0" err="1" smtClean="0"/>
              <a:t>dalam</a:t>
            </a:r>
            <a:r>
              <a:rPr lang="en-US" b="1" dirty="0" smtClean="0"/>
              <a:t> </a:t>
            </a:r>
            <a:r>
              <a:rPr lang="en-US" b="1" dirty="0" err="1" smtClean="0"/>
              <a:t>bisnis</a:t>
            </a:r>
            <a:r>
              <a:rPr lang="en-US" b="1" dirty="0" smtClean="0"/>
              <a:t> </a:t>
            </a:r>
            <a:r>
              <a:rPr lang="en-US" b="1" dirty="0" err="1" smtClean="0"/>
              <a:t>seperti</a:t>
            </a:r>
            <a:r>
              <a:rPr lang="en-US" b="1" dirty="0" smtClean="0"/>
              <a:t> </a:t>
            </a:r>
            <a:r>
              <a:rPr lang="en-US" b="1" dirty="0" err="1" smtClean="0"/>
              <a:t>itu</a:t>
            </a:r>
            <a:r>
              <a:rPr lang="en-US" b="1" dirty="0" smtClean="0"/>
              <a:t> </a:t>
            </a:r>
            <a:r>
              <a:rPr lang="en-US" b="1" dirty="0" err="1" smtClean="0"/>
              <a:t>dapat</a:t>
            </a:r>
            <a:r>
              <a:rPr lang="en-US" b="1" dirty="0" smtClean="0"/>
              <a:t> </a:t>
            </a:r>
            <a:r>
              <a:rPr lang="en-US" b="1" dirty="0" err="1" smtClean="0"/>
              <a:t>dilihat</a:t>
            </a:r>
            <a:r>
              <a:rPr lang="en-US" b="1" dirty="0" smtClean="0"/>
              <a:t> </a:t>
            </a:r>
            <a:r>
              <a:rPr lang="en-US" b="1" dirty="0" err="1" smtClean="0"/>
              <a:t>bahwa</a:t>
            </a:r>
            <a:r>
              <a:rPr lang="en-US" b="1" dirty="0" smtClean="0"/>
              <a:t> </a:t>
            </a:r>
            <a:r>
              <a:rPr lang="en-US" b="1" dirty="0" err="1" smtClean="0"/>
              <a:t>prinsip-prinsip</a:t>
            </a:r>
            <a:r>
              <a:rPr lang="en-US" b="1" dirty="0" smtClean="0"/>
              <a:t> </a:t>
            </a:r>
            <a:r>
              <a:rPr lang="en-US" b="1" dirty="0" err="1" smtClean="0"/>
              <a:t>etika</a:t>
            </a:r>
            <a:r>
              <a:rPr lang="en-US" b="1" dirty="0" smtClean="0"/>
              <a:t> </a:t>
            </a:r>
            <a:r>
              <a:rPr lang="en-US" b="1" dirty="0" err="1" smtClean="0"/>
              <a:t>bisnis</a:t>
            </a:r>
            <a:r>
              <a:rPr lang="en-US" b="1" dirty="0" smtClean="0"/>
              <a:t> </a:t>
            </a:r>
            <a:r>
              <a:rPr lang="en-US" b="1" dirty="0" err="1" smtClean="0"/>
              <a:t>terwujud</a:t>
            </a:r>
            <a:r>
              <a:rPr lang="en-US" b="1" dirty="0" smtClean="0"/>
              <a:t> </a:t>
            </a:r>
            <a:r>
              <a:rPr lang="en-US" b="1" dirty="0" err="1" smtClean="0"/>
              <a:t>dalam</a:t>
            </a:r>
            <a:r>
              <a:rPr lang="en-US" b="1" dirty="0" smtClean="0"/>
              <a:t> </a:t>
            </a:r>
            <a:r>
              <a:rPr lang="en-US" b="1" dirty="0" err="1" smtClean="0"/>
              <a:t>satu</a:t>
            </a:r>
            <a:r>
              <a:rPr lang="en-US" b="1" dirty="0" smtClean="0"/>
              <a:t> </a:t>
            </a:r>
            <a:r>
              <a:rPr lang="en-US" b="1" dirty="0" err="1" smtClean="0"/>
              <a:t>pola</a:t>
            </a:r>
            <a:r>
              <a:rPr lang="en-US" b="1" dirty="0" smtClean="0"/>
              <a:t> </a:t>
            </a:r>
            <a:r>
              <a:rPr lang="en-US" b="1" dirty="0" err="1" smtClean="0"/>
              <a:t>hubungan</a:t>
            </a:r>
            <a:r>
              <a:rPr lang="en-US" b="1" dirty="0" smtClean="0"/>
              <a:t> yang </a:t>
            </a:r>
            <a:r>
              <a:rPr lang="en-US" b="1" dirty="0" err="1" smtClean="0"/>
              <a:t>bersifat</a:t>
            </a:r>
            <a:r>
              <a:rPr lang="en-US" b="1" dirty="0" smtClean="0"/>
              <a:t> </a:t>
            </a:r>
            <a:r>
              <a:rPr lang="en-US" b="1" dirty="0" err="1" smtClean="0"/>
              <a:t>interaktif</a:t>
            </a:r>
            <a:r>
              <a:rPr lang="en-US" b="1" dirty="0" smtClean="0"/>
              <a:t>. </a:t>
            </a:r>
            <a:r>
              <a:rPr lang="en-US" b="1" dirty="0" err="1" smtClean="0"/>
              <a:t>Hubungan</a:t>
            </a:r>
            <a:r>
              <a:rPr lang="en-US" b="1" dirty="0" smtClean="0"/>
              <a:t> </a:t>
            </a:r>
            <a:r>
              <a:rPr lang="en-US" b="1" dirty="0" err="1" smtClean="0"/>
              <a:t>ini</a:t>
            </a:r>
            <a:r>
              <a:rPr lang="en-US" b="1" dirty="0" smtClean="0"/>
              <a:t> </a:t>
            </a:r>
            <a:r>
              <a:rPr lang="en-US" b="1" dirty="0" err="1" smtClean="0"/>
              <a:t>tidak</a:t>
            </a:r>
            <a:r>
              <a:rPr lang="en-US" b="1" dirty="0" smtClean="0"/>
              <a:t> </a:t>
            </a:r>
            <a:r>
              <a:rPr lang="en-US" b="1" dirty="0" err="1" smtClean="0"/>
              <a:t>hanya</a:t>
            </a:r>
            <a:r>
              <a:rPr lang="en-US" b="1" dirty="0" smtClean="0"/>
              <a:t> </a:t>
            </a:r>
            <a:r>
              <a:rPr lang="en-US" b="1" dirty="0" err="1" smtClean="0"/>
              <a:t>dalam</a:t>
            </a:r>
            <a:r>
              <a:rPr lang="en-US" b="1" dirty="0" smtClean="0"/>
              <a:t> </a:t>
            </a:r>
            <a:r>
              <a:rPr lang="en-US" b="1" dirty="0" err="1" smtClean="0"/>
              <a:t>satu</a:t>
            </a:r>
            <a:r>
              <a:rPr lang="en-US" b="1" dirty="0" smtClean="0"/>
              <a:t> </a:t>
            </a:r>
            <a:r>
              <a:rPr lang="en-US" b="1" dirty="0" err="1" smtClean="0"/>
              <a:t>negara</a:t>
            </a:r>
            <a:r>
              <a:rPr lang="en-US" b="1" dirty="0" smtClean="0"/>
              <a:t>, </a:t>
            </a:r>
            <a:r>
              <a:rPr lang="en-US" b="1" dirty="0" err="1" smtClean="0"/>
              <a:t>tetapi</a:t>
            </a:r>
            <a:r>
              <a:rPr lang="en-US" b="1" dirty="0" smtClean="0"/>
              <a:t> </a:t>
            </a:r>
            <a:r>
              <a:rPr lang="en-US" b="1" dirty="0" err="1" smtClean="0"/>
              <a:t>meliputi</a:t>
            </a:r>
            <a:r>
              <a:rPr lang="en-US" b="1" dirty="0" smtClean="0"/>
              <a:t> </a:t>
            </a:r>
            <a:r>
              <a:rPr lang="en-US" b="1" dirty="0" err="1" smtClean="0"/>
              <a:t>berbagai</a:t>
            </a:r>
            <a:r>
              <a:rPr lang="en-US" b="1" dirty="0" smtClean="0"/>
              <a:t> </a:t>
            </a:r>
            <a:r>
              <a:rPr lang="en-US" b="1" dirty="0" err="1" smtClean="0"/>
              <a:t>negara</a:t>
            </a:r>
            <a:r>
              <a:rPr lang="en-US" b="1" dirty="0" smtClean="0"/>
              <a:t> yang </a:t>
            </a:r>
            <a:r>
              <a:rPr lang="en-US" b="1" dirty="0" err="1" smtClean="0"/>
              <a:t>terintegrasi</a:t>
            </a:r>
            <a:r>
              <a:rPr lang="en-US" b="1" dirty="0" smtClean="0"/>
              <a:t> </a:t>
            </a:r>
            <a:r>
              <a:rPr lang="en-US" b="1" dirty="0" err="1" smtClean="0"/>
              <a:t>dalam</a:t>
            </a:r>
            <a:r>
              <a:rPr lang="en-US" b="1" dirty="0" smtClean="0"/>
              <a:t> </a:t>
            </a:r>
            <a:r>
              <a:rPr lang="en-US" b="1" dirty="0" err="1" smtClean="0"/>
              <a:t>hubungan</a:t>
            </a:r>
            <a:r>
              <a:rPr lang="en-US" b="1" dirty="0" smtClean="0"/>
              <a:t> </a:t>
            </a:r>
            <a:r>
              <a:rPr lang="en-US" b="1" dirty="0" err="1" smtClean="0"/>
              <a:t>perdagangan</a:t>
            </a:r>
            <a:r>
              <a:rPr lang="en-US" b="1" dirty="0" smtClean="0"/>
              <a:t> </a:t>
            </a:r>
            <a:r>
              <a:rPr lang="en-US" b="1" dirty="0" err="1" smtClean="0"/>
              <a:t>dunia</a:t>
            </a:r>
            <a:r>
              <a:rPr lang="en-US" b="1" dirty="0" smtClean="0"/>
              <a:t> yang </a:t>
            </a:r>
            <a:r>
              <a:rPr lang="en-US" b="1" dirty="0" err="1" smtClean="0"/>
              <a:t>nuansanya</a:t>
            </a:r>
            <a:r>
              <a:rPr lang="en-US" b="1" dirty="0" smtClean="0"/>
              <a:t> </a:t>
            </a:r>
            <a:r>
              <a:rPr lang="en-US" b="1" dirty="0" err="1" smtClean="0"/>
              <a:t>kini</a:t>
            </a:r>
            <a:r>
              <a:rPr lang="en-US" b="1" dirty="0" smtClean="0"/>
              <a:t> </a:t>
            </a:r>
            <a:r>
              <a:rPr lang="en-US" b="1" dirty="0" err="1" smtClean="0"/>
              <a:t>telah</a:t>
            </a:r>
            <a:r>
              <a:rPr lang="en-US" b="1" dirty="0" smtClean="0"/>
              <a:t> </a:t>
            </a:r>
            <a:r>
              <a:rPr lang="en-US" b="1" dirty="0" err="1" smtClean="0"/>
              <a:t>berubah</a:t>
            </a:r>
            <a:r>
              <a:rPr lang="en-US" b="1" dirty="0" smtClean="0"/>
              <a:t>. </a:t>
            </a:r>
            <a:r>
              <a:rPr lang="en-US" b="1" dirty="0" err="1" smtClean="0"/>
              <a:t>Perubahan</a:t>
            </a:r>
            <a:r>
              <a:rPr lang="en-US" b="1" dirty="0" smtClean="0"/>
              <a:t> </a:t>
            </a:r>
            <a:r>
              <a:rPr lang="en-US" b="1" dirty="0" err="1" smtClean="0"/>
              <a:t>nuansa</a:t>
            </a:r>
            <a:r>
              <a:rPr lang="en-US" b="1" dirty="0" smtClean="0"/>
              <a:t> </a:t>
            </a:r>
            <a:r>
              <a:rPr lang="en-US" b="1" dirty="0" err="1" smtClean="0"/>
              <a:t>perkembangan</a:t>
            </a:r>
            <a:r>
              <a:rPr lang="en-US" b="1" dirty="0" smtClean="0"/>
              <a:t> </a:t>
            </a:r>
            <a:r>
              <a:rPr lang="en-US" b="1" dirty="0" err="1" smtClean="0"/>
              <a:t>dunia</a:t>
            </a:r>
            <a:r>
              <a:rPr lang="en-US" b="1" dirty="0" smtClean="0"/>
              <a:t> </a:t>
            </a:r>
            <a:r>
              <a:rPr lang="en-US" b="1" dirty="0" err="1" smtClean="0"/>
              <a:t>itu</a:t>
            </a:r>
            <a:r>
              <a:rPr lang="en-US" b="1" dirty="0" smtClean="0"/>
              <a:t> </a:t>
            </a:r>
            <a:r>
              <a:rPr lang="en-US" b="1" dirty="0" err="1" smtClean="0"/>
              <a:t>menuntut</a:t>
            </a:r>
            <a:r>
              <a:rPr lang="en-US" b="1" dirty="0" smtClean="0"/>
              <a:t> </a:t>
            </a:r>
            <a:r>
              <a:rPr lang="en-US" b="1" dirty="0" err="1" smtClean="0"/>
              <a:t>segera</a:t>
            </a:r>
            <a:r>
              <a:rPr lang="en-US" b="1" dirty="0" smtClean="0"/>
              <a:t> </a:t>
            </a:r>
            <a:r>
              <a:rPr lang="en-US" b="1" dirty="0" err="1" smtClean="0"/>
              <a:t>dibenahinya</a:t>
            </a:r>
            <a:r>
              <a:rPr lang="en-US" b="1" dirty="0" smtClean="0"/>
              <a:t> </a:t>
            </a:r>
            <a:r>
              <a:rPr lang="en-US" b="1" dirty="0" err="1" smtClean="0"/>
              <a:t>etika</a:t>
            </a:r>
            <a:r>
              <a:rPr lang="en-US" b="1" dirty="0" smtClean="0"/>
              <a:t> </a:t>
            </a:r>
            <a:r>
              <a:rPr lang="en-US" b="1" dirty="0" err="1" smtClean="0"/>
              <a:t>bisnis</a:t>
            </a:r>
            <a:r>
              <a:rPr lang="en-US" b="1" dirty="0" smtClean="0"/>
              <a:t>. </a:t>
            </a:r>
            <a:r>
              <a:rPr lang="en-US" b="1" dirty="0" err="1" smtClean="0"/>
              <a:t>Pasalnya</a:t>
            </a:r>
            <a:r>
              <a:rPr lang="en-US" b="1" dirty="0" smtClean="0"/>
              <a:t>, </a:t>
            </a:r>
            <a:r>
              <a:rPr lang="en-US" b="1" dirty="0" err="1" smtClean="0"/>
              <a:t>kondisi</a:t>
            </a:r>
            <a:r>
              <a:rPr lang="en-US" b="1" dirty="0" smtClean="0"/>
              <a:t> </a:t>
            </a:r>
            <a:r>
              <a:rPr lang="en-US" b="1" dirty="0" err="1" smtClean="0"/>
              <a:t>hukum</a:t>
            </a:r>
            <a:r>
              <a:rPr lang="en-US" b="1" dirty="0" smtClean="0"/>
              <a:t> yang </a:t>
            </a:r>
            <a:r>
              <a:rPr lang="en-US" b="1" dirty="0" err="1" smtClean="0"/>
              <a:t>melingkupi</a:t>
            </a:r>
            <a:r>
              <a:rPr lang="en-US" b="1" dirty="0" smtClean="0"/>
              <a:t> </a:t>
            </a:r>
            <a:r>
              <a:rPr lang="en-US" b="1" dirty="0" err="1" smtClean="0"/>
              <a:t>dunia</a:t>
            </a:r>
            <a:r>
              <a:rPr lang="en-US" b="1" dirty="0" smtClean="0"/>
              <a:t> </a:t>
            </a:r>
            <a:r>
              <a:rPr lang="en-US" b="1" dirty="0" err="1" smtClean="0"/>
              <a:t>usaha</a:t>
            </a:r>
            <a:r>
              <a:rPr lang="en-US" b="1" dirty="0" smtClean="0"/>
              <a:t> </a:t>
            </a:r>
            <a:r>
              <a:rPr lang="en-US" b="1" dirty="0" err="1" smtClean="0"/>
              <a:t>terlalu</a:t>
            </a:r>
            <a:r>
              <a:rPr lang="en-US" b="1" dirty="0" smtClean="0"/>
              <a:t> </a:t>
            </a:r>
            <a:r>
              <a:rPr lang="en-US" b="1" dirty="0" err="1" smtClean="0"/>
              <a:t>jauh</a:t>
            </a:r>
            <a:r>
              <a:rPr lang="en-US" b="1" dirty="0" smtClean="0"/>
              <a:t> </a:t>
            </a:r>
            <a:r>
              <a:rPr lang="en-US" b="1" dirty="0" err="1" smtClean="0"/>
              <a:t>tertinggal</a:t>
            </a:r>
            <a:r>
              <a:rPr lang="en-US" b="1" dirty="0" smtClean="0"/>
              <a:t> </a:t>
            </a:r>
            <a:r>
              <a:rPr lang="en-US" b="1" dirty="0" err="1" smtClean="0"/>
              <a:t>dari</a:t>
            </a:r>
            <a:r>
              <a:rPr lang="en-US" b="1" dirty="0" smtClean="0"/>
              <a:t> </a:t>
            </a:r>
            <a:r>
              <a:rPr lang="en-US" b="1" dirty="0" err="1" smtClean="0"/>
              <a:t>pertumbuhan</a:t>
            </a:r>
            <a:r>
              <a:rPr lang="en-US" b="1" dirty="0" smtClean="0"/>
              <a:t> </a:t>
            </a:r>
            <a:r>
              <a:rPr lang="en-US" b="1" dirty="0" err="1" smtClean="0"/>
              <a:t>serta</a:t>
            </a:r>
            <a:r>
              <a:rPr lang="en-US" b="1" dirty="0" smtClean="0"/>
              <a:t> </a:t>
            </a:r>
            <a:r>
              <a:rPr lang="en-US" b="1" dirty="0" err="1" smtClean="0"/>
              <a:t>perkembangan</a:t>
            </a:r>
            <a:r>
              <a:rPr lang="en-US" b="1" dirty="0" smtClean="0"/>
              <a:t> </a:t>
            </a:r>
            <a:r>
              <a:rPr lang="en-US" b="1" dirty="0" err="1" smtClean="0"/>
              <a:t>di</a:t>
            </a:r>
            <a:r>
              <a:rPr lang="en-US" b="1" dirty="0" smtClean="0"/>
              <a:t> </a:t>
            </a:r>
            <a:r>
              <a:rPr lang="en-US" b="1" dirty="0" err="1" smtClean="0"/>
              <a:t>bidang</a:t>
            </a:r>
            <a:r>
              <a:rPr lang="en-US" b="1" dirty="0" smtClean="0"/>
              <a:t> </a:t>
            </a:r>
            <a:r>
              <a:rPr lang="id-ID" b="1" dirty="0" smtClean="0"/>
              <a:t>informatika</a:t>
            </a:r>
            <a:r>
              <a:rPr lang="en-US" b="1"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lstStyle/>
          <a:p>
            <a:r>
              <a:rPr lang="en-US" b="1" dirty="0" err="1" smtClean="0"/>
              <a:t>Jalinan</a:t>
            </a:r>
            <a:r>
              <a:rPr lang="en-US" b="1" dirty="0" smtClean="0"/>
              <a:t> </a:t>
            </a:r>
            <a:r>
              <a:rPr lang="en-US" b="1" dirty="0" err="1" smtClean="0"/>
              <a:t>hubungan</a:t>
            </a:r>
            <a:r>
              <a:rPr lang="en-US" b="1" dirty="0" smtClean="0"/>
              <a:t> </a:t>
            </a:r>
            <a:r>
              <a:rPr lang="en-US" b="1" dirty="0" err="1" smtClean="0"/>
              <a:t>usaha</a:t>
            </a:r>
            <a:r>
              <a:rPr lang="en-US" b="1" dirty="0" smtClean="0"/>
              <a:t> </a:t>
            </a:r>
            <a:r>
              <a:rPr lang="en-US" b="1" dirty="0" err="1" smtClean="0"/>
              <a:t>dengan</a:t>
            </a:r>
            <a:r>
              <a:rPr lang="en-US" b="1" dirty="0" smtClean="0"/>
              <a:t> </a:t>
            </a:r>
            <a:r>
              <a:rPr lang="en-US" b="1" dirty="0" err="1" smtClean="0"/>
              <a:t>pihak-pihak</a:t>
            </a:r>
            <a:r>
              <a:rPr lang="en-US" b="1" dirty="0" smtClean="0"/>
              <a:t> lain yang </a:t>
            </a:r>
            <a:r>
              <a:rPr lang="en-US" b="1" dirty="0" err="1" smtClean="0"/>
              <a:t>terkait</a:t>
            </a:r>
            <a:r>
              <a:rPr lang="en-US" b="1" dirty="0" smtClean="0"/>
              <a:t> </a:t>
            </a:r>
            <a:r>
              <a:rPr lang="en-US" b="1" dirty="0" err="1" smtClean="0"/>
              <a:t>begitu</a:t>
            </a:r>
            <a:r>
              <a:rPr lang="en-US" b="1" dirty="0" smtClean="0"/>
              <a:t> </a:t>
            </a:r>
            <a:r>
              <a:rPr lang="en-US" b="1" dirty="0" err="1" smtClean="0"/>
              <a:t>kompleks</a:t>
            </a:r>
            <a:r>
              <a:rPr lang="en-US" b="1" dirty="0" smtClean="0"/>
              <a:t>. </a:t>
            </a:r>
            <a:r>
              <a:rPr lang="en-US" b="1" dirty="0" err="1" smtClean="0"/>
              <a:t>Akibatnya</a:t>
            </a:r>
            <a:r>
              <a:rPr lang="en-US" b="1" dirty="0" smtClean="0"/>
              <a:t>, </a:t>
            </a:r>
            <a:r>
              <a:rPr lang="en-US" b="1" dirty="0" err="1" smtClean="0"/>
              <a:t>ketika</a:t>
            </a:r>
            <a:r>
              <a:rPr lang="en-US" b="1" dirty="0" smtClean="0"/>
              <a:t> </a:t>
            </a:r>
            <a:r>
              <a:rPr lang="en-US" b="1" dirty="0" err="1" smtClean="0"/>
              <a:t>dunia</a:t>
            </a:r>
            <a:r>
              <a:rPr lang="en-US" b="1" dirty="0" smtClean="0"/>
              <a:t> </a:t>
            </a:r>
            <a:r>
              <a:rPr lang="id-ID" b="1" dirty="0" smtClean="0"/>
              <a:t>teknologi informasi</a:t>
            </a:r>
            <a:r>
              <a:rPr lang="en-US" b="1" dirty="0" smtClean="0"/>
              <a:t> </a:t>
            </a:r>
            <a:r>
              <a:rPr lang="en-US" b="1" dirty="0" err="1" smtClean="0"/>
              <a:t>melaju</a:t>
            </a:r>
            <a:r>
              <a:rPr lang="en-US" b="1" dirty="0" smtClean="0"/>
              <a:t> </a:t>
            </a:r>
            <a:r>
              <a:rPr lang="en-US" b="1" dirty="0" err="1" smtClean="0"/>
              <a:t>pesat</a:t>
            </a:r>
            <a:r>
              <a:rPr lang="en-US" b="1" dirty="0" smtClean="0"/>
              <a:t>, </a:t>
            </a:r>
            <a:r>
              <a:rPr lang="en-US" b="1" dirty="0" err="1" smtClean="0"/>
              <a:t>ada</a:t>
            </a:r>
            <a:r>
              <a:rPr lang="en-US" b="1" dirty="0" smtClean="0"/>
              <a:t> </a:t>
            </a:r>
            <a:r>
              <a:rPr lang="en-US" b="1" dirty="0" err="1" smtClean="0"/>
              <a:t>pihak-pihak</a:t>
            </a:r>
            <a:r>
              <a:rPr lang="en-US" b="1" dirty="0" smtClean="0"/>
              <a:t> yang </a:t>
            </a:r>
            <a:r>
              <a:rPr lang="en-US" b="1" dirty="0" err="1" smtClean="0"/>
              <a:t>tertinggal</a:t>
            </a:r>
            <a:r>
              <a:rPr lang="en-US" b="1" dirty="0" smtClean="0"/>
              <a:t> </a:t>
            </a:r>
            <a:r>
              <a:rPr lang="en-US" b="1" dirty="0" err="1" smtClean="0"/>
              <a:t>dan</a:t>
            </a:r>
            <a:r>
              <a:rPr lang="en-US" b="1" dirty="0" smtClean="0"/>
              <a:t> </a:t>
            </a:r>
            <a:r>
              <a:rPr lang="en-US" b="1" dirty="0" err="1" smtClean="0"/>
              <a:t>dirugikan</a:t>
            </a:r>
            <a:r>
              <a:rPr lang="en-US" b="1" dirty="0" smtClean="0"/>
              <a:t>, </a:t>
            </a:r>
            <a:r>
              <a:rPr lang="en-US" b="1" dirty="0" err="1" smtClean="0"/>
              <a:t>karena</a:t>
            </a:r>
            <a:r>
              <a:rPr lang="en-US" b="1" dirty="0" smtClean="0"/>
              <a:t> </a:t>
            </a:r>
            <a:r>
              <a:rPr lang="en-US" b="1" dirty="0" err="1" smtClean="0"/>
              <a:t>peranti</a:t>
            </a:r>
            <a:r>
              <a:rPr lang="en-US" b="1" dirty="0" smtClean="0"/>
              <a:t> </a:t>
            </a:r>
            <a:r>
              <a:rPr lang="en-US" b="1" dirty="0" err="1" smtClean="0"/>
              <a:t>hukum</a:t>
            </a:r>
            <a:r>
              <a:rPr lang="en-US" b="1" dirty="0" smtClean="0"/>
              <a:t> </a:t>
            </a:r>
            <a:r>
              <a:rPr lang="en-US" b="1" dirty="0" err="1" smtClean="0"/>
              <a:t>dan</a:t>
            </a:r>
            <a:r>
              <a:rPr lang="en-US" b="1" dirty="0" smtClean="0"/>
              <a:t> </a:t>
            </a:r>
            <a:r>
              <a:rPr lang="en-US" b="1" dirty="0" err="1" smtClean="0"/>
              <a:t>aturan</a:t>
            </a:r>
            <a:r>
              <a:rPr lang="en-US" b="1" dirty="0" smtClean="0"/>
              <a:t> main </a:t>
            </a:r>
            <a:r>
              <a:rPr lang="en-US" b="1" dirty="0" err="1" smtClean="0"/>
              <a:t>dunia</a:t>
            </a:r>
            <a:r>
              <a:rPr lang="en-US" b="1" dirty="0" smtClean="0"/>
              <a:t> </a:t>
            </a:r>
            <a:r>
              <a:rPr lang="en-US" b="1" dirty="0" err="1" smtClean="0"/>
              <a:t>usaha</a:t>
            </a:r>
            <a:r>
              <a:rPr lang="en-US" b="1" dirty="0" smtClean="0"/>
              <a:t> </a:t>
            </a:r>
            <a:r>
              <a:rPr lang="en-US" b="1" dirty="0" err="1" smtClean="0"/>
              <a:t>belum</a:t>
            </a:r>
            <a:r>
              <a:rPr lang="en-US" b="1" dirty="0" smtClean="0"/>
              <a:t> </a:t>
            </a:r>
            <a:r>
              <a:rPr lang="en-US" b="1" dirty="0" err="1" smtClean="0"/>
              <a:t>mendapatkan</a:t>
            </a:r>
            <a:r>
              <a:rPr lang="en-US" b="1" dirty="0" smtClean="0"/>
              <a:t> </a:t>
            </a:r>
            <a:r>
              <a:rPr lang="en-US" b="1" dirty="0" err="1" smtClean="0"/>
              <a:t>perhatian</a:t>
            </a:r>
            <a:r>
              <a:rPr lang="en-US" b="1" dirty="0" smtClean="0"/>
              <a:t> yang </a:t>
            </a:r>
            <a:r>
              <a:rPr lang="en-US" b="1" dirty="0" err="1" smtClean="0"/>
              <a:t>seimbang</a:t>
            </a:r>
            <a:r>
              <a:rPr lang="en-US" b="1" dirty="0" smtClean="0"/>
              <a:t>. </a:t>
            </a:r>
            <a:endParaRPr lang="en-US" b="1" dirty="0" smtClean="0"/>
          </a:p>
          <a:p>
            <a:pPr>
              <a:buNone/>
            </a:pPr>
            <a:r>
              <a:rPr lang="id-ID" b="1" dirty="0" smtClean="0">
                <a:solidFill>
                  <a:srgbClr val="FF0000"/>
                </a:solidFill>
              </a:rPr>
              <a:t>7</a:t>
            </a:r>
            <a:r>
              <a:rPr lang="en-US" b="1" dirty="0" smtClean="0">
                <a:solidFill>
                  <a:srgbClr val="FF0000"/>
                </a:solidFill>
              </a:rPr>
              <a:t>.1	 </a:t>
            </a:r>
            <a:r>
              <a:rPr lang="en-US" b="1" dirty="0" err="1" smtClean="0">
                <a:solidFill>
                  <a:srgbClr val="FF0000"/>
                </a:solidFill>
              </a:rPr>
              <a:t>Bisnis</a:t>
            </a:r>
            <a:r>
              <a:rPr lang="en-US" b="1" dirty="0" smtClean="0">
                <a:solidFill>
                  <a:srgbClr val="FF0000"/>
                </a:solidFill>
              </a:rPr>
              <a:t> </a:t>
            </a:r>
            <a:r>
              <a:rPr lang="en-US" b="1" dirty="0" err="1" smtClean="0">
                <a:solidFill>
                  <a:srgbClr val="FF0000"/>
                </a:solidFill>
              </a:rPr>
              <a:t>dalam</a:t>
            </a:r>
            <a:r>
              <a:rPr lang="en-US" b="1" dirty="0" smtClean="0">
                <a:solidFill>
                  <a:srgbClr val="FF0000"/>
                </a:solidFill>
              </a:rPr>
              <a:t> </a:t>
            </a:r>
            <a:r>
              <a:rPr lang="en-US" b="1" dirty="0" err="1" smtClean="0">
                <a:solidFill>
                  <a:srgbClr val="FF0000"/>
                </a:solidFill>
              </a:rPr>
              <a:t>Dunia</a:t>
            </a:r>
            <a:r>
              <a:rPr lang="en-US" b="1" dirty="0" smtClean="0">
                <a:solidFill>
                  <a:srgbClr val="FF0000"/>
                </a:solidFill>
              </a:rPr>
              <a:t> </a:t>
            </a:r>
            <a:r>
              <a:rPr lang="en-US" b="1" dirty="0" err="1" smtClean="0">
                <a:solidFill>
                  <a:srgbClr val="FF0000"/>
                </a:solidFill>
              </a:rPr>
              <a:t>Teknologi</a:t>
            </a:r>
            <a:r>
              <a:rPr lang="en-US" b="1" dirty="0" smtClean="0">
                <a:solidFill>
                  <a:srgbClr val="FF0000"/>
                </a:solidFill>
              </a:rPr>
              <a:t> </a:t>
            </a:r>
            <a:r>
              <a:rPr lang="en-US" b="1" dirty="0" err="1" smtClean="0">
                <a:solidFill>
                  <a:srgbClr val="FF0000"/>
                </a:solidFill>
              </a:rPr>
              <a:t>Informasi</a:t>
            </a:r>
            <a:endParaRPr lang="en-US" dirty="0" smtClean="0">
              <a:solidFill>
                <a:srgbClr val="FF0000"/>
              </a:solidFill>
            </a:endParaRPr>
          </a:p>
          <a:p>
            <a:pPr algn="just">
              <a:buNone/>
            </a:pPr>
            <a:r>
              <a:rPr lang="id-ID" dirty="0" smtClean="0"/>
              <a:t> </a:t>
            </a:r>
            <a:r>
              <a:rPr lang="en-US" b="1" dirty="0" smtClean="0"/>
              <a:t>   </a:t>
            </a:r>
            <a:r>
              <a:rPr lang="en-US" b="1" dirty="0" err="1" smtClean="0"/>
              <a:t>Bisnis</a:t>
            </a:r>
            <a:r>
              <a:rPr lang="en-US" b="1" dirty="0" smtClean="0"/>
              <a:t> </a:t>
            </a:r>
            <a:r>
              <a:rPr lang="en-US" b="1" dirty="0" err="1" smtClean="0"/>
              <a:t>di</a:t>
            </a:r>
            <a:r>
              <a:rPr lang="en-US" b="1" dirty="0" smtClean="0"/>
              <a:t> </a:t>
            </a:r>
            <a:r>
              <a:rPr lang="en-US" b="1" dirty="0" err="1" smtClean="0"/>
              <a:t>bidang</a:t>
            </a:r>
            <a:r>
              <a:rPr lang="en-US" b="1" dirty="0" smtClean="0"/>
              <a:t> </a:t>
            </a:r>
            <a:r>
              <a:rPr lang="en-US" b="1" dirty="0" err="1" smtClean="0"/>
              <a:t>teknologi</a:t>
            </a:r>
            <a:r>
              <a:rPr lang="en-US" b="1" dirty="0" smtClean="0"/>
              <a:t> </a:t>
            </a:r>
            <a:r>
              <a:rPr lang="en-US" b="1" dirty="0" err="1" smtClean="0"/>
              <a:t>informasi</a:t>
            </a:r>
            <a:r>
              <a:rPr lang="en-US" b="1" dirty="0" smtClean="0"/>
              <a:t> </a:t>
            </a:r>
            <a:r>
              <a:rPr lang="en-US" b="1" dirty="0" err="1" smtClean="0"/>
              <a:t>memiliki</a:t>
            </a:r>
            <a:r>
              <a:rPr lang="en-US" b="1" dirty="0" smtClean="0"/>
              <a:t> </a:t>
            </a:r>
            <a:r>
              <a:rPr lang="en-US" b="1" dirty="0" err="1" smtClean="0"/>
              <a:t>tujuan</a:t>
            </a:r>
            <a:r>
              <a:rPr lang="en-US" b="1" dirty="0" smtClean="0"/>
              <a:t> </a:t>
            </a:r>
            <a:r>
              <a:rPr lang="en-US" b="1" dirty="0" err="1" smtClean="0"/>
              <a:t>dan</a:t>
            </a:r>
            <a:r>
              <a:rPr lang="en-US" b="1" dirty="0" smtClean="0"/>
              <a:t> format yang </a:t>
            </a:r>
            <a:r>
              <a:rPr lang="en-US" b="1" dirty="0" err="1" smtClean="0"/>
              <a:t>sama</a:t>
            </a:r>
            <a:r>
              <a:rPr lang="en-US" b="1" dirty="0" smtClean="0"/>
              <a:t> </a:t>
            </a:r>
            <a:r>
              <a:rPr lang="en-US" b="1" dirty="0" err="1" smtClean="0"/>
              <a:t>dengan</a:t>
            </a:r>
            <a:r>
              <a:rPr lang="en-US" b="1" dirty="0" smtClean="0"/>
              <a:t> </a:t>
            </a:r>
            <a:r>
              <a:rPr lang="en-US" b="1" dirty="0" err="1" smtClean="0"/>
              <a:t>bisnis-bisnis</a:t>
            </a:r>
            <a:r>
              <a:rPr lang="en-US" b="1" dirty="0" smtClean="0"/>
              <a:t> </a:t>
            </a:r>
            <a:r>
              <a:rPr lang="en-US" b="1" dirty="0" err="1" smtClean="0"/>
              <a:t>di</a:t>
            </a:r>
            <a:r>
              <a:rPr lang="en-US" b="1" dirty="0" smtClean="0"/>
              <a:t> </a:t>
            </a:r>
            <a:r>
              <a:rPr lang="en-US" b="1" dirty="0" err="1" smtClean="0"/>
              <a:t>bidang</a:t>
            </a:r>
            <a:r>
              <a:rPr lang="en-US" b="1" dirty="0" smtClean="0"/>
              <a:t> </a:t>
            </a:r>
            <a:r>
              <a:rPr lang="en-US" b="1" dirty="0" err="1" smtClean="0"/>
              <a:t>lainnya</a:t>
            </a:r>
            <a:r>
              <a:rPr lang="en-US" b="1" dirty="0" smtClean="0"/>
              <a:t>, yang </a:t>
            </a:r>
            <a:r>
              <a:rPr lang="en-US" b="1" dirty="0" err="1" smtClean="0"/>
              <a:t>berbeda</a:t>
            </a:r>
            <a:r>
              <a:rPr lang="en-US" b="1" dirty="0" smtClean="0"/>
              <a:t> </a:t>
            </a:r>
            <a:r>
              <a:rPr lang="en-US" b="1" dirty="0" err="1" smtClean="0"/>
              <a:t>hanyalah</a:t>
            </a:r>
            <a:r>
              <a:rPr lang="en-US" b="1" dirty="0" smtClean="0"/>
              <a:t> </a:t>
            </a:r>
            <a:r>
              <a:rPr lang="en-US" b="1" dirty="0" err="1" smtClean="0"/>
              <a:t>objeknya</a:t>
            </a:r>
            <a:r>
              <a:rPr lang="en-US" b="1" dirty="0" smtClean="0"/>
              <a:t> </a:t>
            </a:r>
            <a:r>
              <a:rPr lang="en-US" b="1" dirty="0" err="1" smtClean="0"/>
              <a:t>yaitu</a:t>
            </a:r>
            <a:r>
              <a:rPr lang="en-US" b="1" dirty="0" smtClean="0"/>
              <a:t> </a:t>
            </a:r>
            <a:r>
              <a:rPr lang="en-US" b="1" dirty="0" err="1" smtClean="0"/>
              <a:t>teknologi</a:t>
            </a:r>
            <a:r>
              <a:rPr lang="en-US" b="1" dirty="0" smtClean="0"/>
              <a:t> </a:t>
            </a:r>
            <a:r>
              <a:rPr lang="en-US" b="1" dirty="0" err="1" smtClean="0"/>
              <a:t>informasi</a:t>
            </a:r>
            <a:r>
              <a:rPr lang="en-US" b="1" dirty="0" smtClean="0"/>
              <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739</Words>
  <Application>Microsoft Office PowerPoint</Application>
  <PresentationFormat>On-screen Show (4:3)</PresentationFormat>
  <Paragraphs>86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BAB 7  Etika Bisnis  Teknologi Informasi </vt:lpstr>
      <vt:lpstr>POKOK BAHASAN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7 Etika Bisnis Teknologi Informasi </dc:title>
  <dc:creator>Neng Delis</dc:creator>
  <cp:lastModifiedBy>HP</cp:lastModifiedBy>
  <cp:revision>13</cp:revision>
  <dcterms:created xsi:type="dcterms:W3CDTF">2006-08-16T00:00:00Z</dcterms:created>
  <dcterms:modified xsi:type="dcterms:W3CDTF">2013-04-23T13:04:16Z</dcterms:modified>
</cp:coreProperties>
</file>