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slides/slide29.xml" ContentType="application/vnd.openxmlformats-officedocument.presentationml.slide+xml"/>
  <Override PartName="/ppt/notesSlides/notesSlide14.xml" ContentType="application/vnd.openxmlformats-officedocument.presentationml.notes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45.xml" ContentType="application/vnd.openxmlformats-officedocument.presentationml.slideLayout+xml"/>
  <Override PartName="/ppt/notesSlides/notesSlide20.xml" ContentType="application/vnd.openxmlformats-officedocument.presentationml.notesSlide+xml"/>
  <Override PartName="/ppt/slideLayouts/slideLayout42.xml" ContentType="application/vnd.openxmlformats-officedocument.presentationml.slideLayout+xml"/>
  <Override PartName="/ppt/slideLayouts/slideLayout39.xml" ContentType="application/vnd.openxmlformats-officedocument.presentationml.slideLayout+xml"/>
  <Override PartName="/ppt/slideLayouts/slideLayout46.xml" ContentType="application/vnd.openxmlformats-officedocument.presentationml.slideLayout+xml"/>
  <Override PartName="/ppt/slideLayouts/slideLayout38.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notesSlides/notesSlide27.xml" ContentType="application/vnd.openxmlformats-officedocument.presentationml.notesSlide+xml"/>
  <Override PartName="/ppt/slideLayouts/slideLayout37.xml" ContentType="application/vnd.openxmlformats-officedocument.presentationml.slideLayout+xml"/>
  <Override PartName="/ppt/slideLayouts/slideLayout28.xml" ContentType="application/vnd.openxmlformats-officedocument.presentationml.slideLayout+xml"/>
  <Override PartName="/ppt/slides/slide9.xml" ContentType="application/vnd.openxmlformats-officedocument.presentationml.slide+xml"/>
  <Override PartName="/ppt/slideLayouts/slideLayout27.xml" ContentType="application/vnd.openxmlformats-officedocument.presentationml.slideLayout+xml"/>
  <Override PartName="/ppt/slides/slide10.xml" ContentType="application/vnd.openxmlformats-officedocument.presentationml.slide+xml"/>
  <Override PartName="/ppt/slideLayouts/slideLayout36.xml" ContentType="application/vnd.openxmlformats-officedocument.presentationml.slideLayout+xml"/>
  <Override PartName="/ppt/notesSlides/notesSlide11.xml" ContentType="application/vnd.openxmlformats-officedocument.presentationml.notesSlide+xml"/>
  <Override PartName="/ppt/slideLayouts/slideLayout26.xml" ContentType="application/vnd.openxmlformats-officedocument.presentationml.slideLayout+xml"/>
  <Override PartName="/ppt/notesSlides/notesSlide28.xml" ContentType="application/vnd.openxmlformats-officedocument.presentationml.notesSlide+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9.xml" ContentType="application/vnd.openxmlformats-officedocument.presentationml.slideLayout+xml"/>
  <Override PartName="/ppt/notesSlides/notesSlide29.xml" ContentType="application/vnd.openxmlformats-officedocument.presentationml.notes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notesMasters/notesMaster1.xml" ContentType="application/vnd.openxmlformats-officedocument.presentationml.notesMaster+xml"/>
  <Override PartName="/ppt/slides/slide25.xml" ContentType="application/vnd.openxmlformats-officedocument.presentationml.slide+xml"/>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theme/theme5.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s/slide22.xml" ContentType="application/vnd.openxmlformats-officedocument.presentationml.slide+xml"/>
  <Override PartName="/ppt/slideMasters/slideMaster4.xml" ContentType="application/vnd.openxmlformats-officedocument.presentationml.slideMaster+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Layouts/slideLayout15.xml" ContentType="application/vnd.openxmlformats-officedocument.presentationml.slideLayout+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16.xml" ContentType="application/vnd.openxmlformats-officedocument.presentationml.slide+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slide28.xml" ContentType="application/vnd.openxmlformats-officedocument.presentationml.slide+xml"/>
  <Override PartName="/ppt/theme/theme1.xml" ContentType="application/vnd.openxmlformats-officedocument.theme+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24.xml" ContentType="application/vnd.openxmlformats-officedocument.presentationml.notesSlide+xml"/>
  <Override PartName="/ppt/slideMasters/slideMaster3.xml" ContentType="application/vnd.openxmlformats-officedocument.presentationml.slideMaster+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60" r:id="rId2"/>
    <p:sldMasterId id="2147483672" r:id="rId3"/>
    <p:sldMasterId id="2147483684" r:id="rId4"/>
  </p:sldMasterIdLst>
  <p:notesMasterIdLst>
    <p:notesMasterId r:id="rId3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Lst>
  <p:sldSz cx="7772400" cy="100584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0" d="6"/>
          <a:sy n="0" d="2"/>
        </p:scale>
        <p:origin x="357310048" y="0"/>
      </p:cViewPr>
      <p:guideLst>
        <p:guide pos="2448"/>
        <p:guide pos="3168"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theme" Target="theme/theme1.xml"/><Relationship Id="rId6" Type="http://schemas.openxmlformats.org/officeDocument/2006/relationships/theme" Target="theme/theme2.xml"/><Relationship Id="rId7" Type="http://schemas.openxmlformats.org/officeDocument/2006/relationships/theme" Target="theme/theme3.xml"/><Relationship Id="rId8" Type="http://schemas.openxmlformats.org/officeDocument/2006/relationships/theme" Target="theme/theme4.xml"/><Relationship Id="rId9" Type="http://schemas.openxmlformats.org/officeDocument/2006/relationships/theme" Target="theme/theme5.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notesMaster" Target="notesMasters/notesMaster1.xml"/><Relationship Id="rId40" Type="http://schemas.openxmlformats.org/officeDocument/2006/relationships/presProps" Target="presProps.xml" /><Relationship Id="rId41" Type="http://schemas.openxmlformats.org/officeDocument/2006/relationships/tableStyles" Target="tableStyles.xml" /><Relationship Id="rId4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 name="Google Shape;3;n"/>
          <p:cNvSpPr/>
          <p:nvPr>
            <p:ph type="sldImg" idx="2"/>
          </p:nvPr>
        </p:nvSpPr>
        <p:spPr bwMode="auto">
          <a:xfrm>
            <a:off x="2104480"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3" name="Google Shape;173;g1e9ed12aab_0_0: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74" name="Google Shape;174;g1e9ed12aab_0_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52" name="Google Shape;252;g8d8c850c25_0_103: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53" name="Google Shape;253;g8d8c850c25_0_10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59" name="Google Shape;259;g8d8c850c25_0_108: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60" name="Google Shape;260;g8d8c850c25_0_10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66" name="Google Shape;266;g64b864f3db_0_1:notes"/>
          <p:cNvSpPr txBox="1"/>
          <p:nvPr>
            <p:ph type="body" idx="1"/>
          </p:nvPr>
        </p:nvSpPr>
        <p:spPr bwMode="auto">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7" name="Google Shape;267;g64b864f3db_0_1:notes"/>
          <p:cNvSpPr/>
          <p:nvPr>
            <p:ph type="sldImg" idx="2"/>
          </p:nvPr>
        </p:nvSpPr>
        <p:spPr bwMode="auto">
          <a:xfrm>
            <a:off x="2435369" y="685800"/>
            <a:ext cx="19872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72" name="Google Shape;272;g8d8c850c25_0_124: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73" name="Google Shape;273;g8d8c850c25_0_124: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BEE5643-1FDC-FA2A-3238-C1A79BC20467}"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30133685" name="Slide Image Placeholder 1"/>
          <p:cNvSpPr>
            <a:spLocks noChangeAspect="1" noGrp="1" noRot="1"/>
          </p:cNvSpPr>
          <p:nvPr>
            <p:ph type="sldImg"/>
          </p:nvPr>
        </p:nvSpPr>
        <p:spPr bwMode="auto"/>
      </p:sp>
      <p:sp>
        <p:nvSpPr>
          <p:cNvPr id="1083039878" name="Notes Placeholder 2"/>
          <p:cNvSpPr>
            <a:spLocks noGrp="1"/>
          </p:cNvSpPr>
          <p:nvPr>
            <p:ph type="body" idx="1"/>
          </p:nvPr>
        </p:nvSpPr>
        <p:spPr bwMode="auto"/>
        <p:txBody>
          <a:bodyPr/>
          <a:lstStyle/>
          <a:p>
            <a:pPr>
              <a:defRPr/>
            </a:pPr>
            <a:endParaRPr/>
          </a:p>
        </p:txBody>
      </p:sp>
      <p:sp>
        <p:nvSpPr>
          <p:cNvPr id="132621116" name="Slide Number Placeholder 3"/>
          <p:cNvSpPr>
            <a:spLocks noGrp="1"/>
          </p:cNvSpPr>
          <p:nvPr>
            <p:ph type="sldNum" sz="quarter" idx="10"/>
          </p:nvPr>
        </p:nvSpPr>
        <p:spPr bwMode="auto"/>
        <p:txBody>
          <a:bodyPr/>
          <a:lstStyle/>
          <a:p>
            <a:pPr>
              <a:defRPr/>
            </a:pPr>
            <a:fld id="{FF15F887-A378-A01E-EA46-4F82B8782983}"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85" name="Google Shape;285;g8d8c850c25_0_113: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86" name="Google Shape;286;g8d8c850c25_0_11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92" name="Google Shape;292;g8c7a96e589_1_6: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93" name="Google Shape;293;g8c7a96e589_1_6: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99" name="Google Shape;299;g8c7a96e589_1_13: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00" name="Google Shape;300;g8c7a96e589_1_1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06" name="Google Shape;306;g8c7a96e589_1_19: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07" name="Google Shape;307;g8c7a96e589_1_1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90" name="Google Shape;190;g8d8c850c25_0_38: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1" name="Google Shape;191;g8d8c850c25_0_3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13" name="Google Shape;313;g8c7a96e589_1_25: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14" name="Google Shape;314;g8c7a96e589_1_2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20" name="Google Shape;320;g8c7a96e589_1_31: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21" name="Google Shape;321;g8c7a96e589_1_3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27" name="Google Shape;327;g8c49221f98_6_12: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28" name="Google Shape;328;g8c49221f98_6_12: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33" name="Google Shape;333;g8c28c705c4_0_7:notes"/>
          <p:cNvSpPr txBox="1"/>
          <p:nvPr>
            <p:ph type="body" idx="1"/>
          </p:nvPr>
        </p:nvSpPr>
        <p:spPr bwMode="auto">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4" name="Google Shape;334;g8c28c705c4_0_7:notes"/>
          <p:cNvSpPr/>
          <p:nvPr>
            <p:ph type="sldImg" idx="2"/>
          </p:nvPr>
        </p:nvSpPr>
        <p:spPr bwMode="auto">
          <a:xfrm>
            <a:off x="2435369" y="685800"/>
            <a:ext cx="19872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45" name="Google Shape;345;g8d8c850c25_0_130: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46" name="Google Shape;346;g8d8c850c25_0_13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5152395" name="Google Shape;345;g8d8c850c25_0_130:notes"/>
          <p:cNvSpPr/>
          <p:nvPr>
            <p:ph type="sldImg" idx="2"/>
          </p:nvPr>
        </p:nvSpPr>
        <p:spPr bwMode="auto">
          <a:xfrm>
            <a:off x="2104458" y="685800"/>
            <a:ext cx="26495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599235748" name="Google Shape;346;g8d8c850c25_0_130: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51" name="Google Shape;351;g8c49221f98_6_21: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52" name="Google Shape;352;g8c49221f98_6_2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57" name="Google Shape;357;g8c49221f98_6_26: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58" name="Google Shape;358;g8c49221f98_6_26: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63" name="Google Shape;363;g64b864f3db_0_63:notes"/>
          <p:cNvSpPr txBox="1"/>
          <p:nvPr>
            <p:ph type="body" idx="1"/>
          </p:nvPr>
        </p:nvSpPr>
        <p:spPr bwMode="auto">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4" name="Google Shape;364;g64b864f3db_0_63:notes"/>
          <p:cNvSpPr/>
          <p:nvPr>
            <p:ph type="sldImg" idx="2"/>
          </p:nvPr>
        </p:nvSpPr>
        <p:spPr bwMode="auto">
          <a:xfrm>
            <a:off x="2435369" y="685800"/>
            <a:ext cx="19872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69" name="Google Shape;369;g8c28c705c4_0_0: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70" name="Google Shape;370;g8c28c705c4_0_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96" name="Google Shape;196;g8d8c850c25_0_33:notes"/>
          <p:cNvSpPr txBox="1"/>
          <p:nvPr>
            <p:ph type="body" idx="1"/>
          </p:nvPr>
        </p:nvSpPr>
        <p:spPr bwMode="auto">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 name="Google Shape;197;g8d8c850c25_0_33:notes"/>
          <p:cNvSpPr/>
          <p:nvPr>
            <p:ph type="sldImg" idx="2"/>
          </p:nvPr>
        </p:nvSpPr>
        <p:spPr bwMode="auto">
          <a:xfrm>
            <a:off x="2435369" y="685800"/>
            <a:ext cx="19872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3" name="Google Shape;203;g8d8c850c25_0_86: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04" name="Google Shape;204;g8d8c850c25_0_86: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9" name="Google Shape;209;g8d8c850c25_0_51: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10" name="Google Shape;210;g8d8c850c25_0_5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21" name="Google Shape;221;g8d8c850c25_0_74: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22" name="Google Shape;222;g8d8c850c25_0_74: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27" name="Google Shape;227;g8d8c850c25_0_68: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28" name="Google Shape;228;g8d8c850c25_0_6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33" name="Google Shape;233;g62fb0d8af8_0_0:notes"/>
          <p:cNvSpPr txBox="1"/>
          <p:nvPr>
            <p:ph type="body" idx="1"/>
          </p:nvPr>
        </p:nvSpPr>
        <p:spPr bwMode="auto">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 name="Google Shape;234;g62fb0d8af8_0_0:notes"/>
          <p:cNvSpPr/>
          <p:nvPr>
            <p:ph type="sldImg" idx="2"/>
          </p:nvPr>
        </p:nvSpPr>
        <p:spPr bwMode="auto">
          <a:xfrm>
            <a:off x="2435369" y="685800"/>
            <a:ext cx="19872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45" name="Google Shape;245;g8d8c850c25_0_98:notes"/>
          <p:cNvSpPr/>
          <p:nvPr>
            <p:ph type="sldImg" idx="2"/>
          </p:nvPr>
        </p:nvSpPr>
        <p:spPr bwMode="auto">
          <a:xfrm>
            <a:off x="2104459" y="685800"/>
            <a:ext cx="26496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46" name="Google Shape;246;g8d8c850c25_0_9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spTree>
      <p:nvGrpSpPr>
        <p:cNvPr id="1" name=""/>
        <p:cNvGrpSpPr/>
        <p:nvPr/>
      </p:nvGrpSpPr>
      <p:grpSpPr bwMode="auto">
        <a:xfrm>
          <a:off x="0" y="0"/>
          <a:ext cx="0" cy="0"/>
          <a:chOff x="0" y="0"/>
          <a:chExt cx="0" cy="0"/>
        </a:xfrm>
      </p:grpSpPr>
      <p:sp>
        <p:nvSpPr>
          <p:cNvPr id="10" name="Google Shape;10;p2"/>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11" name="Google Shape;11;p2"/>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
        <p:nvSpPr>
          <p:cNvPr id="12" name="Google Shape;12;p2"/>
          <p:cNvSpPr txBox="1"/>
          <p:nvPr>
            <p:ph type="sldNum" idx="12"/>
          </p:nvPr>
        </p:nvSpPr>
        <p:spPr bwMode="auto">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showMasterSp="1" userDrawn="1">
  <p:cSld name="BIG_NUMBER">
    <p:spTree>
      <p:nvGrpSpPr>
        <p:cNvPr id="1" name=""/>
        <p:cNvGrpSpPr/>
        <p:nvPr/>
      </p:nvGrpSpPr>
      <p:grpSpPr bwMode="auto">
        <a:xfrm>
          <a:off x="0" y="0"/>
          <a:ext cx="0" cy="0"/>
          <a:chOff x="0" y="0"/>
          <a:chExt cx="0" cy="0"/>
        </a:xfrm>
      </p:grpSpPr>
      <p:sp>
        <p:nvSpPr>
          <p:cNvPr id="45" name="Google Shape;45;p11"/>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46" name="Google Shape;46;p11"/>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
        <p:nvSpPr>
          <p:cNvPr id="47" name="Google Shape;47;p11"/>
          <p:cNvSpPr txBox="1"/>
          <p:nvPr>
            <p:ph type="sldNum" idx="12"/>
          </p:nvPr>
        </p:nvSpPr>
        <p:spPr bwMode="auto">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spTree>
      <p:nvGrpSpPr>
        <p:cNvPr id="1" name=""/>
        <p:cNvGrpSpPr/>
        <p:nvPr/>
      </p:nvGrpSpPr>
      <p:grpSpPr bwMode="auto">
        <a:xfrm>
          <a:off x="0" y="0"/>
          <a:ext cx="0" cy="0"/>
          <a:chOff x="0" y="0"/>
          <a:chExt cx="0" cy="0"/>
        </a:xfrm>
      </p:grpSpPr>
      <p:sp>
        <p:nvSpPr>
          <p:cNvPr id="49" name="Google Shape;49;p12"/>
          <p:cNvSpPr txBox="1"/>
          <p:nvPr>
            <p:ph type="sldNum" idx="12"/>
          </p:nvPr>
        </p:nvSpPr>
        <p:spPr bwMode="auto">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spTree>
      <p:nvGrpSpPr>
        <p:cNvPr id="1" name=""/>
        <p:cNvGrpSpPr/>
        <p:nvPr/>
      </p:nvGrpSpPr>
      <p:grpSpPr bwMode="auto">
        <a:xfrm>
          <a:off x="0" y="0"/>
          <a:ext cx="0" cy="0"/>
          <a:chOff x="0" y="0"/>
          <a:chExt cx="0" cy="0"/>
        </a:xfrm>
      </p:grpSpPr>
      <p:sp>
        <p:nvSpPr>
          <p:cNvPr id="56" name="Google Shape;56;p14"/>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57" name="Google Shape;57;p14"/>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spTree>
      <p:nvGrpSpPr>
        <p:cNvPr id="1" name=""/>
        <p:cNvGrpSpPr/>
        <p:nvPr/>
      </p:nvGrpSpPr>
      <p:grpSpPr bwMode="auto">
        <a:xfrm>
          <a:off x="0" y="0"/>
          <a:ext cx="0" cy="0"/>
          <a:chOff x="0" y="0"/>
          <a:chExt cx="0" cy="0"/>
        </a:xfrm>
      </p:grpSpPr>
      <p:sp>
        <p:nvSpPr>
          <p:cNvPr id="59" name="Google Shape;59;p15"/>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_AND_BODY">
    <p:spTree>
      <p:nvGrpSpPr>
        <p:cNvPr id="1" name=""/>
        <p:cNvGrpSpPr/>
        <p:nvPr/>
      </p:nvGrpSpPr>
      <p:grpSpPr bwMode="auto">
        <a:xfrm>
          <a:off x="0" y="0"/>
          <a:ext cx="0" cy="0"/>
          <a:chOff x="0" y="0"/>
          <a:chExt cx="0" cy="0"/>
        </a:xfrm>
      </p:grpSpPr>
      <p:sp>
        <p:nvSpPr>
          <p:cNvPr id="61" name="Google Shape;61;p16"/>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2" name="Google Shape;62;p16"/>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type="twoColTx" userDrawn="1">
  <p:cSld name="TITLE_AND_TWO_COLUMNS">
    <p:spTree>
      <p:nvGrpSpPr>
        <p:cNvPr id="1" name=""/>
        <p:cNvGrpSpPr/>
        <p:nvPr/>
      </p:nvGrpSpPr>
      <p:grpSpPr bwMode="auto">
        <a:xfrm>
          <a:off x="0" y="0"/>
          <a:ext cx="0" cy="0"/>
          <a:chOff x="0" y="0"/>
          <a:chExt cx="0" cy="0"/>
        </a:xfrm>
      </p:grpSpPr>
      <p:sp>
        <p:nvSpPr>
          <p:cNvPr id="64" name="Google Shape;64;p17"/>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5" name="Google Shape;65;p17"/>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66" name="Google Shape;66;p17"/>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spTree>
      <p:nvGrpSpPr>
        <p:cNvPr id="1" name=""/>
        <p:cNvGrpSpPr/>
        <p:nvPr/>
      </p:nvGrpSpPr>
      <p:grpSpPr bwMode="auto">
        <a:xfrm>
          <a:off x="0" y="0"/>
          <a:ext cx="0" cy="0"/>
          <a:chOff x="0" y="0"/>
          <a:chExt cx="0" cy="0"/>
        </a:xfrm>
      </p:grpSpPr>
      <p:sp>
        <p:nvSpPr>
          <p:cNvPr id="68" name="Google Shape;68;p18"/>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showMasterSp="1" userDrawn="1">
  <p:cSld name="ONE_COLUMN_TEXT">
    <p:spTree>
      <p:nvGrpSpPr>
        <p:cNvPr id="1" name=""/>
        <p:cNvGrpSpPr/>
        <p:nvPr/>
      </p:nvGrpSpPr>
      <p:grpSpPr bwMode="auto">
        <a:xfrm>
          <a:off x="0" y="0"/>
          <a:ext cx="0" cy="0"/>
          <a:chOff x="0" y="0"/>
          <a:chExt cx="0" cy="0"/>
        </a:xfrm>
      </p:grpSpPr>
      <p:sp>
        <p:nvSpPr>
          <p:cNvPr id="70" name="Google Shape;70;p19"/>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71" name="Google Shape;71;p19"/>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showMasterSp="1" userDrawn="1">
  <p:cSld name="MAIN_POINT">
    <p:spTree>
      <p:nvGrpSpPr>
        <p:cNvPr id="1" name=""/>
        <p:cNvGrpSpPr/>
        <p:nvPr/>
      </p:nvGrpSpPr>
      <p:grpSpPr bwMode="auto">
        <a:xfrm>
          <a:off x="0" y="0"/>
          <a:ext cx="0" cy="0"/>
          <a:chOff x="0" y="0"/>
          <a:chExt cx="0" cy="0"/>
        </a:xfrm>
      </p:grpSpPr>
      <p:sp>
        <p:nvSpPr>
          <p:cNvPr id="73" name="Google Shape;73;p20"/>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showMasterSp="1" userDrawn="1">
  <p:cSld name="SECTION_TITLE_AND_DESCRIPTION">
    <p:spTree>
      <p:nvGrpSpPr>
        <p:cNvPr id="1" name=""/>
        <p:cNvGrpSpPr/>
        <p:nvPr/>
      </p:nvGrpSpPr>
      <p:grpSpPr bwMode="auto">
        <a:xfrm>
          <a:off x="0" y="0"/>
          <a:ext cx="0" cy="0"/>
          <a:chOff x="0" y="0"/>
          <a:chExt cx="0" cy="0"/>
        </a:xfrm>
      </p:grpSpPr>
      <p:sp>
        <p:nvSpPr>
          <p:cNvPr id="75" name="Google Shape;75;p21"/>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21"/>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77" name="Google Shape;77;p21"/>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78" name="Google Shape;78;p21"/>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spTree>
      <p:nvGrpSpPr>
        <p:cNvPr id="1" name=""/>
        <p:cNvGrpSpPr/>
        <p:nvPr/>
      </p:nvGrpSpPr>
      <p:grpSpPr bwMode="auto">
        <a:xfrm>
          <a:off x="0" y="0"/>
          <a:ext cx="0" cy="0"/>
          <a:chOff x="0" y="0"/>
          <a:chExt cx="0" cy="0"/>
        </a:xfrm>
      </p:grpSpPr>
      <p:sp>
        <p:nvSpPr>
          <p:cNvPr id="14" name="Google Shape;14;p3"/>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5" name="Google Shape;15;p3"/>
          <p:cNvSpPr txBox="1"/>
          <p:nvPr>
            <p:ph type="sldNum" idx="12"/>
          </p:nvPr>
        </p:nvSpPr>
        <p:spPr bwMode="auto">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sp>
        <p:nvSpPr>
          <p:cNvPr id="80" name="Google Shape;80;p22"/>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showMasterSp="1" userDrawn="1">
  <p:cSld name="BIG_NUMBER">
    <p:spTree>
      <p:nvGrpSpPr>
        <p:cNvPr id="1" name=""/>
        <p:cNvGrpSpPr/>
        <p:nvPr/>
      </p:nvGrpSpPr>
      <p:grpSpPr bwMode="auto">
        <a:xfrm>
          <a:off x="0" y="0"/>
          <a:ext cx="0" cy="0"/>
          <a:chOff x="0" y="0"/>
          <a:chExt cx="0" cy="0"/>
        </a:xfrm>
      </p:grpSpPr>
      <p:sp>
        <p:nvSpPr>
          <p:cNvPr id="82" name="Google Shape;82;p23"/>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83" name="Google Shape;83;p23"/>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spTree>
      <p:nvGrpSpPr>
        <p:cNvPr id="1" name=""/>
        <p:cNvGrpSpPr/>
        <p:nvPr/>
      </p:nvGrpSpPr>
      <p:grpSpPr bwMode="auto">
        <a:xfrm>
          <a:off x="0" y="0"/>
          <a:ext cx="0" cy="0"/>
          <a:chOff x="0" y="0"/>
          <a:chExt cx="0" cy="0"/>
        </a:xfrm>
      </p:grpSpPr>
      <p:sp>
        <p:nvSpPr>
          <p:cNvPr id="90" name="Google Shape;90;p26"/>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91" name="Google Shape;91;p26"/>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spTree>
      <p:nvGrpSpPr>
        <p:cNvPr id="1" name=""/>
        <p:cNvGrpSpPr/>
        <p:nvPr/>
      </p:nvGrpSpPr>
      <p:grpSpPr bwMode="auto">
        <a:xfrm>
          <a:off x="0" y="0"/>
          <a:ext cx="0" cy="0"/>
          <a:chOff x="0" y="0"/>
          <a:chExt cx="0" cy="0"/>
        </a:xfrm>
      </p:grpSpPr>
      <p:sp>
        <p:nvSpPr>
          <p:cNvPr id="93" name="Google Shape;93;p27"/>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_AND_BODY">
    <p:spTree>
      <p:nvGrpSpPr>
        <p:cNvPr id="1" name=""/>
        <p:cNvGrpSpPr/>
        <p:nvPr/>
      </p:nvGrpSpPr>
      <p:grpSpPr bwMode="auto">
        <a:xfrm>
          <a:off x="0" y="0"/>
          <a:ext cx="0" cy="0"/>
          <a:chOff x="0" y="0"/>
          <a:chExt cx="0" cy="0"/>
        </a:xfrm>
      </p:grpSpPr>
      <p:sp>
        <p:nvSpPr>
          <p:cNvPr id="95" name="Google Shape;95;p2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6" name="Google Shape;96;p28"/>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419100">
              <a:spcBef>
                <a:spcPts val="0"/>
              </a:spcBef>
              <a:spcAft>
                <a:spcPts val="0"/>
              </a:spcAft>
              <a:buSzPts val="3000"/>
              <a:buChar char="●"/>
              <a:defRPr sz="3000"/>
            </a:lvl1pPr>
            <a:lvl2pPr marL="914400" lvl="1" indent="-381000">
              <a:spcBef>
                <a:spcPts val="1600"/>
              </a:spcBef>
              <a:spcAft>
                <a:spcPts val="0"/>
              </a:spcAft>
              <a:buSzPts val="2400"/>
              <a:buChar char="○"/>
              <a:defRPr sz="2400"/>
            </a:lvl2pPr>
            <a:lvl3pPr marL="1371600" lvl="2" indent="-342900">
              <a:spcBef>
                <a:spcPts val="1600"/>
              </a:spcBef>
              <a:spcAft>
                <a:spcPts val="0"/>
              </a:spcAft>
              <a:buSzPts val="1800"/>
              <a:buChar char="■"/>
              <a:defRPr sz="1800"/>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type="twoColTx" userDrawn="1">
  <p:cSld name="TITLE_AND_TWO_COLUMNS">
    <p:spTree>
      <p:nvGrpSpPr>
        <p:cNvPr id="1" name=""/>
        <p:cNvGrpSpPr/>
        <p:nvPr/>
      </p:nvGrpSpPr>
      <p:grpSpPr bwMode="auto">
        <a:xfrm>
          <a:off x="0" y="0"/>
          <a:ext cx="0" cy="0"/>
          <a:chOff x="0" y="0"/>
          <a:chExt cx="0" cy="0"/>
        </a:xfrm>
      </p:grpSpPr>
      <p:sp>
        <p:nvSpPr>
          <p:cNvPr id="98" name="Google Shape;98;p2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9" name="Google Shape;99;p29"/>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100" name="Google Shape;100;p29"/>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spTree>
      <p:nvGrpSpPr>
        <p:cNvPr id="1" name=""/>
        <p:cNvGrpSpPr/>
        <p:nvPr/>
      </p:nvGrpSpPr>
      <p:grpSpPr bwMode="auto">
        <a:xfrm>
          <a:off x="0" y="0"/>
          <a:ext cx="0" cy="0"/>
          <a:chOff x="0" y="0"/>
          <a:chExt cx="0" cy="0"/>
        </a:xfrm>
      </p:grpSpPr>
      <p:sp>
        <p:nvSpPr>
          <p:cNvPr id="102" name="Google Shape;102;p3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showMasterSp="1" userDrawn="1">
  <p:cSld name="ONE_COLUMN_TEXT">
    <p:spTree>
      <p:nvGrpSpPr>
        <p:cNvPr id="1" name=""/>
        <p:cNvGrpSpPr/>
        <p:nvPr/>
      </p:nvGrpSpPr>
      <p:grpSpPr bwMode="auto">
        <a:xfrm>
          <a:off x="0" y="0"/>
          <a:ext cx="0" cy="0"/>
          <a:chOff x="0" y="0"/>
          <a:chExt cx="0" cy="0"/>
        </a:xfrm>
      </p:grpSpPr>
      <p:sp>
        <p:nvSpPr>
          <p:cNvPr id="104" name="Google Shape;104;p31"/>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105" name="Google Shape;105;p31"/>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showMasterSp="1" userDrawn="1">
  <p:cSld name="MAIN_POINT">
    <p:spTree>
      <p:nvGrpSpPr>
        <p:cNvPr id="1" name=""/>
        <p:cNvGrpSpPr/>
        <p:nvPr/>
      </p:nvGrpSpPr>
      <p:grpSpPr bwMode="auto">
        <a:xfrm>
          <a:off x="0" y="0"/>
          <a:ext cx="0" cy="0"/>
          <a:chOff x="0" y="0"/>
          <a:chExt cx="0" cy="0"/>
        </a:xfrm>
      </p:grpSpPr>
      <p:sp>
        <p:nvSpPr>
          <p:cNvPr id="107" name="Google Shape;107;p32"/>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_AND_BODY">
    <p:spTree>
      <p:nvGrpSpPr>
        <p:cNvPr id="1" name=""/>
        <p:cNvGrpSpPr/>
        <p:nvPr/>
      </p:nvGrpSpPr>
      <p:grpSpPr bwMode="auto">
        <a:xfrm>
          <a:off x="0" y="0"/>
          <a:ext cx="0" cy="0"/>
          <a:chOff x="0" y="0"/>
          <a:chExt cx="0" cy="0"/>
        </a:xfrm>
      </p:grpSpPr>
      <p:sp>
        <p:nvSpPr>
          <p:cNvPr id="17" name="Google Shape;17;p4"/>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18" name="Google Shape;18;p4"/>
          <p:cNvSpPr txBox="1"/>
          <p:nvPr>
            <p:ph type="body" idx="1"/>
          </p:nvPr>
        </p:nvSpPr>
        <p:spPr bwMode="auto">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
        <p:nvSpPr>
          <p:cNvPr id="19" name="Google Shape;19;p4"/>
          <p:cNvSpPr txBox="1"/>
          <p:nvPr>
            <p:ph type="sldNum" idx="12"/>
          </p:nvPr>
        </p:nvSpPr>
        <p:spPr bwMode="auto">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showMasterSp="1" userDrawn="1">
  <p:cSld name="SECTION_TITLE_AND_DESCRIPTION">
    <p:spTree>
      <p:nvGrpSpPr>
        <p:cNvPr id="1" name=""/>
        <p:cNvGrpSpPr/>
        <p:nvPr/>
      </p:nvGrpSpPr>
      <p:grpSpPr bwMode="auto">
        <a:xfrm>
          <a:off x="0" y="0"/>
          <a:ext cx="0" cy="0"/>
          <a:chOff x="0" y="0"/>
          <a:chExt cx="0" cy="0"/>
        </a:xfrm>
      </p:grpSpPr>
      <p:sp>
        <p:nvSpPr>
          <p:cNvPr id="109" name="Google Shape;109;p33"/>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10;p33"/>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111" name="Google Shape;111;p33"/>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12" name="Google Shape;112;p33"/>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sp>
        <p:nvSpPr>
          <p:cNvPr id="114" name="Google Shape;114;p34"/>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showMasterSp="1" userDrawn="1">
  <p:cSld name="BIG_NUMBER">
    <p:spTree>
      <p:nvGrpSpPr>
        <p:cNvPr id="1" name=""/>
        <p:cNvGrpSpPr/>
        <p:nvPr/>
      </p:nvGrpSpPr>
      <p:grpSpPr bwMode="auto">
        <a:xfrm>
          <a:off x="0" y="0"/>
          <a:ext cx="0" cy="0"/>
          <a:chOff x="0" y="0"/>
          <a:chExt cx="0" cy="0"/>
        </a:xfrm>
      </p:grpSpPr>
      <p:sp>
        <p:nvSpPr>
          <p:cNvPr id="116" name="Google Shape;116;p35"/>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117" name="Google Shape;117;p35"/>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Horizontal" preserve="0" showMasterPhAnim="0" showMasterSp="1" type="tx" userDrawn="1">
  <p:cSld name="TITLE_AND_BODY">
    <p:spTree>
      <p:nvGrpSpPr>
        <p:cNvPr id="1" name=""/>
        <p:cNvGrpSpPr/>
        <p:nvPr/>
      </p:nvGrpSpPr>
      <p:grpSpPr bwMode="auto">
        <a:xfrm>
          <a:off x="0" y="0"/>
          <a:ext cx="0" cy="0"/>
          <a:chOff x="0" y="0"/>
          <a:chExt cx="0" cy="0"/>
        </a:xfrm>
      </p:grpSpPr>
      <p:sp>
        <p:nvSpPr>
          <p:cNvPr id="128" name="Google Shape;128;p39"/>
          <p:cNvSpPr/>
          <p:nvPr>
            <p:ph type="pic" idx="2"/>
          </p:nvPr>
        </p:nvSpPr>
        <p:spPr bwMode="auto">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9" name="Google Shape;129;p39"/>
          <p:cNvSpPr txBox="1"/>
          <p:nvPr>
            <p:ph type="title"/>
          </p:nvPr>
        </p:nvSpPr>
        <p:spPr bwMode="auto">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0" name="Google Shape;130;p39"/>
          <p:cNvSpPr txBox="1"/>
          <p:nvPr>
            <p:ph type="body" idx="1"/>
          </p:nvPr>
        </p:nvSpPr>
        <p:spPr bwMode="auto">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1" name="Google Shape;131;p39"/>
          <p:cNvSpPr txBox="1"/>
          <p:nvPr>
            <p:ph type="sldNum" idx="12"/>
          </p:nvPr>
        </p:nvSpPr>
        <p:spPr bwMode="auto">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Center" preserve="0" showMasterPhAnim="0" showMasterSp="1" userDrawn="1">
  <p:cSld name="Title - Center">
    <p:spTree>
      <p:nvGrpSpPr>
        <p:cNvPr id="1" name=""/>
        <p:cNvGrpSpPr/>
        <p:nvPr/>
      </p:nvGrpSpPr>
      <p:grpSpPr bwMode="auto">
        <a:xfrm>
          <a:off x="0" y="0"/>
          <a:ext cx="0" cy="0"/>
          <a:chOff x="0" y="0"/>
          <a:chExt cx="0" cy="0"/>
        </a:xfrm>
      </p:grpSpPr>
      <p:sp>
        <p:nvSpPr>
          <p:cNvPr id="133" name="Google Shape;133;p40"/>
          <p:cNvSpPr txBox="1"/>
          <p:nvPr>
            <p:ph type="title"/>
          </p:nvPr>
        </p:nvSpPr>
        <p:spPr bwMode="auto">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4" name="Google Shape;134;p40"/>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Vertical" preserve="0" showMasterPhAnim="0" showMasterSp="1" userDrawn="1">
  <p:cSld name="Photo - Vertical">
    <p:spTree>
      <p:nvGrpSpPr>
        <p:cNvPr id="1" name=""/>
        <p:cNvGrpSpPr/>
        <p:nvPr/>
      </p:nvGrpSpPr>
      <p:grpSpPr bwMode="auto">
        <a:xfrm>
          <a:off x="0" y="0"/>
          <a:ext cx="0" cy="0"/>
          <a:chOff x="0" y="0"/>
          <a:chExt cx="0" cy="0"/>
        </a:xfrm>
      </p:grpSpPr>
      <p:sp>
        <p:nvSpPr>
          <p:cNvPr id="136" name="Google Shape;136;p41"/>
          <p:cNvSpPr/>
          <p:nvPr>
            <p:ph type="pic" idx="2"/>
          </p:nvPr>
        </p:nvSpPr>
        <p:spPr bwMode="auto">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7" name="Google Shape;137;p41"/>
          <p:cNvSpPr txBox="1"/>
          <p:nvPr>
            <p:ph type="title"/>
          </p:nvPr>
        </p:nvSpPr>
        <p:spPr bwMode="auto">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8" name="Google Shape;138;p41"/>
          <p:cNvSpPr txBox="1"/>
          <p:nvPr>
            <p:ph type="body" idx="1"/>
          </p:nvPr>
        </p:nvSpPr>
        <p:spPr bwMode="auto">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9" name="Google Shape;139;p41"/>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Top" preserve="0" showMasterPhAnim="0" showMasterSp="1" userDrawn="1">
  <p:cSld name="Title - Top">
    <p:spTree>
      <p:nvGrpSpPr>
        <p:cNvPr id="1" name=""/>
        <p:cNvGrpSpPr/>
        <p:nvPr/>
      </p:nvGrpSpPr>
      <p:grpSpPr bwMode="auto">
        <a:xfrm>
          <a:off x="0" y="0"/>
          <a:ext cx="0" cy="0"/>
          <a:chOff x="0" y="0"/>
          <a:chExt cx="0" cy="0"/>
        </a:xfrm>
      </p:grpSpPr>
      <p:sp>
        <p:nvSpPr>
          <p:cNvPr id="141" name="Google Shape;141;p42"/>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42" name="Google Shape;142;p42"/>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type="twoColTx" userDrawn="1">
  <p:cSld name="TITLE_AND_TWO_COLUMNS">
    <p:spTree>
      <p:nvGrpSpPr>
        <p:cNvPr id="1" name=""/>
        <p:cNvGrpSpPr/>
        <p:nvPr/>
      </p:nvGrpSpPr>
      <p:grpSpPr bwMode="auto">
        <a:xfrm>
          <a:off x="0" y="0"/>
          <a:ext cx="0" cy="0"/>
          <a:chOff x="0" y="0"/>
          <a:chExt cx="0" cy="0"/>
        </a:xfrm>
      </p:grpSpPr>
      <p:sp>
        <p:nvSpPr>
          <p:cNvPr id="21" name="Google Shape;21;p5"/>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2" name="Google Shape;22;p5"/>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23" name="Google Shape;23;p5"/>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24" name="Google Shape;24;p5"/>
          <p:cNvSpPr txBox="1"/>
          <p:nvPr>
            <p:ph type="sldNum" idx="12"/>
          </p:nvPr>
        </p:nvSpPr>
        <p:spPr bwMode="auto">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ullets" preserve="0" showMasterPhAnim="0" showMasterSp="1" userDrawn="1">
  <p:cSld name="Bullets">
    <p:spTree>
      <p:nvGrpSpPr>
        <p:cNvPr id="1" name=""/>
        <p:cNvGrpSpPr/>
        <p:nvPr/>
      </p:nvGrpSpPr>
      <p:grpSpPr bwMode="auto">
        <a:xfrm>
          <a:off x="0" y="0"/>
          <a:ext cx="0" cy="0"/>
          <a:chOff x="0" y="0"/>
          <a:chExt cx="0" cy="0"/>
        </a:xfrm>
      </p:grpSpPr>
      <p:sp>
        <p:nvSpPr>
          <p:cNvPr id="153" name="Google Shape;153;p45"/>
          <p:cNvSpPr txBox="1"/>
          <p:nvPr>
            <p:ph type="body" idx="1"/>
          </p:nvPr>
        </p:nvSpPr>
        <p:spPr bwMode="auto">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4" name="Google Shape;154;p45"/>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3 Up" preserve="0" showMasterPhAnim="0" showMasterSp="1" userDrawn="1">
  <p:cSld name="Photo - 3 Up">
    <p:spTree>
      <p:nvGrpSpPr>
        <p:cNvPr id="1" name=""/>
        <p:cNvGrpSpPr/>
        <p:nvPr/>
      </p:nvGrpSpPr>
      <p:grpSpPr bwMode="auto">
        <a:xfrm>
          <a:off x="0" y="0"/>
          <a:ext cx="0" cy="0"/>
          <a:chOff x="0" y="0"/>
          <a:chExt cx="0" cy="0"/>
        </a:xfrm>
      </p:grpSpPr>
      <p:sp>
        <p:nvSpPr>
          <p:cNvPr id="156" name="Google Shape;156;p46"/>
          <p:cNvSpPr/>
          <p:nvPr>
            <p:ph type="pic" idx="2"/>
          </p:nvPr>
        </p:nvSpPr>
        <p:spPr bwMode="auto">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7" name="Google Shape;157;p46"/>
          <p:cNvSpPr/>
          <p:nvPr>
            <p:ph type="pic" idx="3"/>
          </p:nvPr>
        </p:nvSpPr>
        <p:spPr bwMode="auto">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8" name="Google Shape;158;p46"/>
          <p:cNvSpPr/>
          <p:nvPr>
            <p:ph type="pic" idx="4"/>
          </p:nvPr>
        </p:nvSpPr>
        <p:spPr bwMode="auto">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9" name="Google Shape;159;p46"/>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showMasterSp="1" userDrawn="1">
  <p:cSld name="Quote">
    <p:spTree>
      <p:nvGrpSpPr>
        <p:cNvPr id="1" name=""/>
        <p:cNvGrpSpPr/>
        <p:nvPr/>
      </p:nvGrpSpPr>
      <p:grpSpPr bwMode="auto">
        <a:xfrm>
          <a:off x="0" y="0"/>
          <a:ext cx="0" cy="0"/>
          <a:chOff x="0" y="0"/>
          <a:chExt cx="0" cy="0"/>
        </a:xfrm>
      </p:grpSpPr>
      <p:sp>
        <p:nvSpPr>
          <p:cNvPr id="161" name="Google Shape;161;p47"/>
          <p:cNvSpPr txBox="1"/>
          <p:nvPr>
            <p:ph type="body" idx="1"/>
          </p:nvPr>
        </p:nvSpPr>
        <p:spPr bwMode="auto">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2" name="Google Shape;162;p47"/>
          <p:cNvSpPr txBox="1"/>
          <p:nvPr>
            <p:ph type="body" idx="2"/>
          </p:nvPr>
        </p:nvSpPr>
        <p:spPr bwMode="auto">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3" name="Google Shape;163;p4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preserve="0" showMasterPhAnim="0" showMasterSp="1" userDrawn="1">
  <p:cSld name="Photo">
    <p:spTree>
      <p:nvGrpSpPr>
        <p:cNvPr id="1" name=""/>
        <p:cNvGrpSpPr/>
        <p:nvPr/>
      </p:nvGrpSpPr>
      <p:grpSpPr bwMode="auto">
        <a:xfrm>
          <a:off x="0" y="0"/>
          <a:ext cx="0" cy="0"/>
          <a:chOff x="0" y="0"/>
          <a:chExt cx="0" cy="0"/>
        </a:xfrm>
      </p:grpSpPr>
      <p:sp>
        <p:nvSpPr>
          <p:cNvPr id="165" name="Google Shape;165;p48"/>
          <p:cNvSpPr/>
          <p:nvPr>
            <p:ph type="pic" idx="2"/>
          </p:nvPr>
        </p:nvSpPr>
        <p:spPr bwMode="auto">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6" name="Google Shape;166;p48"/>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userDrawn="1">
  <p:cSld name="Blank">
    <p:spTree>
      <p:nvGrpSpPr>
        <p:cNvPr id="1" name=""/>
        <p:cNvGrpSpPr/>
        <p:nvPr/>
      </p:nvGrpSpPr>
      <p:grpSpPr bwMode="auto">
        <a:xfrm>
          <a:off x="0" y="0"/>
          <a:ext cx="0" cy="0"/>
          <a:chOff x="0" y="0"/>
          <a:chExt cx="0" cy="0"/>
        </a:xfrm>
      </p:grpSpPr>
      <p:sp>
        <p:nvSpPr>
          <p:cNvPr id="168" name="Google Shape;168;p49"/>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_AND_BODY_1" preserve="0" showMasterPhAnim="0" showMasterSp="1" userDrawn="1">
  <p:cSld name="TITLE_AND_BODY_1">
    <p:spTree>
      <p:nvGrpSpPr>
        <p:cNvPr id="1" name=""/>
        <p:cNvGrpSpPr/>
        <p:nvPr/>
      </p:nvGrpSpPr>
      <p:grpSpPr bwMode="auto">
        <a:xfrm>
          <a:off x="0" y="0"/>
          <a:ext cx="0" cy="0"/>
          <a:chOff x="0" y="0"/>
          <a:chExt cx="0" cy="0"/>
        </a:xfrm>
      </p:grpSpPr>
      <p:sp>
        <p:nvSpPr>
          <p:cNvPr id="170" name="Google Shape;170;p50"/>
          <p:cNvSpPr txBox="1"/>
          <p:nvPr>
            <p:ph type="title"/>
          </p:nvPr>
        </p:nvSpPr>
        <p:spPr bwMode="auto">
          <a:xfrm>
            <a:off x="264945" y="870271"/>
            <a:ext cx="7242600" cy="1119900"/>
          </a:xfrm>
          <a:prstGeom prst="rect">
            <a:avLst/>
          </a:prstGeom>
        </p:spPr>
        <p:txBody>
          <a:bodyPr spcFirstLastPara="1" wrap="square" lIns="34275" tIns="34275" rIns="34275" bIns="34275" anchor="ctr" anchorCtr="0">
            <a:noAutofit/>
          </a:bodyPr>
          <a:lstStyle>
            <a:lvl1pPr lvl="0">
              <a:spcBef>
                <a:spcPts val="0"/>
              </a:spcBef>
              <a:spcAft>
                <a:spcPts val="0"/>
              </a:spcAft>
              <a:buSzPts val="500"/>
              <a:buNone/>
              <a:defRPr/>
            </a:lvl1pPr>
            <a:lvl2pPr lvl="1">
              <a:spcBef>
                <a:spcPts val="0"/>
              </a:spcBef>
              <a:spcAft>
                <a:spcPts val="0"/>
              </a:spcAft>
              <a:buSzPts val="500"/>
              <a:buNone/>
              <a:defRPr/>
            </a:lvl2pPr>
            <a:lvl3pPr lvl="2">
              <a:spcBef>
                <a:spcPts val="0"/>
              </a:spcBef>
              <a:spcAft>
                <a:spcPts val="0"/>
              </a:spcAft>
              <a:buSzPts val="500"/>
              <a:buNone/>
              <a:defRPr/>
            </a:lvl3pPr>
            <a:lvl4pPr lvl="3">
              <a:spcBef>
                <a:spcPts val="0"/>
              </a:spcBef>
              <a:spcAft>
                <a:spcPts val="0"/>
              </a:spcAft>
              <a:buSzPts val="500"/>
              <a:buNone/>
              <a:defRPr/>
            </a:lvl4pPr>
            <a:lvl5pPr lvl="4">
              <a:spcBef>
                <a:spcPts val="0"/>
              </a:spcBef>
              <a:spcAft>
                <a:spcPts val="0"/>
              </a:spcAft>
              <a:buSzPts val="500"/>
              <a:buNone/>
              <a:defRPr/>
            </a:lvl5pPr>
            <a:lvl6pPr lvl="5">
              <a:spcBef>
                <a:spcPts val="0"/>
              </a:spcBef>
              <a:spcAft>
                <a:spcPts val="0"/>
              </a:spcAft>
              <a:buSzPts val="500"/>
              <a:buNone/>
              <a:defRPr/>
            </a:lvl6pPr>
            <a:lvl7pPr lvl="6">
              <a:spcBef>
                <a:spcPts val="0"/>
              </a:spcBef>
              <a:spcAft>
                <a:spcPts val="0"/>
              </a:spcAft>
              <a:buSzPts val="500"/>
              <a:buNone/>
              <a:defRPr/>
            </a:lvl7pPr>
            <a:lvl8pPr lvl="7">
              <a:spcBef>
                <a:spcPts val="0"/>
              </a:spcBef>
              <a:spcAft>
                <a:spcPts val="0"/>
              </a:spcAft>
              <a:buSzPts val="500"/>
              <a:buNone/>
              <a:defRPr/>
            </a:lvl8pPr>
            <a:lvl9pPr lvl="8">
              <a:spcBef>
                <a:spcPts val="0"/>
              </a:spcBef>
              <a:spcAft>
                <a:spcPts val="0"/>
              </a:spcAft>
              <a:buSzPts val="500"/>
              <a:buNone/>
              <a:defRPr/>
            </a:lvl9pPr>
          </a:lstStyle>
          <a:p>
            <a:pPr>
              <a:defRPr/>
            </a:pPr>
            <a:endParaRPr/>
          </a:p>
        </p:txBody>
      </p:sp>
      <p:sp>
        <p:nvSpPr>
          <p:cNvPr id="171" name="Google Shape;171;p50"/>
          <p:cNvSpPr txBox="1"/>
          <p:nvPr>
            <p:ph type="body" idx="1"/>
          </p:nvPr>
        </p:nvSpPr>
        <p:spPr bwMode="auto">
          <a:xfrm>
            <a:off x="264945" y="2253729"/>
            <a:ext cx="7242600" cy="6239700"/>
          </a:xfrm>
          <a:prstGeom prst="rect">
            <a:avLst/>
          </a:prstGeom>
        </p:spPr>
        <p:txBody>
          <a:bodyPr spcFirstLastPara="1" wrap="square" lIns="34275" tIns="34275" rIns="34275" bIns="34275" anchor="ctr" anchorCtr="0">
            <a:noAutofit/>
          </a:bodyPr>
          <a:lstStyle>
            <a:lvl1pPr marL="457200" lvl="0" indent="-317500">
              <a:spcBef>
                <a:spcPts val="2200"/>
              </a:spcBef>
              <a:spcAft>
                <a:spcPts val="0"/>
              </a:spcAft>
              <a:buSzPts val="1400"/>
              <a:buChar char="•"/>
              <a:defRPr/>
            </a:lvl1pPr>
            <a:lvl2pPr marL="914400" lvl="1" indent="-317500">
              <a:spcBef>
                <a:spcPts val="2200"/>
              </a:spcBef>
              <a:spcAft>
                <a:spcPts val="0"/>
              </a:spcAft>
              <a:buSzPts val="1400"/>
              <a:buChar char="•"/>
              <a:defRPr/>
            </a:lvl2pPr>
            <a:lvl3pPr marL="1371600" lvl="2" indent="-317500">
              <a:spcBef>
                <a:spcPts val="2200"/>
              </a:spcBef>
              <a:spcAft>
                <a:spcPts val="0"/>
              </a:spcAft>
              <a:buSzPts val="1400"/>
              <a:buChar char="•"/>
              <a:defRPr/>
            </a:lvl3pPr>
            <a:lvl4pPr marL="1828800" lvl="3" indent="-317500">
              <a:spcBef>
                <a:spcPts val="2200"/>
              </a:spcBef>
              <a:spcAft>
                <a:spcPts val="0"/>
              </a:spcAft>
              <a:buSzPts val="1400"/>
              <a:buChar char="•"/>
              <a:defRPr/>
            </a:lvl4pPr>
            <a:lvl5pPr marL="2286000" lvl="4" indent="-317500">
              <a:spcBef>
                <a:spcPts val="2200"/>
              </a:spcBef>
              <a:spcAft>
                <a:spcPts val="0"/>
              </a:spcAft>
              <a:buSzPts val="1400"/>
              <a:buChar char="•"/>
              <a:defRPr/>
            </a:lvl5pPr>
            <a:lvl6pPr marL="2743200" lvl="5" indent="-317500">
              <a:spcBef>
                <a:spcPts val="2200"/>
              </a:spcBef>
              <a:spcAft>
                <a:spcPts val="0"/>
              </a:spcAft>
              <a:buSzPts val="1400"/>
              <a:buChar char="•"/>
              <a:defRPr/>
            </a:lvl6pPr>
            <a:lvl7pPr marL="3200400" lvl="6" indent="-317500">
              <a:spcBef>
                <a:spcPts val="2200"/>
              </a:spcBef>
              <a:spcAft>
                <a:spcPts val="0"/>
              </a:spcAft>
              <a:buSzPts val="1400"/>
              <a:buChar char="•"/>
              <a:defRPr/>
            </a:lvl7pPr>
            <a:lvl8pPr marL="3657600" lvl="7" indent="-317500">
              <a:spcBef>
                <a:spcPts val="2200"/>
              </a:spcBef>
              <a:spcAft>
                <a:spcPts val="0"/>
              </a:spcAft>
              <a:buSzPts val="1400"/>
              <a:buChar char="•"/>
              <a:defRPr/>
            </a:lvl8pPr>
            <a:lvl9pPr marL="4114800" lvl="8" indent="-317500">
              <a:spcBef>
                <a:spcPts val="2200"/>
              </a:spcBef>
              <a:spcAft>
                <a:spcPts val="0"/>
              </a:spcAft>
              <a:buSzPts val="1400"/>
              <a:buChar char="•"/>
              <a:defRPr/>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spTree>
      <p:nvGrpSpPr>
        <p:cNvPr id="1" name=""/>
        <p:cNvGrpSpPr/>
        <p:nvPr/>
      </p:nvGrpSpPr>
      <p:grpSpPr bwMode="auto">
        <a:xfrm>
          <a:off x="0" y="0"/>
          <a:ext cx="0" cy="0"/>
          <a:chOff x="0" y="0"/>
          <a:chExt cx="0" cy="0"/>
        </a:xfrm>
      </p:grpSpPr>
      <p:sp>
        <p:nvSpPr>
          <p:cNvPr id="26" name="Google Shape;26;p6"/>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7" name="Google Shape;27;p6"/>
          <p:cNvSpPr txBox="1"/>
          <p:nvPr>
            <p:ph type="sldNum" idx="12"/>
          </p:nvPr>
        </p:nvSpPr>
        <p:spPr bwMode="auto">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showMasterSp="1" userDrawn="1">
  <p:cSld name="ONE_COLUMN_TEXT">
    <p:spTree>
      <p:nvGrpSpPr>
        <p:cNvPr id="1" name=""/>
        <p:cNvGrpSpPr/>
        <p:nvPr/>
      </p:nvGrpSpPr>
      <p:grpSpPr bwMode="auto">
        <a:xfrm>
          <a:off x="0" y="0"/>
          <a:ext cx="0" cy="0"/>
          <a:chOff x="0" y="0"/>
          <a:chExt cx="0" cy="0"/>
        </a:xfrm>
      </p:grpSpPr>
      <p:sp>
        <p:nvSpPr>
          <p:cNvPr id="29" name="Google Shape;29;p7"/>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30" name="Google Shape;30;p7"/>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31" name="Google Shape;31;p7"/>
          <p:cNvSpPr txBox="1"/>
          <p:nvPr>
            <p:ph type="sldNum" idx="12"/>
          </p:nvPr>
        </p:nvSpPr>
        <p:spPr bwMode="auto">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showMasterSp="1" userDrawn="1">
  <p:cSld name="MAIN_POINT">
    <p:spTree>
      <p:nvGrpSpPr>
        <p:cNvPr id="1" name=""/>
        <p:cNvGrpSpPr/>
        <p:nvPr/>
      </p:nvGrpSpPr>
      <p:grpSpPr bwMode="auto">
        <a:xfrm>
          <a:off x="0" y="0"/>
          <a:ext cx="0" cy="0"/>
          <a:chOff x="0" y="0"/>
          <a:chExt cx="0" cy="0"/>
        </a:xfrm>
      </p:grpSpPr>
      <p:sp>
        <p:nvSpPr>
          <p:cNvPr id="33" name="Google Shape;33;p8"/>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
        <p:nvSpPr>
          <p:cNvPr id="34" name="Google Shape;34;p8"/>
          <p:cNvSpPr txBox="1"/>
          <p:nvPr>
            <p:ph type="sldNum" idx="12"/>
          </p:nvPr>
        </p:nvSpPr>
        <p:spPr bwMode="auto">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showMasterSp="1" userDrawn="1">
  <p:cSld name="SECTION_TITLE_AND_DESCRIPTION">
    <p:spTree>
      <p:nvGrpSpPr>
        <p:cNvPr id="1" name=""/>
        <p:cNvGrpSpPr/>
        <p:nvPr/>
      </p:nvGrpSpPr>
      <p:grpSpPr bwMode="auto">
        <a:xfrm>
          <a:off x="0" y="0"/>
          <a:ext cx="0" cy="0"/>
          <a:chOff x="0" y="0"/>
          <a:chExt cx="0" cy="0"/>
        </a:xfrm>
      </p:grpSpPr>
      <p:sp>
        <p:nvSpPr>
          <p:cNvPr id="36" name="Google Shape;36;p9"/>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37;p9"/>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38" name="Google Shape;38;p9"/>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39" name="Google Shape;39;p9"/>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
        <p:nvSpPr>
          <p:cNvPr id="40" name="Google Shape;40;p9"/>
          <p:cNvSpPr txBox="1"/>
          <p:nvPr>
            <p:ph type="sldNum" idx="12"/>
          </p:nvPr>
        </p:nvSpPr>
        <p:spPr bwMode="auto">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sp>
        <p:nvSpPr>
          <p:cNvPr id="42" name="Google Shape;42;p10"/>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
        <p:nvSpPr>
          <p:cNvPr id="43" name="Google Shape;43;p10"/>
          <p:cNvSpPr txBox="1"/>
          <p:nvPr>
            <p:ph type="sldNum" idx="12"/>
          </p:nvPr>
        </p:nvSpPr>
        <p:spPr bwMode="auto">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_rels/slideMaster4.xml.rels><?xml version="1.0" encoding="UTF-8" standalone="yes"?><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7" name="Google Shape;7;p1"/>
          <p:cNvSpPr txBox="1"/>
          <p:nvPr>
            <p:ph type="body" idx="1"/>
          </p:nvPr>
        </p:nvSpPr>
        <p:spPr bwMode="auto">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Char char="●"/>
              <a:defRPr sz="1800">
                <a:solidFill>
                  <a:schemeClr val="dk2"/>
                </a:solidFill>
              </a:defRPr>
            </a:lvl1pPr>
            <a:lvl2pPr marL="914400" lvl="1" indent="-317500">
              <a:lnSpc>
                <a:spcPct val="114999"/>
              </a:lnSpc>
              <a:spcBef>
                <a:spcPts val="1600"/>
              </a:spcBef>
              <a:spcAft>
                <a:spcPts val="0"/>
              </a:spcAft>
              <a:buClr>
                <a:schemeClr val="dk2"/>
              </a:buClr>
              <a:buSzPts val="1400"/>
              <a:buChar char="○"/>
              <a:defRPr>
                <a:solidFill>
                  <a:schemeClr val="dk2"/>
                </a:solidFill>
              </a:defRPr>
            </a:lvl2pPr>
            <a:lvl3pPr marL="1371600" lvl="2" indent="-317500">
              <a:lnSpc>
                <a:spcPct val="114999"/>
              </a:lnSpc>
              <a:spcBef>
                <a:spcPts val="1600"/>
              </a:spcBef>
              <a:spcAft>
                <a:spcPts val="0"/>
              </a:spcAft>
              <a:buClr>
                <a:schemeClr val="dk2"/>
              </a:buClr>
              <a:buSzPts val="1400"/>
              <a:buChar char="■"/>
              <a:defRPr>
                <a:solidFill>
                  <a:schemeClr val="dk2"/>
                </a:solidFill>
              </a:defRPr>
            </a:lvl3pPr>
            <a:lvl4pPr marL="1828800" lvl="3" indent="-317500">
              <a:lnSpc>
                <a:spcPct val="114999"/>
              </a:lnSpc>
              <a:spcBef>
                <a:spcPts val="1600"/>
              </a:spcBef>
              <a:spcAft>
                <a:spcPts val="0"/>
              </a:spcAft>
              <a:buClr>
                <a:schemeClr val="dk2"/>
              </a:buClr>
              <a:buSzPts val="1400"/>
              <a:buChar char="●"/>
              <a:defRPr>
                <a:solidFill>
                  <a:schemeClr val="dk2"/>
                </a:solidFill>
              </a:defRPr>
            </a:lvl4pPr>
            <a:lvl5pPr marL="2286000" lvl="4" indent="-317500">
              <a:lnSpc>
                <a:spcPct val="114999"/>
              </a:lnSpc>
              <a:spcBef>
                <a:spcPts val="1600"/>
              </a:spcBef>
              <a:spcAft>
                <a:spcPts val="0"/>
              </a:spcAft>
              <a:buClr>
                <a:schemeClr val="dk2"/>
              </a:buClr>
              <a:buSzPts val="1400"/>
              <a:buChar char="○"/>
              <a:defRPr>
                <a:solidFill>
                  <a:schemeClr val="dk2"/>
                </a:solidFill>
              </a:defRPr>
            </a:lvl5pPr>
            <a:lvl6pPr marL="2743200" lvl="5" indent="-317500">
              <a:lnSpc>
                <a:spcPct val="114999"/>
              </a:lnSpc>
              <a:spcBef>
                <a:spcPts val="1600"/>
              </a:spcBef>
              <a:spcAft>
                <a:spcPts val="0"/>
              </a:spcAft>
              <a:buClr>
                <a:schemeClr val="dk2"/>
              </a:buClr>
              <a:buSzPts val="1400"/>
              <a:buChar char="■"/>
              <a:defRPr>
                <a:solidFill>
                  <a:schemeClr val="dk2"/>
                </a:solidFill>
              </a:defRPr>
            </a:lvl6pPr>
            <a:lvl7pPr marL="3200400" lvl="6" indent="-317500">
              <a:lnSpc>
                <a:spcPct val="114999"/>
              </a:lnSpc>
              <a:spcBef>
                <a:spcPts val="1600"/>
              </a:spcBef>
              <a:spcAft>
                <a:spcPts val="0"/>
              </a:spcAft>
              <a:buClr>
                <a:schemeClr val="dk2"/>
              </a:buClr>
              <a:buSzPts val="1400"/>
              <a:buChar char="●"/>
              <a:defRPr>
                <a:solidFill>
                  <a:schemeClr val="dk2"/>
                </a:solidFill>
              </a:defRPr>
            </a:lvl7pPr>
            <a:lvl8pPr marL="3657600" lvl="7" indent="-317500">
              <a:lnSpc>
                <a:spcPct val="114999"/>
              </a:lnSpc>
              <a:spcBef>
                <a:spcPts val="1600"/>
              </a:spcBef>
              <a:spcAft>
                <a:spcPts val="0"/>
              </a:spcAft>
              <a:buClr>
                <a:schemeClr val="dk2"/>
              </a:buClr>
              <a:buSzPts val="1400"/>
              <a:buChar char="○"/>
              <a:defRPr>
                <a:solidFill>
                  <a:schemeClr val="dk2"/>
                </a:solidFill>
              </a:defRPr>
            </a:lvl8pPr>
            <a:lvl9pPr marL="4114800" lvl="8" indent="-317500">
              <a:lnSpc>
                <a:spcPct val="114999"/>
              </a:lnSpc>
              <a:spcBef>
                <a:spcPts val="1600"/>
              </a:spcBef>
              <a:spcAft>
                <a:spcPts val="1600"/>
              </a:spcAft>
              <a:buClr>
                <a:schemeClr val="dk2"/>
              </a:buClr>
              <a:buSzPts val="1400"/>
              <a:buChar char="■"/>
              <a:defRPr>
                <a:solidFill>
                  <a:schemeClr val="dk2"/>
                </a:solidFill>
              </a:defRPr>
            </a:lvl9pPr>
          </a:lstStyle>
          <a:p>
            <a:pPr>
              <a:defRPr/>
            </a:pPr>
            <a:endParaRPr/>
          </a:p>
        </p:txBody>
      </p:sp>
      <p:sp>
        <p:nvSpPr>
          <p:cNvPr id="8" name="Google Shape;8;p1"/>
          <p:cNvSpPr txBox="1"/>
          <p:nvPr>
            <p:ph type="sldNum" idx="12"/>
          </p:nvPr>
        </p:nvSpPr>
        <p:spPr bwMode="auto">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51" name="Google Shape;51;p13"/>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52" name="Google Shape;52;p13"/>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a:buChar char="●"/>
              <a:defRPr sz="1800">
                <a:solidFill>
                  <a:schemeClr val="dk2"/>
                </a:solidFill>
                <a:latin typeface="Open Sans"/>
                <a:ea typeface="Open Sans"/>
                <a:cs typeface="Open Sans"/>
              </a:defRPr>
            </a:lvl1pPr>
            <a:lvl2pPr marL="914400" lvl="1"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2pPr>
            <a:lvl3pPr marL="1371600" lvl="2"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3pPr>
            <a:lvl4pPr marL="1828800" lvl="3"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4pPr>
            <a:lvl5pPr marL="2286000" lvl="4"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5pPr>
            <a:lvl6pPr marL="2743200" lvl="5"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6pPr>
            <a:lvl7pPr marL="3200400" lvl="6"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7pPr>
            <a:lvl8pPr marL="3657600" lvl="7"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8pPr>
            <a:lvl9pPr marL="4114800" lvl="8" indent="-317500">
              <a:lnSpc>
                <a:spcPct val="114999"/>
              </a:lnSpc>
              <a:spcBef>
                <a:spcPts val="1600"/>
              </a:spcBef>
              <a:spcAft>
                <a:spcPts val="1600"/>
              </a:spcAft>
              <a:buClr>
                <a:schemeClr val="dk2"/>
              </a:buClr>
              <a:buSzPts val="1400"/>
              <a:buFont typeface="Open Sans"/>
              <a:buChar char="■"/>
              <a:defRPr>
                <a:solidFill>
                  <a:schemeClr val="dk2"/>
                </a:solidFill>
                <a:latin typeface="Open Sans"/>
                <a:ea typeface="Open Sans"/>
                <a:cs typeface="Open Sans"/>
              </a:defRPr>
            </a:lvl9pPr>
          </a:lstStyle>
          <a:p>
            <a:pPr>
              <a:defRPr/>
            </a:pPr>
            <a:endParaRPr/>
          </a:p>
        </p:txBody>
      </p:sp>
      <p:sp>
        <p:nvSpPr>
          <p:cNvPr id="53" name="Google Shape;53;p13"/>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pic>
        <p:nvPicPr>
          <p:cNvPr id="54" name="Google Shape;54;p13"/>
          <p:cNvPicPr/>
          <p:nvPr/>
        </p:nvPicPr>
        <p:blipFill>
          <a:blip r:embed="rId13">
            <a:alphaModFix/>
          </a:blip>
          <a:stretch/>
        </p:blipFill>
        <p:spPr bwMode="auto">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86" name="Google Shape;86;p25"/>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87" name="Google Shape;87;p25"/>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defRPr>
            </a:lvl1pPr>
            <a:lvl2pPr marL="914400" lvl="1"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2pPr>
            <a:lvl3pPr marL="1371600" lvl="2"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3pPr>
            <a:lvl4pPr marL="1828800" lvl="3"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4pPr>
            <a:lvl5pPr marL="2286000" lvl="4"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5pPr>
            <a:lvl6pPr marL="2743200" lvl="5"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6pPr>
            <a:lvl7pPr marL="3200400" lvl="6"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7pPr>
            <a:lvl8pPr marL="3657600" lvl="7"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8pPr>
            <a:lvl9pPr marL="4114800" lvl="8" indent="-317500">
              <a:lnSpc>
                <a:spcPct val="114999"/>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defRPr>
            </a:lvl9pPr>
          </a:lstStyle>
          <a:p>
            <a:pPr>
              <a:defRPr/>
            </a:pPr>
            <a:endParaRPr/>
          </a:p>
        </p:txBody>
      </p:sp>
      <p:sp>
        <p:nvSpPr>
          <p:cNvPr id="88" name="Google Shape;88;p25"/>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0" name="Google Shape;120;p37"/>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21" name="Google Shape;121;p37"/>
          <p:cNvSpPr txBox="1"/>
          <p:nvPr>
            <p:ph type="body" idx="1"/>
          </p:nvPr>
        </p:nvSpPr>
        <p:spPr bwMode="auto">
          <a:xfrm>
            <a:off x="1398501" y="2684858"/>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2" name="Google Shape;122;p3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a:t>
            </a:fld>
            <a:endParaRPr sz="500">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hyperlink" Target="https://drive.google.com/file/d/14SgnE_0wNpuPdF5ss94GGqIBfcxLnpIF/view" TargetMode="Externa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6.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02B4E5"/>
        </a:solidFill>
      </p:bgPr>
    </p:bg>
    <p:spTree>
      <p:nvGrpSpPr>
        <p:cNvPr id="1" name=""/>
        <p:cNvGrpSpPr/>
        <p:nvPr/>
      </p:nvGrpSpPr>
      <p:grpSpPr bwMode="auto">
        <a:xfrm>
          <a:off x="0" y="0"/>
          <a:ext cx="0" cy="0"/>
          <a:chOff x="0" y="0"/>
          <a:chExt cx="0" cy="0"/>
        </a:xfrm>
      </p:grpSpPr>
      <p:sp>
        <p:nvSpPr>
          <p:cNvPr id="176" name="Google Shape;176;p51"/>
          <p:cNvSpPr/>
          <p:nvPr/>
        </p:nvSpPr>
        <p:spPr bwMode="auto">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77" name="Google Shape;177;p51"/>
          <p:cNvPicPr/>
          <p:nvPr/>
        </p:nvPicPr>
        <p:blipFill>
          <a:blip r:embed="rId3">
            <a:alphaModFix/>
          </a:blip>
          <a:stretch/>
        </p:blipFill>
        <p:spPr bwMode="auto">
          <a:xfrm>
            <a:off x="6049275" y="8353850"/>
            <a:ext cx="1375200" cy="1375200"/>
          </a:xfrm>
          <a:prstGeom prst="rect">
            <a:avLst/>
          </a:prstGeom>
          <a:noFill/>
          <a:ln>
            <a:noFill/>
          </a:ln>
        </p:spPr>
      </p:pic>
      <p:pic>
        <p:nvPicPr>
          <p:cNvPr id="178" name="Google Shape;178;p51"/>
          <p:cNvPicPr/>
          <p:nvPr/>
        </p:nvPicPr>
        <p:blipFill>
          <a:blip r:embed="rId4">
            <a:alphaModFix/>
          </a:blip>
          <a:stretch/>
        </p:blipFill>
        <p:spPr bwMode="auto">
          <a:xfrm>
            <a:off x="1146225" y="2111300"/>
            <a:ext cx="5479925" cy="5479925"/>
          </a:xfrm>
          <a:prstGeom prst="rect">
            <a:avLst/>
          </a:prstGeom>
          <a:noFill/>
          <a:ln>
            <a:noFill/>
          </a:ln>
        </p:spPr>
      </p:pic>
      <p:sp>
        <p:nvSpPr>
          <p:cNvPr id="179" name="Google Shape;179;p51"/>
          <p:cNvSpPr txBox="1"/>
          <p:nvPr>
            <p:ph type="title" idx="4294967295"/>
          </p:nvPr>
        </p:nvSpPr>
        <p:spPr bwMode="auto">
          <a:xfrm>
            <a:off x="264945" y="423371"/>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4000">
                <a:solidFill>
                  <a:srgbClr val="FFFFFF"/>
                </a:solidFill>
              </a:rPr>
              <a:t>Tech ABC Corp - HR Database</a:t>
            </a:r>
            <a:endParaRPr sz="4000">
              <a:solidFill>
                <a:srgbClr val="FFFFFF"/>
              </a:solidFill>
            </a:endParaRPr>
          </a:p>
          <a:p>
            <a:pPr marL="0" lvl="0" indent="0" algn="l">
              <a:spcBef>
                <a:spcPts val="0"/>
              </a:spcBef>
              <a:spcAft>
                <a:spcPts val="0"/>
              </a:spcAft>
              <a:buNone/>
              <a:defRPr/>
            </a:pPr>
            <a:endParaRPr/>
          </a:p>
        </p:txBody>
      </p:sp>
      <p:sp>
        <p:nvSpPr>
          <p:cNvPr id="180" name="Google Shape;180;p51"/>
          <p:cNvSpPr txBox="1"/>
          <p:nvPr>
            <p:ph type="title" idx="4294967295"/>
          </p:nvPr>
        </p:nvSpPr>
        <p:spPr bwMode="auto">
          <a:xfrm>
            <a:off x="264945" y="1074546"/>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2500">
                <a:solidFill>
                  <a:srgbClr val="FFFFFF"/>
                </a:solidFill>
              </a:rPr>
              <a:t>[Alwyn Pinto &amp; 21-Sept-2024]</a:t>
            </a:r>
            <a:endParaRPr sz="2500">
              <a:solidFill>
                <a:srgbClr val="FFFFFF"/>
              </a:solidFill>
            </a:endParaRPr>
          </a:p>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5" name="Google Shape;255;p6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56" name="Google Shape;256;p63"/>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Logical</a:t>
            </a:r>
            <a:endParaRPr sz="1900" b="1">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400">
              <a:solidFill>
                <a:srgbClr val="525C65"/>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1600"/>
              </a:spcAft>
              <a:buNone/>
              <a:defRPr/>
            </a:pPr>
            <a:endParaRPr sz="1900"/>
          </a:p>
        </p:txBody>
      </p:sp>
      <p:pic>
        <p:nvPicPr>
          <p:cNvPr id="524485056" name=""/>
          <p:cNvPicPr>
            <a:picLocks noChangeAspect="1"/>
          </p:cNvPicPr>
          <p:nvPr/>
        </p:nvPicPr>
        <p:blipFill>
          <a:blip r:embed="rId3"/>
          <a:stretch/>
        </p:blipFill>
        <p:spPr bwMode="auto">
          <a:xfrm>
            <a:off x="0" y="3361597"/>
            <a:ext cx="7772399" cy="508574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62" name="Google Shape;262;p6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63" name="Google Shape;263;p64"/>
          <p:cNvSpPr txBox="1"/>
          <p:nvPr>
            <p:ph type="body" idx="1"/>
          </p:nvPr>
        </p:nvSpPr>
        <p:spPr bwMode="auto">
          <a:xfrm>
            <a:off x="264950" y="199017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Physical</a:t>
            </a:r>
            <a:endParaRPr sz="1900" b="1">
              <a:latin typeface="Open Sans"/>
              <a:ea typeface="Open Sans"/>
              <a:cs typeface="Open Sans"/>
            </a:endParaRPr>
          </a:p>
          <a:p>
            <a:pPr marL="457200" lvl="0" indent="0" algn="l">
              <a:spcBef>
                <a:spcPts val="0"/>
              </a:spcBef>
              <a:spcAft>
                <a:spcPts val="1600"/>
              </a:spcAft>
              <a:buNone/>
              <a:defRPr/>
            </a:pPr>
            <a:endParaRPr sz="1500">
              <a:solidFill>
                <a:srgbClr val="525C65"/>
              </a:solidFill>
              <a:highlight>
                <a:srgbClr val="FFFFFF"/>
              </a:highlight>
              <a:latin typeface="Open Sans"/>
              <a:ea typeface="Open Sans"/>
              <a:cs typeface="Open Sans"/>
            </a:endParaRPr>
          </a:p>
        </p:txBody>
      </p:sp>
      <p:pic>
        <p:nvPicPr>
          <p:cNvPr id="52680012" name=""/>
          <p:cNvPicPr>
            <a:picLocks noChangeAspect="1"/>
          </p:cNvPicPr>
          <p:nvPr/>
        </p:nvPicPr>
        <p:blipFill>
          <a:blip r:embed="rId3"/>
          <a:stretch/>
        </p:blipFill>
        <p:spPr bwMode="auto">
          <a:xfrm>
            <a:off x="0" y="3009763"/>
            <a:ext cx="7772400" cy="403887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02B4E5"/>
        </a:solidFill>
      </p:bgPr>
    </p:bg>
    <p:spTree>
      <p:nvGrpSpPr>
        <p:cNvPr id="1" name=""/>
        <p:cNvGrpSpPr/>
        <p:nvPr/>
      </p:nvGrpSpPr>
      <p:grpSpPr bwMode="auto">
        <a:xfrm>
          <a:off x="0" y="0"/>
          <a:ext cx="0" cy="0"/>
          <a:chOff x="0" y="0"/>
          <a:chExt cx="0" cy="0"/>
        </a:xfrm>
      </p:grpSpPr>
      <p:sp>
        <p:nvSpPr>
          <p:cNvPr id="269" name="Google Shape;269;p6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3</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Create A Physical Database</a:t>
            </a:r>
            <a:endParaRPr sz="3000">
              <a:solidFill>
                <a:srgbClr val="FFFFFF"/>
              </a:solidFill>
              <a:latin typeface="Open Sans"/>
              <a:ea typeface="Open Sans"/>
              <a:cs typeface="Open Sans"/>
            </a:endParaRPr>
          </a:p>
        </p:txBody>
      </p:sp>
      <p:sp>
        <p:nvSpPr>
          <p:cNvPr id="270" name="Google Shape;270;p6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5" name="Google Shape;275;p66"/>
          <p:cNvSpPr txBox="1"/>
          <p:nvPr>
            <p:ph type="title"/>
          </p:nvPr>
        </p:nvSpPr>
        <p:spPr bwMode="auto">
          <a:xfrm>
            <a:off x="213458" y="535608"/>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3: </a:t>
            </a:r>
            <a:r>
              <a:rPr lang="en"/>
              <a:t>Create A Physical Database</a:t>
            </a:r>
            <a:endParaRPr/>
          </a:p>
        </p:txBody>
      </p:sp>
      <p:sp>
        <p:nvSpPr>
          <p:cNvPr id="276" name="Google Shape;276;p66"/>
          <p:cNvSpPr txBox="1"/>
          <p:nvPr>
            <p:ph type="body" idx="1"/>
          </p:nvPr>
        </p:nvSpPr>
        <p:spPr bwMode="auto">
          <a:xfrm flipH="0" flipV="0">
            <a:off x="213458" y="1570691"/>
            <a:ext cx="7242599" cy="8288970"/>
          </a:xfrm>
          <a:prstGeom prst="rect">
            <a:avLst/>
          </a:prstGeom>
        </p:spPr>
        <p:txBody>
          <a:bodyPr spcFirstLastPara="1" wrap="square" lIns="91423" tIns="91423" rIns="91423" bIns="91423" anchor="t" anchorCtr="0">
            <a:noAutofit/>
          </a:bodyPr>
          <a:lstStyle/>
          <a:p>
            <a:pPr marL="38099" indent="0">
              <a:buClr>
                <a:schemeClr val="dk2"/>
              </a:buClr>
              <a:buSzPts val="3000"/>
              <a:buFont typeface="Open Sans Light"/>
              <a:buNone/>
              <a:defRPr/>
            </a:pPr>
            <a:r>
              <a:rPr lang="en-US" sz="1200" b="1" i="0" u="none" strike="noStrike" cap="none" spc="0">
                <a:solidFill>
                  <a:srgbClr val="525C65"/>
                </a:solidFill>
                <a:latin typeface="Open Sans Light"/>
                <a:ea typeface="Open Sans Light"/>
                <a:cs typeface="Open Sans Light"/>
              </a:rPr>
              <a:t>-- Create and insert into location</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create table location(</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location_id serial primary key,</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location_name varchar(255),</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location_address varchar(1000),</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location_city varchar(255),</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location_state varchar(255)</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insert into location(location_name, location_address, location_city, location_state)</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select distinct proj_stg.location, proj_stg.address, proj_stg.city, proj_stg.state from proj_stg;</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1" i="0" u="none" strike="noStrike" cap="none" spc="0">
                <a:solidFill>
                  <a:srgbClr val="525C65"/>
                </a:solidFill>
                <a:latin typeface="Open Sans Light"/>
                <a:ea typeface="Open Sans Light"/>
                <a:cs typeface="Open Sans Light"/>
              </a:rPr>
              <a:t>-- create and insert job_title</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create table job_title(</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job_id serial primary key,</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job_title varchar(255)</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insert into job_title(job_title)</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select distinct proj_stg.job_title from proj_stg;</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1" i="0" u="none" strike="noStrike" cap="none" spc="0">
                <a:solidFill>
                  <a:srgbClr val="525C65"/>
                </a:solidFill>
                <a:latin typeface="Open Sans Light"/>
                <a:ea typeface="Open Sans Light"/>
                <a:cs typeface="Open Sans Light"/>
              </a:rPr>
              <a:t>-- create and insert department</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create table department(</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dept_id serial primary key,</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dept_name varchar(255)</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insert into department(dept_name)</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select distinct proj_stg.department from proj_stg;</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1" i="0" u="none" strike="noStrike" cap="none" spc="0">
                <a:solidFill>
                  <a:srgbClr val="525C65"/>
                </a:solidFill>
                <a:latin typeface="Open Sans Light"/>
                <a:ea typeface="Open Sans Light"/>
                <a:cs typeface="Open Sans Light"/>
              </a:rPr>
              <a:t>-- create and insert education:</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create table education(</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education_id serial primary key,</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education_name varchar(255)</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insert into education(education_name)</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select distinct proj_stg.education_level from proj_stg;</a:t>
            </a:r>
            <a:endParaRPr sz="1200" b="0" i="0" u="none" strike="noStrike" cap="none" spc="0">
              <a:solidFill>
                <a:srgbClr val="525C65"/>
              </a:solidFill>
              <a:latin typeface="Open Sans Light"/>
              <a:cs typeface="Open Sans Light"/>
            </a:endParaRPr>
          </a:p>
          <a:p>
            <a:pPr marL="38099"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89850939" name="Google Shape;96;p28"/>
          <p:cNvSpPr txBox="1"/>
          <p:nvPr>
            <p:ph type="body" idx="1"/>
          </p:nvPr>
        </p:nvSpPr>
        <p:spPr bwMode="auto">
          <a:xfrm flipH="0" flipV="0">
            <a:off x="264944" y="360405"/>
            <a:ext cx="7242599" cy="8133023"/>
          </a:xfrm>
          <a:prstGeom prst="rect">
            <a:avLst/>
          </a:prstGeom>
        </p:spPr>
        <p:txBody>
          <a:bodyPr spcFirstLastPara="1" wrap="square" lIns="91423" tIns="91423" rIns="91423" bIns="91423" anchor="t" anchorCtr="0">
            <a:noAutofit/>
          </a:bodyPr>
          <a:lstStyle>
            <a:lvl1pPr marL="457200" lvl="0" indent="-419099">
              <a:spcBef>
                <a:spcPts val="0"/>
              </a:spcBef>
              <a:spcAft>
                <a:spcPts val="0"/>
              </a:spcAft>
              <a:buSzPts val="3000"/>
              <a:buChar char="●"/>
              <a:defRPr sz="3000"/>
            </a:lvl1pPr>
            <a:lvl2pPr marL="914400" lvl="1" indent="-380999">
              <a:spcBef>
                <a:spcPts val="1599"/>
              </a:spcBef>
              <a:spcAft>
                <a:spcPts val="0"/>
              </a:spcAft>
              <a:buSzPts val="2400"/>
              <a:buChar char="○"/>
              <a:defRPr sz="2400"/>
            </a:lvl2pPr>
            <a:lvl3pPr marL="1371600" lvl="2" indent="-342900">
              <a:spcBef>
                <a:spcPts val="1599"/>
              </a:spcBef>
              <a:spcAft>
                <a:spcPts val="0"/>
              </a:spcAft>
              <a:buSzPts val="1800"/>
              <a:buChar char="■"/>
              <a:defRPr sz="1800"/>
            </a:lvl3pPr>
            <a:lvl4pPr marL="1828800" lvl="3" indent="-317499">
              <a:spcBef>
                <a:spcPts val="1599"/>
              </a:spcBef>
              <a:spcAft>
                <a:spcPts val="0"/>
              </a:spcAft>
              <a:buSzPts val="1400"/>
              <a:buChar char="●"/>
              <a:defRPr/>
            </a:lvl4pPr>
            <a:lvl5pPr marL="2286000" lvl="4" indent="-317499">
              <a:spcBef>
                <a:spcPts val="1599"/>
              </a:spcBef>
              <a:spcAft>
                <a:spcPts val="0"/>
              </a:spcAft>
              <a:buSzPts val="1400"/>
              <a:buChar char="○"/>
              <a:defRPr/>
            </a:lvl5pPr>
            <a:lvl6pPr marL="2743200" lvl="5" indent="-317499">
              <a:spcBef>
                <a:spcPts val="1599"/>
              </a:spcBef>
              <a:spcAft>
                <a:spcPts val="0"/>
              </a:spcAft>
              <a:buSzPts val="1400"/>
              <a:buChar char="■"/>
              <a:defRPr/>
            </a:lvl6pPr>
            <a:lvl7pPr marL="3200400" lvl="6" indent="-317499">
              <a:spcBef>
                <a:spcPts val="1599"/>
              </a:spcBef>
              <a:spcAft>
                <a:spcPts val="0"/>
              </a:spcAft>
              <a:buSzPts val="1400"/>
              <a:buChar char="●"/>
              <a:defRPr/>
            </a:lvl7pPr>
            <a:lvl8pPr marL="3657600" lvl="7" indent="-317499">
              <a:spcBef>
                <a:spcPts val="1599"/>
              </a:spcBef>
              <a:spcAft>
                <a:spcPts val="0"/>
              </a:spcAft>
              <a:buSzPts val="1400"/>
              <a:buChar char="○"/>
              <a:defRPr/>
            </a:lvl8pPr>
            <a:lvl9pPr marL="4114800" lvl="8" indent="-317499">
              <a:spcBef>
                <a:spcPts val="1599"/>
              </a:spcBef>
              <a:spcAft>
                <a:spcPts val="1599"/>
              </a:spcAft>
              <a:buSzPts val="1400"/>
              <a:buChar char="■"/>
              <a:defRPr/>
            </a:lvl9pPr>
          </a:lstStyle>
          <a:p>
            <a:pPr marL="38098" indent="0">
              <a:buClr>
                <a:schemeClr val="dk2"/>
              </a:buClr>
              <a:buSzPts val="3000"/>
              <a:buFont typeface="Open Sans Light"/>
              <a:buNone/>
              <a:defRPr/>
            </a:pPr>
            <a:r>
              <a:rPr lang="en-US" sz="1200" b="1" i="0" u="none" strike="noStrike" cap="none" spc="0">
                <a:solidFill>
                  <a:srgbClr val="525C65"/>
                </a:solidFill>
                <a:latin typeface="Open Sans Light"/>
                <a:ea typeface="Open Sans Light"/>
                <a:cs typeface="Open Sans Light"/>
              </a:rPr>
              <a:t>-- create and insert into employee_data</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create table employee_data(</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empl_id varchar(6) primary key,</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empl_name varchar(255),</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empl_email varchar(255),</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hire_dt date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insert into employee_data</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select distinct proj_stg.empl_id, proj_stg.empl_name, proj_stg.email, proj_stg.hire_dt from proj_stg;</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1" i="0" u="none" strike="noStrike" cap="none" spc="0">
                <a:solidFill>
                  <a:srgbClr val="525C65"/>
                </a:solidFill>
                <a:latin typeface="Open Sans Light"/>
                <a:ea typeface="Open Sans Light"/>
                <a:cs typeface="Open Sans Light"/>
              </a:rPr>
              <a:t>-- create and insert salary:</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create table salary(</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empl_id varchar(6) references employee_data(empl_id),</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salary money</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insert into salary(empl_id, salary)</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select proj_stg.empl_id, proj_stg.salary from proj_stg;</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1" i="0" u="none" strike="noStrike" cap="none" spc="0">
                <a:solidFill>
                  <a:srgbClr val="525C65"/>
                </a:solidFill>
                <a:latin typeface="Open Sans Light"/>
                <a:ea typeface="Open Sans Light"/>
                <a:cs typeface="Open Sans Light"/>
              </a:rPr>
              <a:t>-- create and insert manager table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create table manager (</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manager_id serial primary key,</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empl_id varchar(6) references employee_data(empl_id),</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empl_name varchar(255)</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insert into manager(empl_id, empl_name)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select proj_stg.empl_id, proj_stg.empl_name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from proj_stg</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where job_title = 'Manager'</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a:defRPr/>
            </a:pPr>
            <a:endParaRPr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81150328" name="Google Shape;96;p28"/>
          <p:cNvSpPr txBox="1"/>
          <p:nvPr>
            <p:ph type="body" idx="1"/>
          </p:nvPr>
        </p:nvSpPr>
        <p:spPr bwMode="auto">
          <a:xfrm flipH="0" flipV="0">
            <a:off x="264944" y="321790"/>
            <a:ext cx="7242599" cy="9306182"/>
          </a:xfrm>
          <a:prstGeom prst="rect">
            <a:avLst/>
          </a:prstGeom>
        </p:spPr>
        <p:txBody>
          <a:bodyPr spcFirstLastPara="1" wrap="square" lIns="91423" tIns="91423" rIns="91423" bIns="91423" anchor="t" anchorCtr="0">
            <a:noAutofit/>
          </a:bodyPr>
          <a:lstStyle>
            <a:lvl1pPr marL="457200" lvl="0" indent="-419099">
              <a:spcBef>
                <a:spcPts val="0"/>
              </a:spcBef>
              <a:spcAft>
                <a:spcPts val="0"/>
              </a:spcAft>
              <a:buSzPts val="3000"/>
              <a:buChar char="●"/>
              <a:defRPr sz="3000"/>
            </a:lvl1pPr>
            <a:lvl2pPr marL="914400" lvl="1" indent="-380999">
              <a:spcBef>
                <a:spcPts val="1599"/>
              </a:spcBef>
              <a:spcAft>
                <a:spcPts val="0"/>
              </a:spcAft>
              <a:buSzPts val="2400"/>
              <a:buChar char="○"/>
              <a:defRPr sz="2400"/>
            </a:lvl2pPr>
            <a:lvl3pPr marL="1371600" lvl="2" indent="-342900">
              <a:spcBef>
                <a:spcPts val="1599"/>
              </a:spcBef>
              <a:spcAft>
                <a:spcPts val="0"/>
              </a:spcAft>
              <a:buSzPts val="1800"/>
              <a:buChar char="■"/>
              <a:defRPr sz="1800"/>
            </a:lvl3pPr>
            <a:lvl4pPr marL="1828800" lvl="3" indent="-317499">
              <a:spcBef>
                <a:spcPts val="1599"/>
              </a:spcBef>
              <a:spcAft>
                <a:spcPts val="0"/>
              </a:spcAft>
              <a:buSzPts val="1400"/>
              <a:buChar char="●"/>
              <a:defRPr/>
            </a:lvl4pPr>
            <a:lvl5pPr marL="2286000" lvl="4" indent="-317499">
              <a:spcBef>
                <a:spcPts val="1599"/>
              </a:spcBef>
              <a:spcAft>
                <a:spcPts val="0"/>
              </a:spcAft>
              <a:buSzPts val="1400"/>
              <a:buChar char="○"/>
              <a:defRPr/>
            </a:lvl5pPr>
            <a:lvl6pPr marL="2743200" lvl="5" indent="-317499">
              <a:spcBef>
                <a:spcPts val="1599"/>
              </a:spcBef>
              <a:spcAft>
                <a:spcPts val="0"/>
              </a:spcAft>
              <a:buSzPts val="1400"/>
              <a:buChar char="■"/>
              <a:defRPr/>
            </a:lvl6pPr>
            <a:lvl7pPr marL="3200400" lvl="6" indent="-317499">
              <a:spcBef>
                <a:spcPts val="1599"/>
              </a:spcBef>
              <a:spcAft>
                <a:spcPts val="0"/>
              </a:spcAft>
              <a:buSzPts val="1400"/>
              <a:buChar char="●"/>
              <a:defRPr/>
            </a:lvl7pPr>
            <a:lvl8pPr marL="3657600" lvl="7" indent="-317499">
              <a:spcBef>
                <a:spcPts val="1599"/>
              </a:spcBef>
              <a:spcAft>
                <a:spcPts val="0"/>
              </a:spcAft>
              <a:buSzPts val="1400"/>
              <a:buChar char="○"/>
              <a:defRPr/>
            </a:lvl8pPr>
            <a:lvl9pPr marL="4114800" lvl="8" indent="-317499">
              <a:spcBef>
                <a:spcPts val="1599"/>
              </a:spcBef>
              <a:spcAft>
                <a:spcPts val="1599"/>
              </a:spcAft>
              <a:buSzPts val="1400"/>
              <a:buChar char="■"/>
              <a:defRPr/>
            </a:lvl9pPr>
          </a:lstStyle>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1" i="0" u="none" strike="noStrike" cap="none" spc="0">
                <a:solidFill>
                  <a:srgbClr val="525C65"/>
                </a:solidFill>
                <a:latin typeface="Open Sans Light"/>
                <a:ea typeface="Open Sans Light"/>
                <a:cs typeface="Open Sans Light"/>
              </a:rPr>
              <a:t>-- create mapping table employee_history</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create table employee_history(</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empl_id varchar(6) references employee_data(empl_id),</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start_dt date,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end_dt date,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job_id int references job_title(job_id),</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dept_id int references department(dept_id),</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location_id int references location(location_id),</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education_id int references education(education_id),</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manager_id int references manager(manager_id)</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1" i="0" u="none" strike="noStrike" cap="none" spc="0">
                <a:solidFill>
                  <a:srgbClr val="525C65"/>
                </a:solidFill>
                <a:latin typeface="Open Sans Light"/>
                <a:ea typeface="Open Sans Light"/>
                <a:cs typeface="Open Sans Light"/>
              </a:rPr>
              <a:t>insert into employee_history</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select  employee_data.empl_id, </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        proj_stg.start_dt, </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        proj_stg.end_dt,</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        job_title.job_id, </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        department.dept_id, </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        location.location_id,</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        education.education_id, </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        manager.manager_id</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from proj_stg</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join employee_data</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on proj_stg.empl_id = employee_data.empl_id</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join salary</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on proj_stg.salary = salary.salary</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join location</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on proj_stg.location = location.location_name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join department</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on proj_stg.department = department.dept_name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join education</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on proj_stg.education_level = education.education_name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join job_title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on proj_stg.job_title = job_title.job_title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join manager</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on proj_stg.manager = manager.empl_name</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a:t>
            </a:r>
            <a:endParaRPr sz="1200" b="0" i="0" u="none" strike="noStrike" cap="none" spc="0">
              <a:solidFill>
                <a:srgbClr val="525C65"/>
              </a:solidFill>
              <a:latin typeface="Open Sans Light"/>
              <a:cs typeface="Open Sans Light"/>
            </a:endParaRPr>
          </a:p>
          <a:p>
            <a:pPr marL="38098" indent="0">
              <a:buClr>
                <a:schemeClr val="dk2"/>
              </a:buClr>
              <a:buSzPts val="3000"/>
              <a:buFont typeface="Open Sans Light"/>
              <a:buNone/>
              <a:defRPr/>
            </a:pPr>
            <a:endParaRPr sz="1200" b="0" i="0" u="none" strike="noStrike" cap="none" spc="0">
              <a:solidFill>
                <a:srgbClr val="525C65"/>
              </a:solidFill>
              <a:latin typeface="Open Sans Light"/>
              <a:cs typeface="Open Sans Light"/>
            </a:endParaRPr>
          </a:p>
          <a:p>
            <a:pPr marL="0" lvl="0" indent="0" algn="l">
              <a:spcBef>
                <a:spcPts val="0"/>
              </a:spcBef>
              <a:spcAft>
                <a:spcPts val="1599"/>
              </a:spcAft>
              <a:buClr>
                <a:schemeClr val="dk2"/>
              </a:buClr>
              <a:buSzPts val="3000"/>
              <a:buFont typeface="Open Sans Light"/>
              <a:buNone/>
              <a:defRPr/>
            </a:pPr>
            <a:r>
              <a:rPr lang="en-US" sz="1200" b="0" i="0" u="none" strike="noStrike" cap="none" spc="0">
                <a:solidFill>
                  <a:srgbClr val="525C65"/>
                </a:solidFill>
                <a:latin typeface="Open Sans Light"/>
                <a:ea typeface="Open Sans Light"/>
                <a:cs typeface="Open Sans Light"/>
              </a:rPr>
              <a:t>--select * from employee_history limit 30;</a:t>
            </a:r>
            <a:endParaRPr sz="1200">
              <a:solidFill>
                <a:srgbClr val="525C65"/>
              </a:solidFill>
            </a:endParaRPr>
          </a:p>
          <a:p>
            <a:pPr>
              <a:defRPr/>
            </a:pPr>
            <a:endParaRPr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8" name="Google Shape;288;p6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89" name="Google Shape;289;p68"/>
          <p:cNvSpPr txBox="1"/>
          <p:nvPr>
            <p:ph type="body" idx="1"/>
          </p:nvPr>
        </p:nvSpPr>
        <p:spPr bwMode="auto">
          <a:xfrm>
            <a:off x="264950" y="21568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1: Return a list of employees with Job Titles and Department Names</a:t>
            </a: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endParaRPr sz="1900" b="1">
              <a:latin typeface="Open Sans"/>
              <a:ea typeface="Open Sans"/>
              <a:cs typeface="Open Sans"/>
            </a:endParaRPr>
          </a:p>
        </p:txBody>
      </p:sp>
      <p:pic>
        <p:nvPicPr>
          <p:cNvPr id="895566072" name=""/>
          <p:cNvPicPr>
            <a:picLocks noChangeAspect="1"/>
          </p:cNvPicPr>
          <p:nvPr/>
        </p:nvPicPr>
        <p:blipFill>
          <a:blip r:embed="rId3"/>
          <a:stretch/>
        </p:blipFill>
        <p:spPr bwMode="auto">
          <a:xfrm>
            <a:off x="698499" y="3661833"/>
            <a:ext cx="5381624" cy="1304924"/>
          </a:xfrm>
          <a:prstGeom prst="rect">
            <a:avLst/>
          </a:prstGeom>
        </p:spPr>
      </p:pic>
      <p:pic>
        <p:nvPicPr>
          <p:cNvPr id="1516625991" name=""/>
          <p:cNvPicPr>
            <a:picLocks noChangeAspect="1"/>
          </p:cNvPicPr>
          <p:nvPr/>
        </p:nvPicPr>
        <p:blipFill>
          <a:blip r:embed="rId4"/>
          <a:stretch/>
        </p:blipFill>
        <p:spPr bwMode="auto">
          <a:xfrm>
            <a:off x="698499" y="5238749"/>
            <a:ext cx="5391149" cy="263842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95" name="Google Shape;295;p6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96" name="Google Shape;296;p69"/>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2: Insert Web Programmer as a new job title</a:t>
            </a: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124480539" name=""/>
          <p:cNvPicPr>
            <a:picLocks noChangeAspect="1"/>
          </p:cNvPicPr>
          <p:nvPr/>
        </p:nvPicPr>
        <p:blipFill>
          <a:blip r:embed="rId3"/>
          <a:stretch/>
        </p:blipFill>
        <p:spPr bwMode="auto">
          <a:xfrm>
            <a:off x="973666" y="3418416"/>
            <a:ext cx="4181473" cy="876299"/>
          </a:xfrm>
          <a:prstGeom prst="rect">
            <a:avLst/>
          </a:prstGeom>
        </p:spPr>
      </p:pic>
      <p:pic>
        <p:nvPicPr>
          <p:cNvPr id="2120257107" name=""/>
          <p:cNvPicPr>
            <a:picLocks noChangeAspect="1"/>
          </p:cNvPicPr>
          <p:nvPr/>
        </p:nvPicPr>
        <p:blipFill>
          <a:blip r:embed="rId4"/>
          <a:stretch/>
        </p:blipFill>
        <p:spPr bwMode="auto">
          <a:xfrm>
            <a:off x="973666" y="4677833"/>
            <a:ext cx="3305174" cy="294322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02" name="Google Shape;302;p7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03" name="Google Shape;303;p70"/>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3: Correct the job title from web programmer to web developer</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93032968" name=""/>
          <p:cNvPicPr>
            <a:picLocks noChangeAspect="1"/>
          </p:cNvPicPr>
          <p:nvPr/>
        </p:nvPicPr>
        <p:blipFill>
          <a:blip r:embed="rId3"/>
          <a:stretch/>
        </p:blipFill>
        <p:spPr bwMode="auto">
          <a:xfrm>
            <a:off x="783166" y="3746499"/>
            <a:ext cx="5867399" cy="971550"/>
          </a:xfrm>
          <a:prstGeom prst="rect">
            <a:avLst/>
          </a:prstGeom>
        </p:spPr>
      </p:pic>
      <p:pic>
        <p:nvPicPr>
          <p:cNvPr id="1390896753" name=""/>
          <p:cNvPicPr>
            <a:picLocks noChangeAspect="1"/>
          </p:cNvPicPr>
          <p:nvPr/>
        </p:nvPicPr>
        <p:blipFill>
          <a:blip r:embed="rId4"/>
          <a:stretch/>
        </p:blipFill>
        <p:spPr bwMode="auto">
          <a:xfrm>
            <a:off x="698499" y="5111749"/>
            <a:ext cx="3333749" cy="29336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09" name="Google Shape;309;p7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0" name="Google Shape;310;p71"/>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4: Delete the job title Web Developer from the database</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484212817" name=""/>
          <p:cNvPicPr>
            <a:picLocks noChangeAspect="1"/>
          </p:cNvPicPr>
          <p:nvPr/>
        </p:nvPicPr>
        <p:blipFill>
          <a:blip r:embed="rId3"/>
          <a:stretch/>
        </p:blipFill>
        <p:spPr bwMode="auto">
          <a:xfrm>
            <a:off x="476249" y="3682999"/>
            <a:ext cx="5534024" cy="952499"/>
          </a:xfrm>
          <a:prstGeom prst="rect">
            <a:avLst/>
          </a:prstGeom>
        </p:spPr>
      </p:pic>
      <p:pic>
        <p:nvPicPr>
          <p:cNvPr id="1641825195" name=""/>
          <p:cNvPicPr>
            <a:picLocks noChangeAspect="1"/>
          </p:cNvPicPr>
          <p:nvPr/>
        </p:nvPicPr>
        <p:blipFill>
          <a:blip r:embed="rId4"/>
          <a:stretch/>
        </p:blipFill>
        <p:spPr bwMode="auto">
          <a:xfrm>
            <a:off x="783166" y="4900083"/>
            <a:ext cx="3743325" cy="277177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3" name="Google Shape;193;p5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Business Scenario</a:t>
            </a:r>
            <a:endParaRPr/>
          </a:p>
        </p:txBody>
      </p:sp>
      <p:sp>
        <p:nvSpPr>
          <p:cNvPr id="194" name="Google Shape;194;p53"/>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marR="241300" lvl="0" indent="0" algn="l">
              <a:lnSpc>
                <a:spcPct val="170000"/>
              </a:lnSpc>
              <a:spcBef>
                <a:spcPts val="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Business requirement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40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2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rgbClr val="FFFFFF"/>
                </a:highlight>
                <a:latin typeface="Open Sans"/>
                <a:ea typeface="Open Sans"/>
                <a:cs typeface="Open Sans"/>
              </a:rPr>
              <a:t>Dataset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The </a:t>
            </a:r>
            <a:r>
              <a:rPr lang="en" sz="1300" u="sng">
                <a:solidFill>
                  <a:schemeClr val="hlink"/>
                </a:solidFill>
                <a:highlight>
                  <a:srgbClr val="FFFFFF"/>
                </a:highlight>
                <a:latin typeface="Open Sans"/>
                <a:ea typeface="Open Sans"/>
                <a:cs typeface="Open Sans"/>
                <a:hlinkClick r:id="rId3" tooltip="https://drive.google.com/file/d/14SgnE_0wNpuPdF5ss94GGqIBfcxLnpIF/view"/>
              </a:rPr>
              <a:t>HR dataset</a:t>
            </a:r>
            <a:r>
              <a:rPr lang="en" sz="1300">
                <a:solidFill>
                  <a:srgbClr val="525C65"/>
                </a:solidFill>
                <a:highlight>
                  <a:srgbClr val="FFFFFF"/>
                </a:highlight>
                <a:latin typeface="Open Sans"/>
                <a:ea typeface="Open Sans"/>
                <a:cs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chemeClr val="lt1"/>
                </a:highlight>
                <a:latin typeface="Open Sans"/>
                <a:ea typeface="Open Sans"/>
                <a:cs typeface="Open Sans"/>
              </a:rPr>
              <a:t>IT Department Best Practices</a:t>
            </a:r>
            <a:endParaRPr sz="1500" b="1">
              <a:solidFill>
                <a:srgbClr val="2E3D49"/>
              </a:solidFill>
              <a:highlight>
                <a:schemeClr val="lt1"/>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chemeClr val="lt1"/>
                </a:highlight>
                <a:latin typeface="Open Sans"/>
                <a:ea typeface="Open Sans"/>
                <a:cs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hlinkClick r:id="rId4" tooltip="https://drive.google.com/file/d/1YdBZPpaIQvnD9NbgkeLMb5PeFtnhGGRP/view?usp=sharing"/>
              </a:rPr>
              <a:t>Best Practices document</a:t>
            </a:r>
            <a:r>
              <a:rPr lang="en" sz="1300">
                <a:solidFill>
                  <a:srgbClr val="525C65"/>
                </a:solidFill>
                <a:highlight>
                  <a:schemeClr val="lt1"/>
                </a:highlight>
                <a:latin typeface="Open Sans"/>
                <a:ea typeface="Open Sans"/>
                <a:cs typeface="Open Sans"/>
              </a:rPr>
              <a:t>.</a:t>
            </a:r>
            <a:endParaRPr sz="130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16" name="Google Shape;316;p7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7" name="Google Shape;317;p72"/>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5: How many employees are in each department?</a:t>
            </a: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1229125643" name=""/>
          <p:cNvPicPr>
            <a:picLocks noChangeAspect="1"/>
          </p:cNvPicPr>
          <p:nvPr/>
        </p:nvPicPr>
        <p:blipFill>
          <a:blip r:embed="rId3"/>
          <a:stretch/>
        </p:blipFill>
        <p:spPr bwMode="auto">
          <a:xfrm>
            <a:off x="793749" y="4776257"/>
            <a:ext cx="5867399" cy="1152524"/>
          </a:xfrm>
          <a:prstGeom prst="rect">
            <a:avLst/>
          </a:prstGeom>
        </p:spPr>
      </p:pic>
      <p:pic>
        <p:nvPicPr>
          <p:cNvPr id="482261860" name=""/>
          <p:cNvPicPr>
            <a:picLocks noChangeAspect="1"/>
          </p:cNvPicPr>
          <p:nvPr/>
        </p:nvPicPr>
        <p:blipFill>
          <a:blip r:embed="rId4"/>
          <a:stretch/>
        </p:blipFill>
        <p:spPr bwMode="auto">
          <a:xfrm>
            <a:off x="793749" y="6307665"/>
            <a:ext cx="4267199" cy="15620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23" name="Google Shape;323;p7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24" name="Google Shape;324;p73"/>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309295175" name=""/>
          <p:cNvPicPr>
            <a:picLocks noChangeAspect="1"/>
          </p:cNvPicPr>
          <p:nvPr/>
        </p:nvPicPr>
        <p:blipFill>
          <a:blip r:embed="rId3"/>
          <a:stretch/>
        </p:blipFill>
        <p:spPr bwMode="auto">
          <a:xfrm flipH="0" flipV="0">
            <a:off x="-77229" y="3925844"/>
            <a:ext cx="8143654" cy="1029729"/>
          </a:xfrm>
          <a:prstGeom prst="rect">
            <a:avLst/>
          </a:prstGeom>
        </p:spPr>
      </p:pic>
      <p:pic>
        <p:nvPicPr>
          <p:cNvPr id="1379269552" name=""/>
          <p:cNvPicPr>
            <a:picLocks noChangeAspect="1"/>
          </p:cNvPicPr>
          <p:nvPr/>
        </p:nvPicPr>
        <p:blipFill>
          <a:blip r:embed="rId4"/>
          <a:stretch/>
        </p:blipFill>
        <p:spPr bwMode="auto">
          <a:xfrm>
            <a:off x="0" y="5573412"/>
            <a:ext cx="7667624" cy="12763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30" name="Google Shape;330;p7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31" name="Google Shape;331;p74"/>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Question 7: </a:t>
            </a:r>
            <a:r>
              <a:rPr lang="en" sz="1900" b="1">
                <a:latin typeface="Open Sans"/>
                <a:ea typeface="Open Sans"/>
                <a:cs typeface="Open Sans"/>
              </a:rPr>
              <a:t>Describe how you would apply table security to restrict access to employee salaries using an SQL server.</a:t>
            </a:r>
            <a:endParaRPr sz="1900" b="1">
              <a:latin typeface="Open Sans"/>
              <a:ea typeface="Open Sans"/>
              <a:cs typeface="Open Sans"/>
            </a:endParaRPr>
          </a:p>
          <a:p>
            <a:pPr marL="0" lvl="0" indent="0" algn="l">
              <a:spcBef>
                <a:spcPts val="1600"/>
              </a:spcBef>
              <a:spcAft>
                <a:spcPts val="0"/>
              </a:spcAft>
              <a:buNone/>
              <a:defRPr/>
            </a:pPr>
            <a:endParaRPr sz="1900" b="1">
              <a:solidFill>
                <a:srgbClr val="0070C0"/>
              </a:solidFill>
              <a:latin typeface="Open Sans"/>
              <a:ea typeface="Open Sans"/>
              <a:cs typeface="Open Sans"/>
            </a:endParaRPr>
          </a:p>
          <a:p>
            <a:pPr marL="38099" indent="0">
              <a:buClr>
                <a:schemeClr val="dk2"/>
              </a:buClr>
              <a:buSzPts val="3000"/>
              <a:buFont typeface="Open Sans Light"/>
              <a:buNone/>
              <a:defRPr/>
            </a:pPr>
            <a:r>
              <a:rPr lang="en-US" sz="1900" b="1" i="0" u="none" strike="noStrike" cap="none" spc="0">
                <a:solidFill>
                  <a:srgbClr val="0070C0"/>
                </a:solidFill>
                <a:latin typeface="Open Sans"/>
                <a:ea typeface="Open Sans"/>
                <a:cs typeface="Open Sans"/>
              </a:rPr>
              <a:t>&gt;In my Model, the table/entity "salary" can be granted access to any one whose in the HR table and who is a Manager of a specific department.</a:t>
            </a:r>
            <a:endParaRPr sz="1900" b="1" i="0" u="none" strike="noStrike" cap="none" spc="0">
              <a:solidFill>
                <a:srgbClr val="0070C0"/>
              </a:solidFill>
              <a:latin typeface="Open Sans"/>
              <a:ea typeface="Open Sans"/>
              <a:cs typeface="Open Sans"/>
            </a:endParaRPr>
          </a:p>
          <a:p>
            <a:pPr marL="38099" indent="0">
              <a:buClr>
                <a:schemeClr val="dk2"/>
              </a:buClr>
              <a:buSzPts val="3000"/>
              <a:buFont typeface="Open Sans Light"/>
              <a:buNone/>
              <a:defRPr/>
            </a:pPr>
            <a:endParaRPr sz="1900" b="1" i="0" u="none" strike="noStrike" cap="none" spc="0">
              <a:solidFill>
                <a:srgbClr val="0070C0"/>
              </a:solidFill>
              <a:latin typeface="Open Sans"/>
              <a:cs typeface="Open Sans"/>
            </a:endParaRPr>
          </a:p>
          <a:p>
            <a:pPr marL="38099" indent="0">
              <a:buClr>
                <a:schemeClr val="dk2"/>
              </a:buClr>
              <a:buSzPts val="3000"/>
              <a:buFont typeface="Open Sans Light"/>
              <a:buNone/>
              <a:defRPr/>
            </a:pPr>
            <a:r>
              <a:rPr lang="en-US" sz="1900" b="1" i="0" u="none" strike="noStrike" cap="none" spc="0">
                <a:solidFill>
                  <a:srgbClr val="0070C0"/>
                </a:solidFill>
                <a:latin typeface="Open Sans"/>
                <a:ea typeface="Open Sans"/>
                <a:cs typeface="Open Sans"/>
              </a:rPr>
              <a:t>&gt;</a:t>
            </a:r>
            <a:r>
              <a:rPr lang="en-US" sz="1900" b="1" i="0" u="none" strike="noStrike" cap="none" spc="0">
                <a:solidFill>
                  <a:srgbClr val="0070C0"/>
                </a:solidFill>
                <a:latin typeface="Open Sans"/>
                <a:ea typeface="Open Sans"/>
                <a:cs typeface="Open Sans"/>
              </a:rPr>
              <a:t>In addition, I would also grant access dept heads access to only their employees and not to all managers.</a:t>
            </a:r>
            <a:endParaRPr lang="en-US" sz="1900" b="1" i="0" u="none" strike="noStrike" cap="none" spc="0">
              <a:solidFill>
                <a:schemeClr val="dk2"/>
              </a:solidFill>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02B4E5"/>
        </a:solidFill>
      </p:bgPr>
    </p:bg>
    <p:spTree>
      <p:nvGrpSpPr>
        <p:cNvPr id="1" name=""/>
        <p:cNvGrpSpPr/>
        <p:nvPr/>
      </p:nvGrpSpPr>
      <p:grpSpPr bwMode="auto">
        <a:xfrm>
          <a:off x="0" y="0"/>
          <a:ext cx="0" cy="0"/>
          <a:chOff x="0" y="0"/>
          <a:chExt cx="0" cy="0"/>
        </a:xfrm>
      </p:grpSpPr>
      <p:sp>
        <p:nvSpPr>
          <p:cNvPr id="336" name="Google Shape;336;p7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4</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Above and Beyond (optional)</a:t>
            </a:r>
            <a:endParaRPr sz="3000">
              <a:solidFill>
                <a:srgbClr val="FFFFFF"/>
              </a:solidFill>
              <a:latin typeface="Open Sans"/>
              <a:ea typeface="Open Sans"/>
              <a:cs typeface="Open Sans"/>
            </a:endParaRPr>
          </a:p>
        </p:txBody>
      </p:sp>
      <p:sp>
        <p:nvSpPr>
          <p:cNvPr id="337" name="Google Shape;337;p7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48" name="Google Shape;348;p77"/>
          <p:cNvSpPr txBox="1"/>
          <p:nvPr>
            <p:ph type="title"/>
          </p:nvPr>
        </p:nvSpPr>
        <p:spPr bwMode="auto">
          <a:xfrm>
            <a:off x="161971" y="8510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1</a:t>
            </a:r>
            <a:endParaRPr/>
          </a:p>
        </p:txBody>
      </p:sp>
      <p:sp>
        <p:nvSpPr>
          <p:cNvPr id="349" name="Google Shape;349;p77"/>
          <p:cNvSpPr txBox="1"/>
          <p:nvPr>
            <p:ph type="body" idx="1"/>
          </p:nvPr>
        </p:nvSpPr>
        <p:spPr bwMode="auto">
          <a:xfrm>
            <a:off x="264949" y="966561"/>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view that returns all employee attributes; results should resemble initial Excel file</a:t>
            </a:r>
            <a:endParaRPr sz="2000" b="1">
              <a:latin typeface="Open Sans"/>
              <a:ea typeface="Open Sans"/>
              <a:cs typeface="Open Sans"/>
            </a:endParaRPr>
          </a:p>
          <a:p>
            <a:pPr marL="457200" lvl="0" indent="0" algn="l">
              <a:spcBef>
                <a:spcPts val="1600"/>
              </a:spcBef>
              <a:spcAft>
                <a:spcPts val="1600"/>
              </a:spcAft>
              <a:buNone/>
              <a:defRPr/>
            </a:pPr>
            <a:endParaRPr sz="1900"/>
          </a:p>
        </p:txBody>
      </p:sp>
      <p:pic>
        <p:nvPicPr>
          <p:cNvPr id="1197514135" name=""/>
          <p:cNvPicPr>
            <a:picLocks noChangeAspect="1"/>
          </p:cNvPicPr>
          <p:nvPr/>
        </p:nvPicPr>
        <p:blipFill>
          <a:blip r:embed="rId3"/>
          <a:stretch/>
        </p:blipFill>
        <p:spPr bwMode="auto">
          <a:xfrm>
            <a:off x="9574" y="3190875"/>
            <a:ext cx="7753349" cy="36766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66551398" name="Google Shape;348;p77"/>
          <p:cNvSpPr txBox="1"/>
          <p:nvPr>
            <p:ph type="title"/>
          </p:nvPr>
        </p:nvSpPr>
        <p:spPr bwMode="auto">
          <a:xfrm>
            <a:off x="161971" y="85101"/>
            <a:ext cx="7242599" cy="1119899"/>
          </a:xfrm>
          <a:prstGeom prst="rect">
            <a:avLst/>
          </a:prstGeom>
        </p:spPr>
        <p:txBody>
          <a:bodyPr spcFirstLastPara="1" wrap="square" lIns="91423" tIns="91423" rIns="91423" bIns="91423" anchor="ctr" anchorCtr="0">
            <a:noAutofit/>
          </a:bodyPr>
          <a:lstStyle/>
          <a:p>
            <a:pPr marL="0" lvl="0" indent="0" algn="l">
              <a:spcBef>
                <a:spcPts val="0"/>
              </a:spcBef>
              <a:spcAft>
                <a:spcPts val="0"/>
              </a:spcAft>
              <a:buNone/>
              <a:defRPr/>
            </a:pPr>
            <a:r>
              <a:rPr lang="en"/>
              <a:t>Standout Suggestion 1</a:t>
            </a:r>
            <a:endParaRPr/>
          </a:p>
        </p:txBody>
      </p:sp>
      <p:sp>
        <p:nvSpPr>
          <p:cNvPr id="479973364" name="Google Shape;349;p77"/>
          <p:cNvSpPr txBox="1"/>
          <p:nvPr>
            <p:ph type="body" idx="1"/>
          </p:nvPr>
        </p:nvSpPr>
        <p:spPr bwMode="auto">
          <a:xfrm>
            <a:off x="264949" y="966561"/>
            <a:ext cx="7242599" cy="77319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lang="en" sz="2000" b="1">
                <a:latin typeface="Open Sans"/>
                <a:ea typeface="Open Sans"/>
                <a:cs typeface="Open Sans"/>
              </a:rPr>
              <a:t>Create a view that returns all employee attributes; results should resemble initial Excel file</a:t>
            </a:r>
            <a:endParaRPr sz="2000" b="1">
              <a:latin typeface="Open Sans"/>
              <a:ea typeface="Open Sans"/>
              <a:cs typeface="Open Sans"/>
            </a:endParaRPr>
          </a:p>
          <a:p>
            <a:pPr marL="457200" lvl="0" indent="0" algn="l">
              <a:spcBef>
                <a:spcPts val="1599"/>
              </a:spcBef>
              <a:spcAft>
                <a:spcPts val="1599"/>
              </a:spcAft>
              <a:buNone/>
              <a:defRPr/>
            </a:pPr>
            <a:endParaRPr sz="1900"/>
          </a:p>
        </p:txBody>
      </p:sp>
      <p:pic>
        <p:nvPicPr>
          <p:cNvPr id="2079294397" name=""/>
          <p:cNvPicPr>
            <a:picLocks noChangeAspect="1"/>
          </p:cNvPicPr>
          <p:nvPr/>
        </p:nvPicPr>
        <p:blipFill>
          <a:blip r:embed="rId3"/>
          <a:stretch/>
        </p:blipFill>
        <p:spPr bwMode="auto">
          <a:xfrm flipH="0" flipV="0">
            <a:off x="12900" y="1866385"/>
            <a:ext cx="7746698" cy="3215845"/>
          </a:xfrm>
          <a:prstGeom prst="rect">
            <a:avLst/>
          </a:prstGeom>
        </p:spPr>
      </p:pic>
      <p:pic>
        <p:nvPicPr>
          <p:cNvPr id="476893257" name=""/>
          <p:cNvPicPr>
            <a:picLocks noChangeAspect="1"/>
          </p:cNvPicPr>
          <p:nvPr/>
        </p:nvPicPr>
        <p:blipFill>
          <a:blip r:embed="rId4"/>
          <a:stretch/>
        </p:blipFill>
        <p:spPr bwMode="auto">
          <a:xfrm flipH="0" flipV="0">
            <a:off x="12900" y="5358806"/>
            <a:ext cx="7594532" cy="333965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54" name="Google Shape;354;p7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2</a:t>
            </a:r>
            <a:endParaRPr/>
          </a:p>
        </p:txBody>
      </p:sp>
      <p:sp>
        <p:nvSpPr>
          <p:cNvPr id="355" name="Google Shape;355;p7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60" name="Google Shape;360;p7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3</a:t>
            </a:r>
            <a:endParaRPr/>
          </a:p>
        </p:txBody>
      </p:sp>
      <p:sp>
        <p:nvSpPr>
          <p:cNvPr id="361" name="Google Shape;361;p79"/>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Implement user security on the restricted salary attribute.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Create a non-management user named </a:t>
            </a:r>
            <a:r>
              <a:rPr lang="en" sz="1900">
                <a:solidFill>
                  <a:srgbClr val="FF0000"/>
                </a:solidFill>
                <a:latin typeface="Source Code Pro"/>
                <a:ea typeface="Source Code Pro"/>
                <a:cs typeface="Source Code Pro"/>
              </a:rPr>
              <a:t>NoMgr</a:t>
            </a:r>
            <a:r>
              <a:rPr lang="en" sz="1900">
                <a:solidFill>
                  <a:srgbClr val="FF0000"/>
                </a:solidFill>
                <a:latin typeface="Open Sans"/>
                <a:ea typeface="Open Sans"/>
                <a:cs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a:spcBef>
                <a:spcPts val="1600"/>
              </a:spcBef>
              <a:spcAft>
                <a:spcPts val="0"/>
              </a:spcAft>
              <a:buNone/>
              <a:defRPr/>
            </a:pPr>
            <a:r>
              <a:rPr lang="en" sz="1900">
                <a:solidFill>
                  <a:srgbClr val="FF0000"/>
                </a:solidFill>
              </a:rPr>
              <a:t>Submit screenshot of code</a:t>
            </a:r>
            <a:endParaRPr sz="1900">
              <a:solidFill>
                <a:srgbClr val="FF0000"/>
              </a:solidFill>
            </a:endParaRPr>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02B4E5"/>
        </a:solidFill>
      </p:bgPr>
    </p:bg>
    <p:spTree>
      <p:nvGrpSpPr>
        <p:cNvPr id="1" name=""/>
        <p:cNvGrpSpPr/>
        <p:nvPr/>
      </p:nvGrpSpPr>
      <p:grpSpPr bwMode="auto">
        <a:xfrm>
          <a:off x="0" y="0"/>
          <a:ext cx="0" cy="0"/>
          <a:chOff x="0" y="0"/>
          <a:chExt cx="0" cy="0"/>
        </a:xfrm>
      </p:grpSpPr>
      <p:sp>
        <p:nvSpPr>
          <p:cNvPr id="366" name="Google Shape;366;p8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Appendix</a:t>
            </a:r>
            <a:endParaRPr sz="3000" b="1">
              <a:solidFill>
                <a:srgbClr val="FFFFFF"/>
              </a:solidFill>
              <a:latin typeface="Open Sans"/>
              <a:ea typeface="Open Sans"/>
              <a:cs typeface="Open Sans"/>
            </a:endParaRPr>
          </a:p>
          <a:p>
            <a:pPr marL="0" lvl="0" indent="0" algn="l">
              <a:lnSpc>
                <a:spcPct val="150000"/>
              </a:lnSpc>
              <a:spcBef>
                <a:spcPts val="0"/>
              </a:spcBef>
              <a:spcAft>
                <a:spcPts val="0"/>
              </a:spcAft>
              <a:buClr>
                <a:schemeClr val="lt1"/>
              </a:buClr>
              <a:buFont typeface="Open Sans"/>
              <a:buNone/>
              <a:defRPr/>
            </a:pPr>
            <a:endParaRPr sz="3000" b="1">
              <a:solidFill>
                <a:srgbClr val="FFFFFF"/>
              </a:solidFill>
              <a:latin typeface="Open Sans"/>
              <a:ea typeface="Open Sans"/>
              <a:cs typeface="Open Sans"/>
            </a:endParaRPr>
          </a:p>
        </p:txBody>
      </p:sp>
      <p:sp>
        <p:nvSpPr>
          <p:cNvPr id="367" name="Google Shape;367;p8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72" name="Google Shape;372;p8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Additional Info</a:t>
            </a:r>
            <a:endParaRPr/>
          </a:p>
        </p:txBody>
      </p:sp>
      <p:sp>
        <p:nvSpPr>
          <p:cNvPr id="373" name="Google Shape;373;p81"/>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3100"/>
              <a:t>You can include supporting or additional information that supports your previous slides, but isn’t necessary for every person to see that looks at your slides.</a:t>
            </a:r>
            <a:endParaRPr sz="31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02B4E5"/>
        </a:solidFill>
      </p:bgPr>
    </p:bg>
    <p:spTree>
      <p:nvGrpSpPr>
        <p:cNvPr id="1" name=""/>
        <p:cNvGrpSpPr/>
        <p:nvPr/>
      </p:nvGrpSpPr>
      <p:grpSpPr bwMode="auto">
        <a:xfrm>
          <a:off x="0" y="0"/>
          <a:ext cx="0" cy="0"/>
          <a:chOff x="0" y="0"/>
          <a:chExt cx="0" cy="0"/>
        </a:xfrm>
      </p:grpSpPr>
      <p:sp>
        <p:nvSpPr>
          <p:cNvPr id="199" name="Google Shape;199;p54"/>
          <p:cNvSpPr/>
          <p:nvPr/>
        </p:nvSpPr>
        <p:spPr bwMode="auto">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0" name="Google Shape;200;p54"/>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1" name="Google Shape;201;p54"/>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1</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Architecture Foundations</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6" name="Google Shape;206;p55"/>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1: Data Architecture Foundations</a:t>
            </a:r>
            <a:endParaRPr/>
          </a:p>
        </p:txBody>
      </p:sp>
      <p:sp>
        <p:nvSpPr>
          <p:cNvPr id="207" name="Google Shape;207;p55"/>
          <p:cNvSpPr txBox="1"/>
          <p:nvPr>
            <p:ph type="body" idx="1"/>
          </p:nvPr>
        </p:nvSpPr>
        <p:spPr bwMode="auto">
          <a:xfrm>
            <a:off x="264950" y="2253724"/>
            <a:ext cx="7242600" cy="75345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endParaRPr sz="1000">
              <a:solidFill>
                <a:schemeClr val="dk1"/>
              </a:solidFill>
              <a:highlight>
                <a:srgbClr val="DBE2E8"/>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Hi,</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Thanks,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Sarah Collins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Head of HR</a:t>
            </a:r>
            <a:endParaRPr sz="11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0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2" name="Google Shape;212;p5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3" name="Google Shape;213;p56"/>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Purpose of the new database:</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Move the HR data from an Excel to a Database to account for growth of company and employee base. User level access to be granted to this database.</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Describe current data management solution:</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Currently the data is stored in an excel. HR will be loading the data into a Database. This DB will be made available to the Architect.</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Describe current data available</a:t>
            </a:r>
            <a:r>
              <a:rPr lang="en-US" sz="1000" b="0" i="0" u="none" strike="noStrike" cap="none" spc="0">
                <a:solidFill>
                  <a:schemeClr val="dk2"/>
                </a:solidFill>
                <a:latin typeface="Open Sans Light"/>
                <a:ea typeface="Open Sans Light"/>
                <a:cs typeface="Open Sans Light"/>
              </a:rPr>
              <a:t>:</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The current data in Excel has the following columns:</a:t>
            </a:r>
            <a:endParaRPr lang="en-US" sz="1000" b="0" i="0" u="none" strike="noStrike" cap="none" spc="0">
              <a:solidFill>
                <a:schemeClr val="dk2"/>
              </a:solidFill>
              <a:latin typeface="Open Sans Light"/>
              <a:ea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 “EMP_ID, EMP_NM, EMAIL, HIRE_DT, JOB_TITLE, SALARY, DEPARTMENT, MANAGER, START_DT, END_DT, LOCATION, ADDRESS, CITY, STATE, EDUCTATION_LEVEL”</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Additional data requests:</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A growth of 20% YOY is expected which may take the empoyee count to appx 500.</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Who will own/manage data</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The HR will own the data and only HR and management level employees will have read/write access to the DB</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Who will have access to database</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90% of the users will have read only access. HR and management level employees will have read/write access.</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Estimated size of database</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The estimates show 20% YOY growth will be only 500 employees and the current partition of 1GB for the Database should suffice.</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Estimated annual growth</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20% YOY growth. 200 employee to grow to 500 employees by Year 6 of the company’s existence.</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Is any of the data sensitive/restricted</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Salary data to be accessed by HR only and by the specific department heads only.</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Database backup:</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Standard back of DB: 1 x per week</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Archive: 1 x per month; Retain data for 2 years.</a:t>
            </a:r>
            <a:endParaRPr lang="en-US" sz="1000" b="0" i="0" u="none" strike="noStrike" cap="none" spc="0">
              <a:solidFill>
                <a:schemeClr val="dk2"/>
              </a:solidFill>
              <a:latin typeface="Open Sans Light"/>
              <a:ea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Critical: 1 x per week with daily incremental data backup</a:t>
            </a:r>
            <a:endParaRPr lang="en-US" sz="1000" b="0" i="0" u="none" strike="noStrike" cap="none" spc="0">
              <a:solidFill>
                <a:schemeClr val="dk2"/>
              </a:solidFill>
              <a:latin typeface="Open Sans Light"/>
              <a:cs typeface="Open Sans Ligh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24" name="Google Shape;224;p5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Technical Requirement</a:t>
            </a:r>
            <a:endParaRPr/>
          </a:p>
        </p:txBody>
      </p:sp>
      <p:sp>
        <p:nvSpPr>
          <p:cNvPr id="225" name="Google Shape;225;p5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38099" indent="0">
              <a:buClr>
                <a:schemeClr val="dk2"/>
              </a:buClr>
              <a:buSzPts val="3000"/>
              <a:buFont typeface="Arial"/>
              <a:buNone/>
              <a:defRPr/>
            </a:pPr>
            <a:r>
              <a:rPr lang="en" sz="1000" b="1" i="0" u="none" strike="noStrike" cap="none" spc="0">
                <a:solidFill>
                  <a:schemeClr val="dk2"/>
                </a:solidFill>
                <a:latin typeface="Open Sans Light"/>
                <a:ea typeface="Open Sans Light"/>
                <a:cs typeface="Open Sans Light"/>
              </a:rPr>
              <a:t>Justification for the new database</a:t>
            </a:r>
            <a:endParaRPr lang="en" sz="1000" b="0" i="0" u="none" strike="noStrike" cap="none" spc="0">
              <a:solidFill>
                <a:schemeClr val="dk2"/>
              </a:solidFill>
              <a:latin typeface="Open Sans Light"/>
              <a:cs typeface="Open Sans Light"/>
            </a:endParaRPr>
          </a:p>
          <a:p>
            <a:pPr marL="38099" indent="0">
              <a:buClr>
                <a:schemeClr val="dk2"/>
              </a:buClr>
              <a:buSzPts val="3000"/>
              <a:buFont typeface="Arial"/>
              <a:buNone/>
              <a:defRPr/>
            </a:pPr>
            <a:r>
              <a:rPr lang="en" sz="1000" b="0" i="0" u="none" strike="noStrike" cap="none" spc="0">
                <a:solidFill>
                  <a:schemeClr val="dk2"/>
                </a:solidFill>
                <a:latin typeface="Open Sans Light"/>
                <a:ea typeface="Open Sans Light"/>
                <a:cs typeface="Open Sans Light"/>
              </a:rPr>
              <a:t>Sharing a file among a larger number of users is not feasable.</a:t>
            </a:r>
            <a:endParaRPr lang="en" sz="1000" b="0" i="0" u="none" strike="noStrike" cap="none" spc="0">
              <a:solidFill>
                <a:schemeClr val="dk2"/>
              </a:solidFill>
              <a:latin typeface="Open Sans Light"/>
              <a:cs typeface="Open Sans Light"/>
            </a:endParaRPr>
          </a:p>
          <a:p>
            <a:pPr marL="38099" indent="0">
              <a:buClr>
                <a:schemeClr val="dk2"/>
              </a:buClr>
              <a:buSzPts val="3000"/>
              <a:buFont typeface="Arial"/>
              <a:buNone/>
              <a:defRPr/>
            </a:pPr>
            <a:r>
              <a:rPr lang="en" sz="1000" b="0" i="0" u="none" strike="noStrike" cap="none" spc="0">
                <a:solidFill>
                  <a:schemeClr val="dk2"/>
                </a:solidFill>
                <a:latin typeface="Open Sans Light"/>
                <a:ea typeface="Open Sans Light"/>
                <a:cs typeface="Open Sans Light"/>
              </a:rPr>
              <a:t>Address data integrity and data security.</a:t>
            </a:r>
            <a:endParaRPr lang="en" sz="1000" b="0" i="0" u="none" strike="noStrike" cap="none" spc="0">
              <a:solidFill>
                <a:schemeClr val="dk2"/>
              </a:solidFill>
              <a:latin typeface="Open Sans Light"/>
              <a:cs typeface="Open Sans Light"/>
            </a:endParaRPr>
          </a:p>
          <a:p>
            <a:pPr marL="38099" indent="0">
              <a:buClr>
                <a:schemeClr val="dk2"/>
              </a:buClr>
              <a:buSzPts val="3000"/>
              <a:buFont typeface="Arial"/>
              <a:buNone/>
              <a:defRPr/>
            </a:pPr>
            <a:r>
              <a:rPr lang="en" sz="1000" b="0" i="0" u="none" strike="noStrike" cap="none" spc="0">
                <a:solidFill>
                  <a:schemeClr val="dk2"/>
                </a:solidFill>
                <a:latin typeface="Open Sans Light"/>
                <a:ea typeface="Open Sans Light"/>
                <a:cs typeface="Open Sans Light"/>
              </a:rPr>
              <a:t>Sensitive data access to specific authorized individuals only.</a:t>
            </a:r>
            <a:endParaRPr lang="en" sz="1000" b="0" i="0" u="none" strike="noStrike" cap="none" spc="0">
              <a:solidFill>
                <a:schemeClr val="dk2"/>
              </a:solidFill>
              <a:latin typeface="Open Sans Light"/>
              <a:cs typeface="Open Sans Light"/>
            </a:endParaRPr>
          </a:p>
          <a:p>
            <a:pPr marL="38099" indent="0">
              <a:buClr>
                <a:schemeClr val="dk2"/>
              </a:buClr>
              <a:buSzPts val="3000"/>
              <a:buFont typeface="Arial"/>
              <a:buNone/>
              <a:defRPr/>
            </a:pPr>
            <a:endParaRPr lang="en" sz="1000" b="0" i="0" u="none" strike="noStrike" cap="none" spc="0">
              <a:solidFill>
                <a:schemeClr val="dk2"/>
              </a:solidFill>
              <a:latin typeface="Open Sans Light"/>
              <a:cs typeface="Open Sans Light"/>
            </a:endParaRPr>
          </a:p>
          <a:p>
            <a:pPr marL="38099" indent="0">
              <a:buClr>
                <a:schemeClr val="dk2"/>
              </a:buClr>
              <a:buSzPts val="3000"/>
              <a:buFont typeface="Arial"/>
              <a:buNone/>
              <a:defRPr/>
            </a:pPr>
            <a:r>
              <a:rPr lang="en" sz="1000" b="1" i="0" u="none" strike="noStrike" cap="none" spc="0">
                <a:solidFill>
                  <a:schemeClr val="dk2"/>
                </a:solidFill>
                <a:latin typeface="Open Sans Light"/>
                <a:ea typeface="Open Sans Light"/>
                <a:cs typeface="Open Sans Light"/>
              </a:rPr>
              <a:t>Database objects</a:t>
            </a:r>
            <a:endParaRPr lang="en" sz="1000" b="0" i="0" u="none" strike="noStrike" cap="none" spc="0">
              <a:solidFill>
                <a:schemeClr val="dk2"/>
              </a:solidFill>
              <a:latin typeface="Open Sans Light"/>
              <a:cs typeface="Open Sans Light"/>
            </a:endParaRPr>
          </a:p>
          <a:p>
            <a:pPr marL="38099" indent="0">
              <a:buClr>
                <a:schemeClr val="dk2"/>
              </a:buClr>
              <a:buSzPts val="3000"/>
              <a:buFont typeface="Arial"/>
              <a:buNone/>
              <a:defRPr/>
            </a:pPr>
            <a:r>
              <a:rPr lang="en" sz="1000" b="0" i="0" u="none" strike="noStrike" cap="none" spc="0">
                <a:solidFill>
                  <a:schemeClr val="dk2"/>
                </a:solidFill>
                <a:latin typeface="Open Sans Light"/>
                <a:ea typeface="Open Sans Light"/>
                <a:cs typeface="Open Sans Light"/>
              </a:rPr>
              <a:t>List the database objects (tables, views, special procedures)  that will be created for the database. </a:t>
            </a:r>
            <a:endParaRPr lang="en" sz="1000" b="0" i="0" u="none" strike="noStrike" cap="none" spc="0">
              <a:solidFill>
                <a:schemeClr val="dk2"/>
              </a:solidFill>
              <a:latin typeface="Open Sans Light"/>
              <a:cs typeface="Open Sans Light"/>
            </a:endParaRPr>
          </a:p>
          <a:p>
            <a:pPr marL="38099" indent="0">
              <a:buClr>
                <a:schemeClr val="dk2"/>
              </a:buClr>
              <a:buSzPts val="3000"/>
              <a:buFont typeface="Arial"/>
              <a:buNone/>
              <a:defRPr/>
            </a:pPr>
            <a:r>
              <a:rPr lang="en" sz="1000" b="0" i="0" u="none" strike="noStrike" cap="none" spc="0">
                <a:solidFill>
                  <a:schemeClr val="dk2"/>
                </a:solidFill>
                <a:latin typeface="Open Sans Light"/>
                <a:ea typeface="Open Sans Light"/>
                <a:cs typeface="Open Sans Light"/>
              </a:rPr>
              <a:t>Tables to be created: :</a:t>
            </a:r>
            <a:endParaRPr lang="en" sz="1000" b="0" i="0" u="none" strike="noStrike" cap="none" spc="0">
              <a:solidFill>
                <a:schemeClr val="dk2"/>
              </a:solidFill>
              <a:latin typeface="Open Sans Light"/>
              <a:cs typeface="Open Sans Light"/>
            </a:endParaRPr>
          </a:p>
          <a:p>
            <a:pPr>
              <a:buClr>
                <a:schemeClr val="dk2"/>
              </a:buClr>
              <a:buSzPts val="3000"/>
              <a:buFont typeface="Arial"/>
              <a:buChar char="–"/>
              <a:defRPr/>
            </a:pPr>
            <a:r>
              <a:rPr lang="en" sz="1000" b="0" i="0" u="none" strike="noStrike" cap="none" spc="0">
                <a:solidFill>
                  <a:schemeClr val="dk2"/>
                </a:solidFill>
                <a:latin typeface="Open Sans Light"/>
                <a:ea typeface="Open Sans Light"/>
                <a:cs typeface="Open Sans Light"/>
              </a:rPr>
              <a:t>Employee: EMP_ID, EMP_NM, EMAIL, HIRE_DT, START_DT, END_DT, EDUCATION_LEVEL</a:t>
            </a:r>
            <a:endParaRPr lang="en" sz="1000" b="0" i="0" u="none" strike="noStrike" cap="none" spc="0">
              <a:solidFill>
                <a:schemeClr val="dk2"/>
              </a:solidFill>
              <a:latin typeface="Open Sans Light"/>
              <a:cs typeface="Open Sans Light"/>
            </a:endParaRPr>
          </a:p>
          <a:p>
            <a:pPr>
              <a:buClr>
                <a:schemeClr val="dk2"/>
              </a:buClr>
              <a:buSzPts val="3000"/>
              <a:buFont typeface="Arial"/>
              <a:buChar char="–"/>
              <a:defRPr/>
            </a:pPr>
            <a:r>
              <a:rPr lang="en" sz="1000" b="0" i="0" u="none" strike="noStrike" cap="none" spc="0">
                <a:solidFill>
                  <a:schemeClr val="dk2"/>
                </a:solidFill>
                <a:latin typeface="Open Sans Light"/>
                <a:ea typeface="Open Sans Light"/>
                <a:cs typeface="Open Sans Light"/>
              </a:rPr>
              <a:t>Sensitive_Data: EMPL_ID, SALARY [possibly a view which is restricted to certain users only]</a:t>
            </a:r>
            <a:endParaRPr lang="en" sz="1000" b="0" i="0" u="none" strike="noStrike" cap="none" spc="0">
              <a:solidFill>
                <a:schemeClr val="dk2"/>
              </a:solidFill>
              <a:latin typeface="Open Sans Light"/>
              <a:cs typeface="Open Sans Light"/>
            </a:endParaRPr>
          </a:p>
          <a:p>
            <a:pPr>
              <a:buClr>
                <a:schemeClr val="dk2"/>
              </a:buClr>
              <a:buSzPts val="3000"/>
              <a:buFont typeface="Arial"/>
              <a:buChar char="–"/>
              <a:defRPr/>
            </a:pPr>
            <a:r>
              <a:rPr lang="en" sz="1000" b="0" i="0" u="none" strike="noStrike" cap="none" spc="0">
                <a:solidFill>
                  <a:schemeClr val="dk2"/>
                </a:solidFill>
                <a:latin typeface="Open Sans Light"/>
                <a:ea typeface="Open Sans Light"/>
                <a:cs typeface="Open Sans Light"/>
              </a:rPr>
              <a:t>Job_Title: EMP_ID, JOB_TITLE</a:t>
            </a:r>
            <a:endParaRPr lang="en" sz="1000" b="0" i="0" u="none" strike="noStrike" cap="none" spc="0">
              <a:solidFill>
                <a:schemeClr val="dk2"/>
              </a:solidFill>
              <a:latin typeface="Open Sans Light"/>
              <a:cs typeface="Open Sans Light"/>
            </a:endParaRPr>
          </a:p>
          <a:p>
            <a:pPr>
              <a:buClr>
                <a:schemeClr val="dk2"/>
              </a:buClr>
              <a:buSzPts val="3000"/>
              <a:buFont typeface="Arial"/>
              <a:buChar char="–"/>
              <a:defRPr/>
            </a:pPr>
            <a:r>
              <a:rPr lang="en" sz="1000" b="0" i="0" u="none" strike="noStrike" cap="none" spc="0">
                <a:solidFill>
                  <a:schemeClr val="dk2"/>
                </a:solidFill>
                <a:latin typeface="Open Sans Light"/>
                <a:ea typeface="Open Sans Light"/>
                <a:cs typeface="Open Sans Light"/>
              </a:rPr>
              <a:t>Manager: MANAGER_ID, MANAGER_NM</a:t>
            </a:r>
            <a:endParaRPr lang="en" sz="1000" b="0" i="0" u="none" strike="noStrike" cap="none" spc="0">
              <a:solidFill>
                <a:schemeClr val="dk2"/>
              </a:solidFill>
              <a:latin typeface="Open Sans Light"/>
              <a:cs typeface="Open Sans Light"/>
            </a:endParaRPr>
          </a:p>
          <a:p>
            <a:pPr>
              <a:buClr>
                <a:schemeClr val="dk2"/>
              </a:buClr>
              <a:buSzPts val="3000"/>
              <a:buFont typeface="Arial"/>
              <a:buChar char="–"/>
              <a:defRPr/>
            </a:pPr>
            <a:r>
              <a:rPr lang="en" sz="1000" b="0" i="0" u="none" strike="noStrike" cap="none" spc="0">
                <a:solidFill>
                  <a:schemeClr val="dk2"/>
                </a:solidFill>
                <a:latin typeface="Open Sans Light"/>
                <a:ea typeface="Open Sans Light"/>
                <a:cs typeface="Open Sans Light"/>
              </a:rPr>
              <a:t>Department: DEPT_ID, MANAGER_ID</a:t>
            </a:r>
            <a:endParaRPr lang="en" sz="1000" b="0" i="0" u="none" strike="noStrike" cap="none" spc="0">
              <a:solidFill>
                <a:schemeClr val="dk2"/>
              </a:solidFill>
              <a:latin typeface="Open Sans Light"/>
              <a:cs typeface="Open Sans Light"/>
            </a:endParaRPr>
          </a:p>
          <a:p>
            <a:pPr>
              <a:buClr>
                <a:schemeClr val="dk2"/>
              </a:buClr>
              <a:buSzPts val="3000"/>
              <a:buFont typeface="Arial"/>
              <a:buChar char="–"/>
              <a:defRPr/>
            </a:pPr>
            <a:r>
              <a:rPr lang="en" sz="1000" b="0" i="0" u="none" strike="noStrike" cap="none" spc="0">
                <a:solidFill>
                  <a:schemeClr val="dk2"/>
                </a:solidFill>
                <a:latin typeface="Open Sans Light"/>
                <a:ea typeface="Open Sans Light"/>
                <a:cs typeface="Open Sans Light"/>
              </a:rPr>
              <a:t>LOCATION: LOCATION_ID, LOCATION, ADDRESS, CITY, STATE.</a:t>
            </a:r>
            <a:endParaRPr lang="en" sz="1000" b="0" i="0" u="none" strike="noStrike" cap="none" spc="0">
              <a:solidFill>
                <a:schemeClr val="dk2"/>
              </a:solidFill>
              <a:latin typeface="Open Sans Light"/>
              <a:cs typeface="Open Sans Light"/>
            </a:endParaRPr>
          </a:p>
          <a:p>
            <a:pPr marL="38099" indent="0">
              <a:buClr>
                <a:schemeClr val="dk2"/>
              </a:buClr>
              <a:buSzPts val="3000"/>
              <a:buFont typeface="Arial"/>
              <a:buNone/>
              <a:defRPr/>
            </a:pPr>
            <a:endParaRPr lang="en" sz="1000" b="0" i="0" u="none" strike="noStrike" cap="none" spc="0">
              <a:solidFill>
                <a:schemeClr val="dk2"/>
              </a:solidFill>
              <a:latin typeface="Open Sans Light"/>
              <a:cs typeface="Open Sans Light"/>
            </a:endParaRPr>
          </a:p>
          <a:p>
            <a:pPr marL="38099" indent="0">
              <a:buClr>
                <a:schemeClr val="dk2"/>
              </a:buClr>
              <a:buSzPts val="3000"/>
              <a:buFont typeface="Arial"/>
              <a:buNone/>
              <a:defRPr/>
            </a:pPr>
            <a:r>
              <a:rPr lang="en" sz="1000" b="1" i="0" u="none" strike="noStrike" cap="none" spc="0">
                <a:solidFill>
                  <a:schemeClr val="dk2"/>
                </a:solidFill>
                <a:latin typeface="Open Sans Light"/>
                <a:ea typeface="Open Sans Light"/>
                <a:cs typeface="Open Sans Light"/>
              </a:rPr>
              <a:t>Data ingestion:</a:t>
            </a:r>
            <a:endParaRPr lang="en" sz="1000" b="0" i="0" u="none" strike="noStrike" cap="none" spc="0">
              <a:solidFill>
                <a:schemeClr val="dk2"/>
              </a:solidFill>
              <a:latin typeface="Open Sans Light"/>
              <a:ea typeface="Open Sans Light"/>
              <a:cs typeface="Open Sans Light"/>
            </a:endParaRPr>
          </a:p>
          <a:p>
            <a:pPr marL="38099" indent="0">
              <a:buClr>
                <a:schemeClr val="dk2"/>
              </a:buClr>
              <a:buSzPts val="3000"/>
              <a:buFont typeface="Arial"/>
              <a:buNone/>
              <a:defRPr/>
            </a:pPr>
            <a:r>
              <a:rPr lang="en" sz="1000" b="0" i="0" u="none" strike="noStrike" cap="none" spc="0">
                <a:solidFill>
                  <a:schemeClr val="dk2"/>
                </a:solidFill>
                <a:latin typeface="Open Sans Light"/>
                <a:ea typeface="Open Sans Light"/>
                <a:cs typeface="Open Sans Light"/>
              </a:rPr>
              <a:t>Data Ingestion will be Direct Feed from a Database. The database from where the data is going to be ingested will have domain authenticated access and user will have necessary access.</a:t>
            </a:r>
            <a:endParaRPr lang="en" sz="1000" b="0" i="0" u="none" strike="noStrike" cap="none" spc="0">
              <a:solidFill>
                <a:schemeClr val="dk2"/>
              </a:solidFill>
              <a:latin typeface="Open Sans Light"/>
              <a:cs typeface="Open Sans Ligh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0" name="Google Shape;230;p5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a:t>
            </a:r>
            <a:r>
              <a:rPr lang="en"/>
              <a:t>Technical </a:t>
            </a:r>
            <a:r>
              <a:rPr lang="en"/>
              <a:t>Requirement</a:t>
            </a:r>
            <a:endParaRPr/>
          </a:p>
        </p:txBody>
      </p:sp>
      <p:sp>
        <p:nvSpPr>
          <p:cNvPr id="231" name="Google Shape;231;p59"/>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Data governance (Ownership and User access)</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Ownership: The HR Head will have access to create new employees and view all sensitive data.</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User Access: </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The HR and Manager of every Dept will have access to read sensitive data of their respective direct reports.</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All users will be have read only access to the entire database except for the sensitive information.</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sz="1000" b="1"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Scalability </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Replication would be the best approach for scalability as the DB is going to be read heavy and since this is a regulated data and the need for disaster recovery is very important.</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Other factors also include, high availability and fault tolerance.</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sz="1000" b="1"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Flexibility:</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Future data integration will be done via Direct Feed and in some cases where continous feed is needed, an API will be considered depending on the outcome of a IT Security evaluation.</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Flat files can also be considered if data is update reguarly and a ETL process can be setup to ingest.</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Storage &amp; retention</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The data will be primarily stored on spinning disks.</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As in-memory data is expensive, data can be stored on such for real time data related implementations.</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Retention: </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As required by federal regulations to maintain this data for at least 7 years.</a:t>
            </a: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endParaRPr lang="en-US" sz="1000" b="0" i="0" u="none" strike="noStrike" cap="none" spc="0">
              <a:solidFill>
                <a:schemeClr val="dk2"/>
              </a:solidFill>
              <a:latin typeface="Open Sans Light"/>
              <a:cs typeface="Open Sans Light"/>
            </a:endParaRPr>
          </a:p>
          <a:p>
            <a:pPr marL="38099" indent="0">
              <a:buClr>
                <a:schemeClr val="dk2"/>
              </a:buClr>
              <a:buSzPts val="3000"/>
              <a:buFont typeface="Open Sans Light"/>
              <a:buNone/>
              <a:defRPr/>
            </a:pPr>
            <a:r>
              <a:rPr lang="en-US" sz="1000" b="1" i="0" u="none" strike="noStrike" cap="none" spc="0">
                <a:solidFill>
                  <a:schemeClr val="dk2"/>
                </a:solidFill>
                <a:latin typeface="Open Sans Light"/>
                <a:ea typeface="Open Sans Light"/>
                <a:cs typeface="Open Sans Light"/>
              </a:rPr>
              <a:t>Backup </a:t>
            </a:r>
            <a:endParaRPr lang="en-US" sz="1000" b="0" i="0" u="none" strike="noStrike" cap="none" spc="0">
              <a:solidFill>
                <a:schemeClr val="dk2"/>
              </a:solidFill>
              <a:latin typeface="Open Sans Light"/>
              <a:ea typeface="Open Sans Light"/>
              <a:cs typeface="Open Sans Light"/>
            </a:endParaRPr>
          </a:p>
          <a:p>
            <a:pPr marL="38099" indent="0">
              <a:buClr>
                <a:schemeClr val="dk2"/>
              </a:buClr>
              <a:buSzPts val="3000"/>
              <a:buFont typeface="Open Sans Light"/>
              <a:buNone/>
              <a:defRPr/>
            </a:pPr>
            <a:r>
              <a:rPr lang="en-US" sz="1000" b="0" i="0" u="none" strike="noStrike" cap="none" spc="0">
                <a:solidFill>
                  <a:schemeClr val="dk2"/>
                </a:solidFill>
                <a:latin typeface="Open Sans Light"/>
                <a:ea typeface="Open Sans Light"/>
                <a:cs typeface="Open Sans Light"/>
              </a:rPr>
              <a:t>Critical: Backup schedule is full backup 1x per week, incremental backup daily.</a:t>
            </a:r>
            <a:endParaRPr lang="en-US" sz="1000" b="0" i="0" u="none" strike="noStrike" cap="none" spc="0">
              <a:solidFill>
                <a:schemeClr val="dk2"/>
              </a:solidFill>
              <a:latin typeface="Open Sans Light"/>
              <a:cs typeface="Open Sans Light"/>
            </a:endParaRPr>
          </a:p>
          <a:p>
            <a:pPr marL="0" lvl="0" indent="0" algn="l">
              <a:lnSpc>
                <a:spcPct val="100000"/>
              </a:lnSpc>
              <a:spcBef>
                <a:spcPts val="0"/>
              </a:spcBef>
              <a:spcAft>
                <a:spcPts val="0"/>
              </a:spcAft>
              <a:buClr>
                <a:schemeClr val="dk1"/>
              </a:buClr>
              <a:buSzPts val="1100"/>
              <a:buFont typeface="Arial"/>
              <a:buNone/>
              <a:defRPr/>
            </a:pPr>
            <a:endParaRPr sz="17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02B4E5"/>
        </a:solidFill>
      </p:bgPr>
    </p:bg>
    <p:spTree>
      <p:nvGrpSpPr>
        <p:cNvPr id="1" name=""/>
        <p:cNvGrpSpPr/>
        <p:nvPr/>
      </p:nvGrpSpPr>
      <p:grpSpPr bwMode="auto">
        <a:xfrm>
          <a:off x="0" y="0"/>
          <a:ext cx="0" cy="0"/>
          <a:chOff x="0" y="0"/>
          <a:chExt cx="0" cy="0"/>
        </a:xfrm>
      </p:grpSpPr>
      <p:sp>
        <p:nvSpPr>
          <p:cNvPr id="236" name="Google Shape;236;p6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2</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Relational Database Design</a:t>
            </a:r>
            <a:endParaRPr sz="3000">
              <a:solidFill>
                <a:srgbClr val="FFFFFF"/>
              </a:solidFill>
              <a:latin typeface="Open Sans"/>
              <a:ea typeface="Open Sans"/>
              <a:cs typeface="Open Sans"/>
            </a:endParaRPr>
          </a:p>
        </p:txBody>
      </p:sp>
      <p:sp>
        <p:nvSpPr>
          <p:cNvPr id="237" name="Google Shape;237;p6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48" name="Google Shape;248;p6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49" name="Google Shape;249;p62"/>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Conceptual</a:t>
            </a:r>
            <a:endParaRPr sz="1900" b="1">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457200" lvl="0" indent="0" algn="l">
              <a:spcBef>
                <a:spcPts val="0"/>
              </a:spcBef>
              <a:spcAft>
                <a:spcPts val="1600"/>
              </a:spcAft>
              <a:buClr>
                <a:schemeClr val="dk1"/>
              </a:buClr>
              <a:buSzPts val="1100"/>
              <a:buFont typeface="Arial"/>
              <a:buNone/>
              <a:defRPr/>
            </a:pPr>
            <a:endParaRPr sz="1900"/>
          </a:p>
        </p:txBody>
      </p:sp>
      <p:pic>
        <p:nvPicPr>
          <p:cNvPr id="974144857" name=""/>
          <p:cNvPicPr>
            <a:picLocks noChangeAspect="1"/>
          </p:cNvPicPr>
          <p:nvPr/>
        </p:nvPicPr>
        <p:blipFill>
          <a:blip r:embed="rId3"/>
          <a:stretch/>
        </p:blipFill>
        <p:spPr bwMode="auto">
          <a:xfrm>
            <a:off x="0" y="2271951"/>
            <a:ext cx="7772399" cy="551449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_rels/theme5.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5.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ONLYOFFICE/8.1.1.27</Application>
  <DocSecurity>0</DocSecurity>
  <PresentationFormat>On-screen Show (4:3)</PresentationFormat>
  <Paragraphs>0</Paragraphs>
  <Slides>29</Slides>
  <Notes>29</Notes>
  <HiddenSlides>0</HiddenSlides>
  <MMClips>2</MMClips>
  <ScaleCrop>0</ScaleCrop>
  <HeadingPairs>
    <vt:vector size="4" baseType="variant">
      <vt:variant>
        <vt:lpstr>Theme</vt:lpstr>
      </vt:variant>
      <vt:variant>
        <vt:i4>4</vt:i4>
      </vt:variant>
      <vt:variant>
        <vt:lpstr>Slide Titles</vt:lpstr>
      </vt:variant>
      <vt:variant>
        <vt:i4>29</vt:i4>
      </vt:variant>
    </vt:vector>
  </HeadingPairs>
  <TitlesOfParts>
    <vt:vector size="33" baseType="lpstr">
      <vt:lpstr>Theme 1</vt:lpstr>
      <vt:lpstr>Theme 2</vt:lpstr>
      <vt:lpstr>Theme 3</vt:lpstr>
      <vt:lpstr>Theme 4</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2</cp:revision>
  <dcterms:modified xsi:type="dcterms:W3CDTF">2024-09-22T18:17:21Z</dcterms:modified>
  <cp:category/>
  <cp:contentStatus/>
  <cp:version/>
</cp:coreProperties>
</file>