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fields" initials="af" lastIdx="1" clrIdx="0">
    <p:extLst>
      <p:ext uri="{19B8F6BF-5375-455C-9EA6-DF929625EA0E}">
        <p15:presenceInfo xmlns:p15="http://schemas.microsoft.com/office/powerpoint/2012/main" userId="2ce336e2029d3b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35EF9E-9128-4DB8-B39C-C1BE9FA5BDF8}" v="24" dt="2020-06-11T19:20:52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fields" userId="2ce336e2029d3bb4" providerId="LiveId" clId="{B035EF9E-9128-4DB8-B39C-C1BE9FA5BDF8}"/>
    <pc:docChg chg="undo redo custSel mod addSld modSld">
      <pc:chgData name="alex fields" userId="2ce336e2029d3bb4" providerId="LiveId" clId="{B035EF9E-9128-4DB8-B39C-C1BE9FA5BDF8}" dt="2020-06-11T19:20:52.823" v="1124" actId="14100"/>
      <pc:docMkLst>
        <pc:docMk/>
      </pc:docMkLst>
      <pc:sldChg chg="addSp delSp mod setClrOvrMap">
        <pc:chgData name="alex fields" userId="2ce336e2029d3bb4" providerId="LiveId" clId="{B035EF9E-9128-4DB8-B39C-C1BE9FA5BDF8}" dt="2020-06-11T19:09:48.721" v="564" actId="26606"/>
        <pc:sldMkLst>
          <pc:docMk/>
          <pc:sldMk cId="3051693926" sldId="256"/>
        </pc:sldMkLst>
        <pc:spChg chg="del">
          <ac:chgData name="alex fields" userId="2ce336e2029d3bb4" providerId="LiveId" clId="{B035EF9E-9128-4DB8-B39C-C1BE9FA5BDF8}" dt="2020-06-11T19:09:48.721" v="564" actId="26606"/>
          <ac:spMkLst>
            <pc:docMk/>
            <pc:sldMk cId="3051693926" sldId="256"/>
            <ac:spMk id="30" creationId="{0671A8AE-40A1-4631-A6B8-581AFF065482}"/>
          </ac:spMkLst>
        </pc:spChg>
        <pc:spChg chg="del">
          <ac:chgData name="alex fields" userId="2ce336e2029d3bb4" providerId="LiveId" clId="{B035EF9E-9128-4DB8-B39C-C1BE9FA5BDF8}" dt="2020-06-11T19:09:48.721" v="564" actId="26606"/>
          <ac:spMkLst>
            <pc:docMk/>
            <pc:sldMk cId="3051693926" sldId="256"/>
            <ac:spMk id="31" creationId="{A44CD100-6267-4E62-AA64-2182A3A6A1C0}"/>
          </ac:spMkLst>
        </pc:spChg>
        <pc:spChg chg="del">
          <ac:chgData name="alex fields" userId="2ce336e2029d3bb4" providerId="LiveId" clId="{B035EF9E-9128-4DB8-B39C-C1BE9FA5BDF8}" dt="2020-06-11T19:09:48.721" v="564" actId="26606"/>
          <ac:spMkLst>
            <pc:docMk/>
            <pc:sldMk cId="3051693926" sldId="256"/>
            <ac:spMk id="32" creationId="{AF2F604E-43BE-4DC3-B983-E071523364F8}"/>
          </ac:spMkLst>
        </pc:spChg>
        <pc:spChg chg="del">
          <ac:chgData name="alex fields" userId="2ce336e2029d3bb4" providerId="LiveId" clId="{B035EF9E-9128-4DB8-B39C-C1BE9FA5BDF8}" dt="2020-06-11T19:09:48.721" v="564" actId="26606"/>
          <ac:spMkLst>
            <pc:docMk/>
            <pc:sldMk cId="3051693926" sldId="256"/>
            <ac:spMk id="33" creationId="{08C9B587-E65E-4B52-B37C-ABEBB6E87928}"/>
          </ac:spMkLst>
        </pc:spChg>
        <pc:spChg chg="add">
          <ac:chgData name="alex fields" userId="2ce336e2029d3bb4" providerId="LiveId" clId="{B035EF9E-9128-4DB8-B39C-C1BE9FA5BDF8}" dt="2020-06-11T19:09:48.721" v="564" actId="26606"/>
          <ac:spMkLst>
            <pc:docMk/>
            <pc:sldMk cId="3051693926" sldId="256"/>
            <ac:spMk id="38" creationId="{E91DC736-0EF8-4F87-9146-EBF1D2EE4D3D}"/>
          </ac:spMkLst>
        </pc:spChg>
        <pc:spChg chg="add">
          <ac:chgData name="alex fields" userId="2ce336e2029d3bb4" providerId="LiveId" clId="{B035EF9E-9128-4DB8-B39C-C1BE9FA5BDF8}" dt="2020-06-11T19:09:48.721" v="564" actId="26606"/>
          <ac:spMkLst>
            <pc:docMk/>
            <pc:sldMk cId="3051693926" sldId="256"/>
            <ac:spMk id="40" creationId="{097CD68E-23E3-4007-8847-CD0944C4F7BE}"/>
          </ac:spMkLst>
        </pc:spChg>
        <pc:spChg chg="add">
          <ac:chgData name="alex fields" userId="2ce336e2029d3bb4" providerId="LiveId" clId="{B035EF9E-9128-4DB8-B39C-C1BE9FA5BDF8}" dt="2020-06-11T19:09:48.721" v="564" actId="26606"/>
          <ac:spMkLst>
            <pc:docMk/>
            <pc:sldMk cId="3051693926" sldId="256"/>
            <ac:spMk id="42" creationId="{AF2F604E-43BE-4DC3-B983-E071523364F8}"/>
          </ac:spMkLst>
        </pc:spChg>
        <pc:spChg chg="add">
          <ac:chgData name="alex fields" userId="2ce336e2029d3bb4" providerId="LiveId" clId="{B035EF9E-9128-4DB8-B39C-C1BE9FA5BDF8}" dt="2020-06-11T19:09:48.721" v="564" actId="26606"/>
          <ac:spMkLst>
            <pc:docMk/>
            <pc:sldMk cId="3051693926" sldId="256"/>
            <ac:spMk id="44" creationId="{08C9B587-E65E-4B52-B37C-ABEBB6E87928}"/>
          </ac:spMkLst>
        </pc:spChg>
      </pc:sldChg>
      <pc:sldChg chg="addSp delSp modSp mod setBg">
        <pc:chgData name="alex fields" userId="2ce336e2029d3bb4" providerId="LiveId" clId="{B035EF9E-9128-4DB8-B39C-C1BE9FA5BDF8}" dt="2020-06-11T19:20:52.823" v="1124" actId="14100"/>
        <pc:sldMkLst>
          <pc:docMk/>
          <pc:sldMk cId="3716141887" sldId="258"/>
        </pc:sldMkLst>
        <pc:spChg chg="mod">
          <ac:chgData name="alex fields" userId="2ce336e2029d3bb4" providerId="LiveId" clId="{B035EF9E-9128-4DB8-B39C-C1BE9FA5BDF8}" dt="2020-06-11T19:20:37.150" v="1120" actId="14100"/>
          <ac:spMkLst>
            <pc:docMk/>
            <pc:sldMk cId="3716141887" sldId="258"/>
            <ac:spMk id="2" creationId="{C694FE45-A752-4F25-95A5-2123F6CCB462}"/>
          </ac:spMkLst>
        </pc:spChg>
        <pc:spChg chg="add del mod">
          <ac:chgData name="alex fields" userId="2ce336e2029d3bb4" providerId="LiveId" clId="{B035EF9E-9128-4DB8-B39C-C1BE9FA5BDF8}" dt="2020-06-11T19:09:33.106" v="563" actId="26606"/>
          <ac:spMkLst>
            <pc:docMk/>
            <pc:sldMk cId="3716141887" sldId="258"/>
            <ac:spMk id="3" creationId="{D82E91BA-1620-4177-BBF9-9ECBA96E2871}"/>
          </ac:spMkLst>
        </pc:spChg>
        <pc:spChg chg="add del">
          <ac:chgData name="alex fields" userId="2ce336e2029d3bb4" providerId="LiveId" clId="{B035EF9E-9128-4DB8-B39C-C1BE9FA5BDF8}" dt="2020-06-11T19:09:27.244" v="560" actId="26606"/>
          <ac:spMkLst>
            <pc:docMk/>
            <pc:sldMk cId="3716141887" sldId="258"/>
            <ac:spMk id="8" creationId="{E777E57D-6A88-4B5B-A068-2BA7FF4E8CCA}"/>
          </ac:spMkLst>
        </pc:spChg>
        <pc:spChg chg="add del">
          <ac:chgData name="alex fields" userId="2ce336e2029d3bb4" providerId="LiveId" clId="{B035EF9E-9128-4DB8-B39C-C1BE9FA5BDF8}" dt="2020-06-11T19:09:24.310" v="558" actId="26606"/>
          <ac:spMkLst>
            <pc:docMk/>
            <pc:sldMk cId="3716141887" sldId="258"/>
            <ac:spMk id="9" creationId="{6D1A2CED-DA9B-4CCF-8215-CFC65FE71603}"/>
          </ac:spMkLst>
        </pc:spChg>
        <pc:spChg chg="add del">
          <ac:chgData name="alex fields" userId="2ce336e2029d3bb4" providerId="LiveId" clId="{B035EF9E-9128-4DB8-B39C-C1BE9FA5BDF8}" dt="2020-06-11T19:09:27.244" v="560" actId="26606"/>
          <ac:spMkLst>
            <pc:docMk/>
            <pc:sldMk cId="3716141887" sldId="258"/>
            <ac:spMk id="10" creationId="{F7117410-A2A4-4085-9ADC-46744551DBDE}"/>
          </ac:spMkLst>
        </pc:spChg>
        <pc:spChg chg="add del">
          <ac:chgData name="alex fields" userId="2ce336e2029d3bb4" providerId="LiveId" clId="{B035EF9E-9128-4DB8-B39C-C1BE9FA5BDF8}" dt="2020-06-11T19:09:24.310" v="558" actId="26606"/>
          <ac:spMkLst>
            <pc:docMk/>
            <pc:sldMk cId="3716141887" sldId="258"/>
            <ac:spMk id="11" creationId="{562DFC44-A40C-4573-9230-B3EDB3EC8EEB}"/>
          </ac:spMkLst>
        </pc:spChg>
        <pc:spChg chg="add del">
          <ac:chgData name="alex fields" userId="2ce336e2029d3bb4" providerId="LiveId" clId="{B035EF9E-9128-4DB8-B39C-C1BE9FA5BDF8}" dt="2020-06-11T19:09:27.244" v="560" actId="26606"/>
          <ac:spMkLst>
            <pc:docMk/>
            <pc:sldMk cId="3716141887" sldId="258"/>
            <ac:spMk id="12" creationId="{99F74EB5-E547-4FB4-95F5-BCC788F3C4A0}"/>
          </ac:spMkLst>
        </pc:spChg>
        <pc:spChg chg="add del">
          <ac:chgData name="alex fields" userId="2ce336e2029d3bb4" providerId="LiveId" clId="{B035EF9E-9128-4DB8-B39C-C1BE9FA5BDF8}" dt="2020-06-11T19:09:24.310" v="558" actId="26606"/>
          <ac:spMkLst>
            <pc:docMk/>
            <pc:sldMk cId="3716141887" sldId="258"/>
            <ac:spMk id="13" creationId="{15589D35-CF9F-4DE9-A792-8571A09E9BC9}"/>
          </ac:spMkLst>
        </pc:spChg>
        <pc:spChg chg="add del">
          <ac:chgData name="alex fields" userId="2ce336e2029d3bb4" providerId="LiveId" clId="{B035EF9E-9128-4DB8-B39C-C1BE9FA5BDF8}" dt="2020-06-11T19:09:27.244" v="560" actId="26606"/>
          <ac:spMkLst>
            <pc:docMk/>
            <pc:sldMk cId="3716141887" sldId="258"/>
            <ac:spMk id="15" creationId="{D82E91BA-1620-4177-BBF9-9ECBA96E2871}"/>
          </ac:spMkLst>
        </pc:spChg>
        <pc:spChg chg="add del">
          <ac:chgData name="alex fields" userId="2ce336e2029d3bb4" providerId="LiveId" clId="{B035EF9E-9128-4DB8-B39C-C1BE9FA5BDF8}" dt="2020-06-11T19:09:33.005" v="562" actId="26606"/>
          <ac:spMkLst>
            <pc:docMk/>
            <pc:sldMk cId="3716141887" sldId="258"/>
            <ac:spMk id="17" creationId="{801B3EC0-C865-4E52-A0F6-CB02B29A45FF}"/>
          </ac:spMkLst>
        </pc:spChg>
        <pc:spChg chg="add del">
          <ac:chgData name="alex fields" userId="2ce336e2029d3bb4" providerId="LiveId" clId="{B035EF9E-9128-4DB8-B39C-C1BE9FA5BDF8}" dt="2020-06-11T19:09:33.005" v="562" actId="26606"/>
          <ac:spMkLst>
            <pc:docMk/>
            <pc:sldMk cId="3716141887" sldId="258"/>
            <ac:spMk id="18" creationId="{066346BE-FDB4-4772-A696-0719490ABD64}"/>
          </ac:spMkLst>
        </pc:spChg>
        <pc:spChg chg="add del">
          <ac:chgData name="alex fields" userId="2ce336e2029d3bb4" providerId="LiveId" clId="{B035EF9E-9128-4DB8-B39C-C1BE9FA5BDF8}" dt="2020-06-11T19:09:33.005" v="562" actId="26606"/>
          <ac:spMkLst>
            <pc:docMk/>
            <pc:sldMk cId="3716141887" sldId="258"/>
            <ac:spMk id="19" creationId="{FB92FFCE-0C90-454E-AA25-D4EE9A6C39C5}"/>
          </ac:spMkLst>
        </pc:spChg>
        <pc:spChg chg="add del">
          <ac:chgData name="alex fields" userId="2ce336e2029d3bb4" providerId="LiveId" clId="{B035EF9E-9128-4DB8-B39C-C1BE9FA5BDF8}" dt="2020-06-11T19:09:33.005" v="562" actId="26606"/>
          <ac:spMkLst>
            <pc:docMk/>
            <pc:sldMk cId="3716141887" sldId="258"/>
            <ac:spMk id="20" creationId="{D82E91BA-1620-4177-BBF9-9ECBA96E2871}"/>
          </ac:spMkLst>
        </pc:spChg>
        <pc:spChg chg="add">
          <ac:chgData name="alex fields" userId="2ce336e2029d3bb4" providerId="LiveId" clId="{B035EF9E-9128-4DB8-B39C-C1BE9FA5BDF8}" dt="2020-06-11T19:09:33.106" v="563" actId="26606"/>
          <ac:spMkLst>
            <pc:docMk/>
            <pc:sldMk cId="3716141887" sldId="258"/>
            <ac:spMk id="22" creationId="{BC68A55F-7B32-44D8-AEE5-1AF40532656C}"/>
          </ac:spMkLst>
        </pc:spChg>
        <pc:spChg chg="add">
          <ac:chgData name="alex fields" userId="2ce336e2029d3bb4" providerId="LiveId" clId="{B035EF9E-9128-4DB8-B39C-C1BE9FA5BDF8}" dt="2020-06-11T19:09:33.106" v="563" actId="26606"/>
          <ac:spMkLst>
            <pc:docMk/>
            <pc:sldMk cId="3716141887" sldId="258"/>
            <ac:spMk id="23" creationId="{CD1AAA2C-FBBE-42AA-B869-31D524B7653F}"/>
          </ac:spMkLst>
        </pc:spChg>
        <pc:spChg chg="add">
          <ac:chgData name="alex fields" userId="2ce336e2029d3bb4" providerId="LiveId" clId="{B035EF9E-9128-4DB8-B39C-C1BE9FA5BDF8}" dt="2020-06-11T19:09:33.106" v="563" actId="26606"/>
          <ac:spMkLst>
            <pc:docMk/>
            <pc:sldMk cId="3716141887" sldId="258"/>
            <ac:spMk id="24" creationId="{5F937BBF-9326-4230-AB1B-F1795E350559}"/>
          </ac:spMkLst>
        </pc:spChg>
        <pc:graphicFrameChg chg="add del">
          <ac:chgData name="alex fields" userId="2ce336e2029d3bb4" providerId="LiveId" clId="{B035EF9E-9128-4DB8-B39C-C1BE9FA5BDF8}" dt="2020-06-11T19:09:24.310" v="558" actId="26606"/>
          <ac:graphicFrameMkLst>
            <pc:docMk/>
            <pc:sldMk cId="3716141887" sldId="258"/>
            <ac:graphicFrameMk id="5" creationId="{3A54F83F-17B3-4441-AFEA-22B02F464AE3}"/>
          </ac:graphicFrameMkLst>
        </pc:graphicFrameChg>
        <pc:graphicFrameChg chg="add mod">
          <ac:chgData name="alex fields" userId="2ce336e2029d3bb4" providerId="LiveId" clId="{B035EF9E-9128-4DB8-B39C-C1BE9FA5BDF8}" dt="2020-06-11T19:20:52.823" v="1124" actId="14100"/>
          <ac:graphicFrameMkLst>
            <pc:docMk/>
            <pc:sldMk cId="3716141887" sldId="258"/>
            <ac:graphicFrameMk id="25" creationId="{292F37CC-31F2-4618-B162-648E198925CD}"/>
          </ac:graphicFrameMkLst>
        </pc:graphicFrameChg>
      </pc:sldChg>
      <pc:sldChg chg="addSp modSp mod setBg">
        <pc:chgData name="alex fields" userId="2ce336e2029d3bb4" providerId="LiveId" clId="{B035EF9E-9128-4DB8-B39C-C1BE9FA5BDF8}" dt="2020-06-11T19:09:07.858" v="556" actId="20577"/>
        <pc:sldMkLst>
          <pc:docMk/>
          <pc:sldMk cId="1148757568" sldId="259"/>
        </pc:sldMkLst>
        <pc:spChg chg="mod">
          <ac:chgData name="alex fields" userId="2ce336e2029d3bb4" providerId="LiveId" clId="{B035EF9E-9128-4DB8-B39C-C1BE9FA5BDF8}" dt="2020-06-11T19:08:57.247" v="540" actId="26606"/>
          <ac:spMkLst>
            <pc:docMk/>
            <pc:sldMk cId="1148757568" sldId="259"/>
            <ac:spMk id="2" creationId="{8B5A065F-2542-4105-9D71-FE53DCDBBE5F}"/>
          </ac:spMkLst>
        </pc:spChg>
        <pc:spChg chg="mod ord">
          <ac:chgData name="alex fields" userId="2ce336e2029d3bb4" providerId="LiveId" clId="{B035EF9E-9128-4DB8-B39C-C1BE9FA5BDF8}" dt="2020-06-11T19:09:07.858" v="556" actId="20577"/>
          <ac:spMkLst>
            <pc:docMk/>
            <pc:sldMk cId="1148757568" sldId="259"/>
            <ac:spMk id="3" creationId="{752B2273-CDF3-4A99-86F5-4CCB8B1ECCF4}"/>
          </ac:spMkLst>
        </pc:spChg>
        <pc:spChg chg="add">
          <ac:chgData name="alex fields" userId="2ce336e2029d3bb4" providerId="LiveId" clId="{B035EF9E-9128-4DB8-B39C-C1BE9FA5BDF8}" dt="2020-06-11T19:08:57.247" v="540" actId="26606"/>
          <ac:spMkLst>
            <pc:docMk/>
            <pc:sldMk cId="1148757568" sldId="259"/>
            <ac:spMk id="9" creationId="{5954F66B-3BF3-4495-BAEE-BEB2B018880D}"/>
          </ac:spMkLst>
        </pc:spChg>
        <pc:spChg chg="add">
          <ac:chgData name="alex fields" userId="2ce336e2029d3bb4" providerId="LiveId" clId="{B035EF9E-9128-4DB8-B39C-C1BE9FA5BDF8}" dt="2020-06-11T19:08:57.247" v="540" actId="26606"/>
          <ac:spMkLst>
            <pc:docMk/>
            <pc:sldMk cId="1148757568" sldId="259"/>
            <ac:spMk id="11" creationId="{EABAD4DA-87BA-4F70-9EF0-45C6BCF17823}"/>
          </ac:spMkLst>
        </pc:spChg>
        <pc:spChg chg="add">
          <ac:chgData name="alex fields" userId="2ce336e2029d3bb4" providerId="LiveId" clId="{B035EF9E-9128-4DB8-B39C-C1BE9FA5BDF8}" dt="2020-06-11T19:08:57.247" v="540" actId="26606"/>
          <ac:spMkLst>
            <pc:docMk/>
            <pc:sldMk cId="1148757568" sldId="259"/>
            <ac:spMk id="13" creationId="{915128D9-2797-47FA-B6FE-EC24E6B8437A}"/>
          </ac:spMkLst>
        </pc:spChg>
        <pc:picChg chg="add mod">
          <ac:chgData name="alex fields" userId="2ce336e2029d3bb4" providerId="LiveId" clId="{B035EF9E-9128-4DB8-B39C-C1BE9FA5BDF8}" dt="2020-06-11T19:08:57.247" v="540" actId="26606"/>
          <ac:picMkLst>
            <pc:docMk/>
            <pc:sldMk cId="1148757568" sldId="259"/>
            <ac:picMk id="4" creationId="{3FBD7CCF-367B-4D02-B268-3D873128DE9E}"/>
          </ac:picMkLst>
        </pc:picChg>
      </pc:sldChg>
      <pc:sldChg chg="addSp delSp modSp mod">
        <pc:chgData name="alex fields" userId="2ce336e2029d3bb4" providerId="LiveId" clId="{B035EF9E-9128-4DB8-B39C-C1BE9FA5BDF8}" dt="2020-06-11T19:12:01.096" v="839" actId="20577"/>
        <pc:sldMkLst>
          <pc:docMk/>
          <pc:sldMk cId="3312376652" sldId="260"/>
        </pc:sldMkLst>
        <pc:spChg chg="mod">
          <ac:chgData name="alex fields" userId="2ce336e2029d3bb4" providerId="LiveId" clId="{B035EF9E-9128-4DB8-B39C-C1BE9FA5BDF8}" dt="2020-06-11T19:10:04.326" v="602" actId="313"/>
          <ac:spMkLst>
            <pc:docMk/>
            <pc:sldMk cId="3312376652" sldId="260"/>
            <ac:spMk id="2" creationId="{28F4D103-7835-4433-B322-2EDC4C411B74}"/>
          </ac:spMkLst>
        </pc:spChg>
        <pc:spChg chg="mod">
          <ac:chgData name="alex fields" userId="2ce336e2029d3bb4" providerId="LiveId" clId="{B035EF9E-9128-4DB8-B39C-C1BE9FA5BDF8}" dt="2020-06-11T19:12:01.096" v="839" actId="20577"/>
          <ac:spMkLst>
            <pc:docMk/>
            <pc:sldMk cId="3312376652" sldId="260"/>
            <ac:spMk id="3" creationId="{6A87FE1D-5223-4294-8CA2-13F2523EC30D}"/>
          </ac:spMkLst>
        </pc:spChg>
        <pc:spChg chg="add del">
          <ac:chgData name="alex fields" userId="2ce336e2029d3bb4" providerId="LiveId" clId="{B035EF9E-9128-4DB8-B39C-C1BE9FA5BDF8}" dt="2020-06-11T19:11:12.991" v="751"/>
          <ac:spMkLst>
            <pc:docMk/>
            <pc:sldMk cId="3312376652" sldId="260"/>
            <ac:spMk id="4" creationId="{53F99F16-950A-428B-8406-8BB0B1E20E51}"/>
          </ac:spMkLst>
        </pc:spChg>
      </pc:sldChg>
      <pc:sldChg chg="addSp delSp modSp mod setBg">
        <pc:chgData name="alex fields" userId="2ce336e2029d3bb4" providerId="LiveId" clId="{B035EF9E-9128-4DB8-B39C-C1BE9FA5BDF8}" dt="2020-06-11T19:15:31.420" v="926" actId="14100"/>
        <pc:sldMkLst>
          <pc:docMk/>
          <pc:sldMk cId="1848178898" sldId="261"/>
        </pc:sldMkLst>
        <pc:spChg chg="mod">
          <ac:chgData name="alex fields" userId="2ce336e2029d3bb4" providerId="LiveId" clId="{B035EF9E-9128-4DB8-B39C-C1BE9FA5BDF8}" dt="2020-06-11T19:15:14.272" v="923" actId="14100"/>
          <ac:spMkLst>
            <pc:docMk/>
            <pc:sldMk cId="1848178898" sldId="261"/>
            <ac:spMk id="2" creationId="{54F8B982-70F0-4F86-8DF9-10C054A5A649}"/>
          </ac:spMkLst>
        </pc:spChg>
        <pc:spChg chg="del mod">
          <ac:chgData name="alex fields" userId="2ce336e2029d3bb4" providerId="LiveId" clId="{B035EF9E-9128-4DB8-B39C-C1BE9FA5BDF8}" dt="2020-06-11T19:14:52.410" v="913" actId="26606"/>
          <ac:spMkLst>
            <pc:docMk/>
            <pc:sldMk cId="1848178898" sldId="261"/>
            <ac:spMk id="3" creationId="{644E8C38-2D63-4749-8ABC-4EE32EA9C8CF}"/>
          </ac:spMkLst>
        </pc:spChg>
        <pc:spChg chg="add del">
          <ac:chgData name="alex fields" userId="2ce336e2029d3bb4" providerId="LiveId" clId="{B035EF9E-9128-4DB8-B39C-C1BE9FA5BDF8}" dt="2020-06-11T19:13:01.440" v="864" actId="26606"/>
          <ac:spMkLst>
            <pc:docMk/>
            <pc:sldMk cId="1848178898" sldId="261"/>
            <ac:spMk id="8" creationId="{1C799903-48D5-4A31-A1A2-541072D9771E}"/>
          </ac:spMkLst>
        </pc:spChg>
        <pc:spChg chg="add del">
          <ac:chgData name="alex fields" userId="2ce336e2029d3bb4" providerId="LiveId" clId="{B035EF9E-9128-4DB8-B39C-C1BE9FA5BDF8}" dt="2020-06-11T19:13:01.440" v="864" actId="26606"/>
          <ac:spMkLst>
            <pc:docMk/>
            <pc:sldMk cId="1848178898" sldId="261"/>
            <ac:spMk id="10" creationId="{8EFFF109-FC58-4FD3-BE05-9775A1310F55}"/>
          </ac:spMkLst>
        </pc:spChg>
        <pc:spChg chg="add del">
          <ac:chgData name="alex fields" userId="2ce336e2029d3bb4" providerId="LiveId" clId="{B035EF9E-9128-4DB8-B39C-C1BE9FA5BDF8}" dt="2020-06-11T19:13:01.440" v="864" actId="26606"/>
          <ac:spMkLst>
            <pc:docMk/>
            <pc:sldMk cId="1848178898" sldId="261"/>
            <ac:spMk id="12" creationId="{E1B96AD6-92A9-4273-A62B-96A1C3E0BA95}"/>
          </ac:spMkLst>
        </pc:spChg>
        <pc:spChg chg="add del">
          <ac:chgData name="alex fields" userId="2ce336e2029d3bb4" providerId="LiveId" clId="{B035EF9E-9128-4DB8-B39C-C1BE9FA5BDF8}" dt="2020-06-11T19:13:01.440" v="864" actId="26606"/>
          <ac:spMkLst>
            <pc:docMk/>
            <pc:sldMk cId="1848178898" sldId="261"/>
            <ac:spMk id="14" creationId="{463EEC44-1BA3-44ED-81FC-A644B04B2A44}"/>
          </ac:spMkLst>
        </pc:spChg>
        <pc:spChg chg="add del">
          <ac:chgData name="alex fields" userId="2ce336e2029d3bb4" providerId="LiveId" clId="{B035EF9E-9128-4DB8-B39C-C1BE9FA5BDF8}" dt="2020-06-11T19:13:12.800" v="866" actId="26606"/>
          <ac:spMkLst>
            <pc:docMk/>
            <pc:sldMk cId="1848178898" sldId="261"/>
            <ac:spMk id="16" creationId="{CBB2B1F0-0DD6-4744-9A46-7A344FB48E40}"/>
          </ac:spMkLst>
        </pc:spChg>
        <pc:spChg chg="add del">
          <ac:chgData name="alex fields" userId="2ce336e2029d3bb4" providerId="LiveId" clId="{B035EF9E-9128-4DB8-B39C-C1BE9FA5BDF8}" dt="2020-06-11T19:13:12.800" v="866" actId="26606"/>
          <ac:spMkLst>
            <pc:docMk/>
            <pc:sldMk cId="1848178898" sldId="261"/>
            <ac:spMk id="17" creationId="{7A0B5DEA-ADF6-4BA5-9307-147F0A4685A0}"/>
          </ac:spMkLst>
        </pc:spChg>
        <pc:spChg chg="add del">
          <ac:chgData name="alex fields" userId="2ce336e2029d3bb4" providerId="LiveId" clId="{B035EF9E-9128-4DB8-B39C-C1BE9FA5BDF8}" dt="2020-06-11T19:13:12.800" v="866" actId="26606"/>
          <ac:spMkLst>
            <pc:docMk/>
            <pc:sldMk cId="1848178898" sldId="261"/>
            <ac:spMk id="18" creationId="{9DECDBF4-02B6-4BB4-B65B-B8107AD6A9E8}"/>
          </ac:spMkLst>
        </pc:spChg>
        <pc:spChg chg="add del">
          <ac:chgData name="alex fields" userId="2ce336e2029d3bb4" providerId="LiveId" clId="{B035EF9E-9128-4DB8-B39C-C1BE9FA5BDF8}" dt="2020-06-11T19:13:15.003" v="868" actId="26606"/>
          <ac:spMkLst>
            <pc:docMk/>
            <pc:sldMk cId="1848178898" sldId="261"/>
            <ac:spMk id="20" creationId="{A52B99F1-B2DC-437E-A8A1-A57F2F29F8D1}"/>
          </ac:spMkLst>
        </pc:spChg>
        <pc:spChg chg="add del">
          <ac:chgData name="alex fields" userId="2ce336e2029d3bb4" providerId="LiveId" clId="{B035EF9E-9128-4DB8-B39C-C1BE9FA5BDF8}" dt="2020-06-11T19:13:15.003" v="868" actId="26606"/>
          <ac:spMkLst>
            <pc:docMk/>
            <pc:sldMk cId="1848178898" sldId="261"/>
            <ac:spMk id="21" creationId="{55F8BA08-3E38-4B70-B93A-74F08E092206}"/>
          </ac:spMkLst>
        </pc:spChg>
        <pc:spChg chg="add del">
          <ac:chgData name="alex fields" userId="2ce336e2029d3bb4" providerId="LiveId" clId="{B035EF9E-9128-4DB8-B39C-C1BE9FA5BDF8}" dt="2020-06-11T19:13:15.003" v="868" actId="26606"/>
          <ac:spMkLst>
            <pc:docMk/>
            <pc:sldMk cId="1848178898" sldId="261"/>
            <ac:spMk id="22" creationId="{357F1B33-79AB-4A71-8CEC-4546D709B8C8}"/>
          </ac:spMkLst>
        </pc:spChg>
        <pc:spChg chg="add del">
          <ac:chgData name="alex fields" userId="2ce336e2029d3bb4" providerId="LiveId" clId="{B035EF9E-9128-4DB8-B39C-C1BE9FA5BDF8}" dt="2020-06-11T19:13:17.503" v="870" actId="26606"/>
          <ac:spMkLst>
            <pc:docMk/>
            <pc:sldMk cId="1848178898" sldId="261"/>
            <ac:spMk id="24" creationId="{CBB2B1F0-0DD6-4744-9A46-7A344FB48E40}"/>
          </ac:spMkLst>
        </pc:spChg>
        <pc:spChg chg="add del">
          <ac:chgData name="alex fields" userId="2ce336e2029d3bb4" providerId="LiveId" clId="{B035EF9E-9128-4DB8-B39C-C1BE9FA5BDF8}" dt="2020-06-11T19:13:17.503" v="870" actId="26606"/>
          <ac:spMkLst>
            <pc:docMk/>
            <pc:sldMk cId="1848178898" sldId="261"/>
            <ac:spMk id="25" creationId="{7A0B5DEA-ADF6-4BA5-9307-147F0A4685A0}"/>
          </ac:spMkLst>
        </pc:spChg>
        <pc:spChg chg="add del">
          <ac:chgData name="alex fields" userId="2ce336e2029d3bb4" providerId="LiveId" clId="{B035EF9E-9128-4DB8-B39C-C1BE9FA5BDF8}" dt="2020-06-11T19:13:17.503" v="870" actId="26606"/>
          <ac:spMkLst>
            <pc:docMk/>
            <pc:sldMk cId="1848178898" sldId="261"/>
            <ac:spMk id="26" creationId="{9DECDBF4-02B6-4BB4-B65B-B8107AD6A9E8}"/>
          </ac:spMkLst>
        </pc:spChg>
        <pc:spChg chg="add del">
          <ac:chgData name="alex fields" userId="2ce336e2029d3bb4" providerId="LiveId" clId="{B035EF9E-9128-4DB8-B39C-C1BE9FA5BDF8}" dt="2020-06-11T19:13:19.320" v="872" actId="26606"/>
          <ac:spMkLst>
            <pc:docMk/>
            <pc:sldMk cId="1848178898" sldId="261"/>
            <ac:spMk id="28" creationId="{1640B3DF-3C1C-49A7-8FA7-EE4A21CB0BDC}"/>
          </ac:spMkLst>
        </pc:spChg>
        <pc:spChg chg="add del">
          <ac:chgData name="alex fields" userId="2ce336e2029d3bb4" providerId="LiveId" clId="{B035EF9E-9128-4DB8-B39C-C1BE9FA5BDF8}" dt="2020-06-11T19:13:19.320" v="872" actId="26606"/>
          <ac:spMkLst>
            <pc:docMk/>
            <pc:sldMk cId="1848178898" sldId="261"/>
            <ac:spMk id="29" creationId="{AFF79527-C7F1-4E06-8126-A8E8C5FEBFCA}"/>
          </ac:spMkLst>
        </pc:spChg>
        <pc:spChg chg="add del">
          <ac:chgData name="alex fields" userId="2ce336e2029d3bb4" providerId="LiveId" clId="{B035EF9E-9128-4DB8-B39C-C1BE9FA5BDF8}" dt="2020-06-11T19:13:19.320" v="872" actId="26606"/>
          <ac:spMkLst>
            <pc:docMk/>
            <pc:sldMk cId="1848178898" sldId="261"/>
            <ac:spMk id="30" creationId="{55986208-8A53-4E92-9197-6B57BCCB2F37}"/>
          </ac:spMkLst>
        </pc:spChg>
        <pc:spChg chg="add del">
          <ac:chgData name="alex fields" userId="2ce336e2029d3bb4" providerId="LiveId" clId="{B035EF9E-9128-4DB8-B39C-C1BE9FA5BDF8}" dt="2020-06-11T19:14:52.410" v="913" actId="26606"/>
          <ac:spMkLst>
            <pc:docMk/>
            <pc:sldMk cId="1848178898" sldId="261"/>
            <ac:spMk id="32" creationId="{2029D5AD-8348-4446-B191-6A9B6FE03F21}"/>
          </ac:spMkLst>
        </pc:spChg>
        <pc:spChg chg="add del">
          <ac:chgData name="alex fields" userId="2ce336e2029d3bb4" providerId="LiveId" clId="{B035EF9E-9128-4DB8-B39C-C1BE9FA5BDF8}" dt="2020-06-11T19:14:52.410" v="913" actId="26606"/>
          <ac:spMkLst>
            <pc:docMk/>
            <pc:sldMk cId="1848178898" sldId="261"/>
            <ac:spMk id="33" creationId="{A3F395A2-2B64-4749-BD93-2F159C7E1FB5}"/>
          </ac:spMkLst>
        </pc:spChg>
        <pc:spChg chg="add del">
          <ac:chgData name="alex fields" userId="2ce336e2029d3bb4" providerId="LiveId" clId="{B035EF9E-9128-4DB8-B39C-C1BE9FA5BDF8}" dt="2020-06-11T19:14:52.410" v="913" actId="26606"/>
          <ac:spMkLst>
            <pc:docMk/>
            <pc:sldMk cId="1848178898" sldId="261"/>
            <ac:spMk id="34" creationId="{5CF0135B-EAB8-4CA0-896C-2D897ECD28BC}"/>
          </ac:spMkLst>
        </pc:spChg>
        <pc:spChg chg="add del">
          <ac:chgData name="alex fields" userId="2ce336e2029d3bb4" providerId="LiveId" clId="{B035EF9E-9128-4DB8-B39C-C1BE9FA5BDF8}" dt="2020-06-11T19:14:52.410" v="913" actId="26606"/>
          <ac:spMkLst>
            <pc:docMk/>
            <pc:sldMk cId="1848178898" sldId="261"/>
            <ac:spMk id="35" creationId="{92C3387C-D24F-4737-8A37-1DC5CFF09CFA}"/>
          </ac:spMkLst>
        </pc:spChg>
        <pc:spChg chg="add">
          <ac:chgData name="alex fields" userId="2ce336e2029d3bb4" providerId="LiveId" clId="{B035EF9E-9128-4DB8-B39C-C1BE9FA5BDF8}" dt="2020-06-11T19:14:52.410" v="913" actId="26606"/>
          <ac:spMkLst>
            <pc:docMk/>
            <pc:sldMk cId="1848178898" sldId="261"/>
            <ac:spMk id="41" creationId="{7301F447-EEF7-48F5-AF73-7566EE7F64AD}"/>
          </ac:spMkLst>
        </pc:spChg>
        <pc:spChg chg="add">
          <ac:chgData name="alex fields" userId="2ce336e2029d3bb4" providerId="LiveId" clId="{B035EF9E-9128-4DB8-B39C-C1BE9FA5BDF8}" dt="2020-06-11T19:14:52.410" v="913" actId="26606"/>
          <ac:spMkLst>
            <pc:docMk/>
            <pc:sldMk cId="1848178898" sldId="261"/>
            <ac:spMk id="43" creationId="{F7117410-A2A4-4085-9ADC-46744551DBDE}"/>
          </ac:spMkLst>
        </pc:spChg>
        <pc:spChg chg="add">
          <ac:chgData name="alex fields" userId="2ce336e2029d3bb4" providerId="LiveId" clId="{B035EF9E-9128-4DB8-B39C-C1BE9FA5BDF8}" dt="2020-06-11T19:14:52.410" v="913" actId="26606"/>
          <ac:spMkLst>
            <pc:docMk/>
            <pc:sldMk cId="1848178898" sldId="261"/>
            <ac:spMk id="45" creationId="{99F74EB5-E547-4FB4-95F5-BCC788F3C4A0}"/>
          </ac:spMkLst>
        </pc:spChg>
        <pc:graphicFrameChg chg="add mod">
          <ac:chgData name="alex fields" userId="2ce336e2029d3bb4" providerId="LiveId" clId="{B035EF9E-9128-4DB8-B39C-C1BE9FA5BDF8}" dt="2020-06-11T19:15:31.420" v="926" actId="14100"/>
          <ac:graphicFrameMkLst>
            <pc:docMk/>
            <pc:sldMk cId="1848178898" sldId="261"/>
            <ac:graphicFrameMk id="37" creationId="{CA437C32-6EF2-4C08-A329-694634D45EB2}"/>
          </ac:graphicFrameMkLst>
        </pc:graphicFrameChg>
      </pc:sldChg>
      <pc:sldChg chg="addSp delSp modSp new mod setBg addCm">
        <pc:chgData name="alex fields" userId="2ce336e2029d3bb4" providerId="LiveId" clId="{B035EF9E-9128-4DB8-B39C-C1BE9FA5BDF8}" dt="2020-06-11T19:20:14.401" v="1111" actId="20577"/>
        <pc:sldMkLst>
          <pc:docMk/>
          <pc:sldMk cId="3930554792" sldId="262"/>
        </pc:sldMkLst>
        <pc:spChg chg="mod">
          <ac:chgData name="alex fields" userId="2ce336e2029d3bb4" providerId="LiveId" clId="{B035EF9E-9128-4DB8-B39C-C1BE9FA5BDF8}" dt="2020-06-11T19:17:36.028" v="976" actId="27636"/>
          <ac:spMkLst>
            <pc:docMk/>
            <pc:sldMk cId="3930554792" sldId="262"/>
            <ac:spMk id="2" creationId="{5DEF7BFE-E2D2-444C-BF79-A5B96976E43F}"/>
          </ac:spMkLst>
        </pc:spChg>
        <pc:spChg chg="del mod">
          <ac:chgData name="alex fields" userId="2ce336e2029d3bb4" providerId="LiveId" clId="{B035EF9E-9128-4DB8-B39C-C1BE9FA5BDF8}" dt="2020-06-11T19:16:24.686" v="965"/>
          <ac:spMkLst>
            <pc:docMk/>
            <pc:sldMk cId="3930554792" sldId="262"/>
            <ac:spMk id="3" creationId="{B2B1B3E6-CA90-4F77-BC2D-A4B03BEFD43B}"/>
          </ac:spMkLst>
        </pc:spChg>
        <pc:spChg chg="add mod">
          <ac:chgData name="alex fields" userId="2ce336e2029d3bb4" providerId="LiveId" clId="{B035EF9E-9128-4DB8-B39C-C1BE9FA5BDF8}" dt="2020-06-11T19:18:30.036" v="1037" actId="20577"/>
          <ac:spMkLst>
            <pc:docMk/>
            <pc:sldMk cId="3930554792" sldId="262"/>
            <ac:spMk id="6" creationId="{09D28312-22B0-47C4-B251-A8450D9F0DCC}"/>
          </ac:spMkLst>
        </pc:spChg>
        <pc:spChg chg="add del mod">
          <ac:chgData name="alex fields" userId="2ce336e2029d3bb4" providerId="LiveId" clId="{B035EF9E-9128-4DB8-B39C-C1BE9FA5BDF8}" dt="2020-06-11T19:17:15.713" v="969" actId="478"/>
          <ac:spMkLst>
            <pc:docMk/>
            <pc:sldMk cId="3930554792" sldId="262"/>
            <ac:spMk id="8" creationId="{327ADAA7-731C-4431-8F66-4C2559CC085E}"/>
          </ac:spMkLst>
        </pc:spChg>
        <pc:spChg chg="add del">
          <ac:chgData name="alex fields" userId="2ce336e2029d3bb4" providerId="LiveId" clId="{B035EF9E-9128-4DB8-B39C-C1BE9FA5BDF8}" dt="2020-06-11T19:17:10.766" v="968" actId="26606"/>
          <ac:spMkLst>
            <pc:docMk/>
            <pc:sldMk cId="3930554792" sldId="262"/>
            <ac:spMk id="11" creationId="{84ECDE7A-6944-466D-8FFE-149A29BA6BAE}"/>
          </ac:spMkLst>
        </pc:spChg>
        <pc:spChg chg="add del">
          <ac:chgData name="alex fields" userId="2ce336e2029d3bb4" providerId="LiveId" clId="{B035EF9E-9128-4DB8-B39C-C1BE9FA5BDF8}" dt="2020-06-11T19:17:10.766" v="968" actId="26606"/>
          <ac:spMkLst>
            <pc:docMk/>
            <pc:sldMk cId="3930554792" sldId="262"/>
            <ac:spMk id="13" creationId="{B3420082-9415-44EC-802E-C77D71D59C57}"/>
          </ac:spMkLst>
        </pc:spChg>
        <pc:spChg chg="add del">
          <ac:chgData name="alex fields" userId="2ce336e2029d3bb4" providerId="LiveId" clId="{B035EF9E-9128-4DB8-B39C-C1BE9FA5BDF8}" dt="2020-06-11T19:17:10.766" v="968" actId="26606"/>
          <ac:spMkLst>
            <pc:docMk/>
            <pc:sldMk cId="3930554792" sldId="262"/>
            <ac:spMk id="15" creationId="{55A52C45-1FCB-4636-A80F-2849B8226C01}"/>
          </ac:spMkLst>
        </pc:spChg>
        <pc:spChg chg="add del">
          <ac:chgData name="alex fields" userId="2ce336e2029d3bb4" providerId="LiveId" clId="{B035EF9E-9128-4DB8-B39C-C1BE9FA5BDF8}" dt="2020-06-11T19:17:10.766" v="968" actId="26606"/>
          <ac:spMkLst>
            <pc:docMk/>
            <pc:sldMk cId="3930554792" sldId="262"/>
            <ac:spMk id="17" creationId="{768EB4DD-3704-43AD-92B3-C4E0C6EA92CB}"/>
          </ac:spMkLst>
        </pc:spChg>
        <pc:spChg chg="add del">
          <ac:chgData name="alex fields" userId="2ce336e2029d3bb4" providerId="LiveId" clId="{B035EF9E-9128-4DB8-B39C-C1BE9FA5BDF8}" dt="2020-06-11T19:17:26.058" v="972" actId="26606"/>
          <ac:spMkLst>
            <pc:docMk/>
            <pc:sldMk cId="3930554792" sldId="262"/>
            <ac:spMk id="22" creationId="{385E1BDC-A9B0-4A87-82E3-F3187F69A802}"/>
          </ac:spMkLst>
        </pc:spChg>
        <pc:spChg chg="add mod">
          <ac:chgData name="alex fields" userId="2ce336e2029d3bb4" providerId="LiveId" clId="{B035EF9E-9128-4DB8-B39C-C1BE9FA5BDF8}" dt="2020-06-11T19:20:14.401" v="1111" actId="20577"/>
          <ac:spMkLst>
            <pc:docMk/>
            <pc:sldMk cId="3930554792" sldId="262"/>
            <ac:spMk id="23" creationId="{69929B46-3B98-491A-87D3-2530EA504942}"/>
          </ac:spMkLst>
        </pc:spChg>
        <pc:spChg chg="add del">
          <ac:chgData name="alex fields" userId="2ce336e2029d3bb4" providerId="LiveId" clId="{B035EF9E-9128-4DB8-B39C-C1BE9FA5BDF8}" dt="2020-06-11T19:17:26.058" v="972" actId="26606"/>
          <ac:spMkLst>
            <pc:docMk/>
            <pc:sldMk cId="3930554792" sldId="262"/>
            <ac:spMk id="24" creationId="{0990C621-3B8B-4820-8328-D47EF7CE823C}"/>
          </ac:spMkLst>
        </pc:spChg>
        <pc:spChg chg="add del">
          <ac:chgData name="alex fields" userId="2ce336e2029d3bb4" providerId="LiveId" clId="{B035EF9E-9128-4DB8-B39C-C1BE9FA5BDF8}" dt="2020-06-11T19:17:26.058" v="972" actId="26606"/>
          <ac:spMkLst>
            <pc:docMk/>
            <pc:sldMk cId="3930554792" sldId="262"/>
            <ac:spMk id="26" creationId="{C1A2385B-1D2A-4E17-84FA-6CB7F0AAE473}"/>
          </ac:spMkLst>
        </pc:spChg>
        <pc:spChg chg="add del">
          <ac:chgData name="alex fields" userId="2ce336e2029d3bb4" providerId="LiveId" clId="{B035EF9E-9128-4DB8-B39C-C1BE9FA5BDF8}" dt="2020-06-11T19:17:26.058" v="972" actId="26606"/>
          <ac:spMkLst>
            <pc:docMk/>
            <pc:sldMk cId="3930554792" sldId="262"/>
            <ac:spMk id="28" creationId="{5E791F2F-79DB-4CC0-9FA1-001E3E91E8B7}"/>
          </ac:spMkLst>
        </pc:spChg>
        <pc:spChg chg="add">
          <ac:chgData name="alex fields" userId="2ce336e2029d3bb4" providerId="LiveId" clId="{B035EF9E-9128-4DB8-B39C-C1BE9FA5BDF8}" dt="2020-06-11T19:17:26.058" v="972" actId="26606"/>
          <ac:spMkLst>
            <pc:docMk/>
            <pc:sldMk cId="3930554792" sldId="262"/>
            <ac:spMk id="33" creationId="{8D06CE56-3881-4ADA-8CEF-D18B02C242A3}"/>
          </ac:spMkLst>
        </pc:spChg>
        <pc:spChg chg="add">
          <ac:chgData name="alex fields" userId="2ce336e2029d3bb4" providerId="LiveId" clId="{B035EF9E-9128-4DB8-B39C-C1BE9FA5BDF8}" dt="2020-06-11T19:17:26.058" v="972" actId="26606"/>
          <ac:spMkLst>
            <pc:docMk/>
            <pc:sldMk cId="3930554792" sldId="262"/>
            <ac:spMk id="35" creationId="{79F3C543-62EC-4433-9C93-A2CD8764E9B4}"/>
          </ac:spMkLst>
        </pc:spChg>
        <pc:spChg chg="add">
          <ac:chgData name="alex fields" userId="2ce336e2029d3bb4" providerId="LiveId" clId="{B035EF9E-9128-4DB8-B39C-C1BE9FA5BDF8}" dt="2020-06-11T19:17:26.058" v="972" actId="26606"/>
          <ac:spMkLst>
            <pc:docMk/>
            <pc:sldMk cId="3930554792" sldId="262"/>
            <ac:spMk id="37" creationId="{D7D03296-BABA-47AD-A5D5-ED156727016E}"/>
          </ac:spMkLst>
        </pc:spChg>
        <pc:spChg chg="add">
          <ac:chgData name="alex fields" userId="2ce336e2029d3bb4" providerId="LiveId" clId="{B035EF9E-9128-4DB8-B39C-C1BE9FA5BDF8}" dt="2020-06-11T19:17:26.058" v="972" actId="26606"/>
          <ac:spMkLst>
            <pc:docMk/>
            <pc:sldMk cId="3930554792" sldId="262"/>
            <ac:spMk id="39" creationId="{284A8429-F65A-490D-96E4-1158D3E8A026}"/>
          </ac:spMkLst>
        </pc:spChg>
        <pc:spChg chg="add">
          <ac:chgData name="alex fields" userId="2ce336e2029d3bb4" providerId="LiveId" clId="{B035EF9E-9128-4DB8-B39C-C1BE9FA5BDF8}" dt="2020-06-11T19:17:26.058" v="972" actId="26606"/>
          <ac:spMkLst>
            <pc:docMk/>
            <pc:sldMk cId="3930554792" sldId="262"/>
            <ac:spMk id="41" creationId="{0F022291-A82B-4D23-A1E0-5F9BD684669E}"/>
          </ac:spMkLst>
        </pc:spChg>
        <pc:picChg chg="add mod ord">
          <ac:chgData name="alex fields" userId="2ce336e2029d3bb4" providerId="LiveId" clId="{B035EF9E-9128-4DB8-B39C-C1BE9FA5BDF8}" dt="2020-06-11T19:17:48.930" v="979" actId="14100"/>
          <ac:picMkLst>
            <pc:docMk/>
            <pc:sldMk cId="3930554792" sldId="262"/>
            <ac:picMk id="4" creationId="{F707CA9F-45BE-4905-A886-EBAC7B703F3E}"/>
          </ac:picMkLst>
        </pc:picChg>
        <pc:picChg chg="add mod">
          <ac:chgData name="alex fields" userId="2ce336e2029d3bb4" providerId="LiveId" clId="{B035EF9E-9128-4DB8-B39C-C1BE9FA5BDF8}" dt="2020-06-11T19:17:51.023" v="980" actId="14100"/>
          <ac:picMkLst>
            <pc:docMk/>
            <pc:sldMk cId="3930554792" sldId="262"/>
            <ac:picMk id="5" creationId="{93835669-9F69-4CFC-8331-58334069096A}"/>
          </ac:picMkLst>
        </pc:picChg>
        <pc:picChg chg="add del">
          <ac:chgData name="alex fields" userId="2ce336e2029d3bb4" providerId="LiveId" clId="{B035EF9E-9128-4DB8-B39C-C1BE9FA5BDF8}" dt="2020-06-11T19:18:36.760" v="1039"/>
          <ac:picMkLst>
            <pc:docMk/>
            <pc:sldMk cId="3930554792" sldId="262"/>
            <ac:picMk id="7" creationId="{C7F2B629-4AC9-4A74-B1DF-AB83869B96A6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1T15:18:05.881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://gis.chicagopolice.org/clearmap_cri%20me_sums/crime_types.html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://gis.chicagopolice.org/clearmap_cri%20me_sums/crime_types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8362A7-F871-443B-BF1C-8BCB290FB2A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4F605C8-58A8-4D1A-8C2A-D54679A4B26F}">
      <dgm:prSet/>
      <dgm:spPr/>
      <dgm:t>
        <a:bodyPr/>
        <a:lstStyle/>
        <a:p>
          <a:pPr>
            <a:defRPr b="1"/>
          </a:pPr>
          <a:r>
            <a:rPr lang="en-US" dirty="0"/>
            <a:t>The Data contains 23 variables and 15,000 rows. </a:t>
          </a:r>
        </a:p>
      </dgm:t>
    </dgm:pt>
    <dgm:pt modelId="{DD44DE25-29BA-4C16-9987-42A7DD07E4DA}" type="parTrans" cxnId="{07BD84F3-70E9-4A6A-8F8E-62E14538F2C6}">
      <dgm:prSet/>
      <dgm:spPr/>
      <dgm:t>
        <a:bodyPr/>
        <a:lstStyle/>
        <a:p>
          <a:endParaRPr lang="en-US"/>
        </a:p>
      </dgm:t>
    </dgm:pt>
    <dgm:pt modelId="{735CAEF0-44FD-4D93-933C-6D6F7AE3F3ED}" type="sibTrans" cxnId="{07BD84F3-70E9-4A6A-8F8E-62E14538F2C6}">
      <dgm:prSet/>
      <dgm:spPr/>
      <dgm:t>
        <a:bodyPr/>
        <a:lstStyle/>
        <a:p>
          <a:endParaRPr lang="en-US"/>
        </a:p>
      </dgm:t>
    </dgm:pt>
    <dgm:pt modelId="{AFD27732-A068-46B2-9AC3-6A1EF0382919}">
      <dgm:prSet/>
      <dgm:spPr/>
      <dgm:t>
        <a:bodyPr/>
        <a:lstStyle/>
        <a:p>
          <a:pPr>
            <a:defRPr b="1"/>
          </a:pPr>
          <a:r>
            <a:rPr lang="en-US"/>
            <a:t>This Data is public information. </a:t>
          </a:r>
        </a:p>
      </dgm:t>
    </dgm:pt>
    <dgm:pt modelId="{B8FB2666-1C48-4B2B-B119-1F365E656D59}" type="parTrans" cxnId="{4697948A-C660-4DBA-AE50-E2CEA8646713}">
      <dgm:prSet/>
      <dgm:spPr/>
      <dgm:t>
        <a:bodyPr/>
        <a:lstStyle/>
        <a:p>
          <a:endParaRPr lang="en-US"/>
        </a:p>
      </dgm:t>
    </dgm:pt>
    <dgm:pt modelId="{76D03845-AE61-4585-ACE9-783468EE093C}" type="sibTrans" cxnId="{4697948A-C660-4DBA-AE50-E2CEA8646713}">
      <dgm:prSet/>
      <dgm:spPr/>
      <dgm:t>
        <a:bodyPr/>
        <a:lstStyle/>
        <a:p>
          <a:endParaRPr lang="en-US"/>
        </a:p>
      </dgm:t>
    </dgm:pt>
    <dgm:pt modelId="{81A5CE35-CE25-4549-B12A-6CA2F2853401}">
      <dgm:prSet/>
      <dgm:spPr/>
      <dgm:t>
        <a:bodyPr/>
        <a:lstStyle/>
        <a:p>
          <a:pPr>
            <a:defRPr b="1"/>
          </a:pPr>
          <a:r>
            <a:rPr lang="en-US"/>
            <a:t>The Data has a default Key variable that is labeled “X1” and is not necessary. We will delete this when running the analysis. </a:t>
          </a:r>
        </a:p>
      </dgm:t>
    </dgm:pt>
    <dgm:pt modelId="{8FCA420B-C1EB-4797-AAC2-691989011060}" type="parTrans" cxnId="{74E066A8-903C-4B58-9B9A-CA5BC5AFB8D3}">
      <dgm:prSet/>
      <dgm:spPr/>
      <dgm:t>
        <a:bodyPr/>
        <a:lstStyle/>
        <a:p>
          <a:endParaRPr lang="en-US"/>
        </a:p>
      </dgm:t>
    </dgm:pt>
    <dgm:pt modelId="{4D82B31D-06EC-4512-96F1-0EEB1E09B5FA}" type="sibTrans" cxnId="{74E066A8-903C-4B58-9B9A-CA5BC5AFB8D3}">
      <dgm:prSet/>
      <dgm:spPr/>
      <dgm:t>
        <a:bodyPr/>
        <a:lstStyle/>
        <a:p>
          <a:endParaRPr lang="en-US"/>
        </a:p>
      </dgm:t>
    </dgm:pt>
    <dgm:pt modelId="{1D0B920B-CC55-4CBE-8F56-3ACF5CC68EB0}">
      <dgm:prSet/>
      <dgm:spPr/>
      <dgm:t>
        <a:bodyPr/>
        <a:lstStyle/>
        <a:p>
          <a:pPr>
            <a:defRPr b="1"/>
          </a:pPr>
          <a:r>
            <a:rPr lang="en-US"/>
            <a:t>There are a few variables that need to be Factored and Recoded (renamed) for cleanliness. </a:t>
          </a:r>
        </a:p>
      </dgm:t>
    </dgm:pt>
    <dgm:pt modelId="{B7DAB833-81D0-4E33-AEE4-59CBCBC45955}" type="parTrans" cxnId="{FCE0E6C5-CE69-4240-ADD1-CC70018A675A}">
      <dgm:prSet/>
      <dgm:spPr/>
      <dgm:t>
        <a:bodyPr/>
        <a:lstStyle/>
        <a:p>
          <a:endParaRPr lang="en-US"/>
        </a:p>
      </dgm:t>
    </dgm:pt>
    <dgm:pt modelId="{92507D16-0D29-4E66-BCBF-B2EEDC5066CE}" type="sibTrans" cxnId="{FCE0E6C5-CE69-4240-ADD1-CC70018A675A}">
      <dgm:prSet/>
      <dgm:spPr/>
      <dgm:t>
        <a:bodyPr/>
        <a:lstStyle/>
        <a:p>
          <a:endParaRPr lang="en-US"/>
        </a:p>
      </dgm:t>
    </dgm:pt>
    <dgm:pt modelId="{C5A7AFC8-0C0E-4A8F-910A-74F41820000E}">
      <dgm:prSet/>
      <dgm:spPr/>
      <dgm:t>
        <a:bodyPr/>
        <a:lstStyle/>
        <a:p>
          <a:r>
            <a:rPr lang="en-US"/>
            <a:t>The Variables are: FBI CODE, Arrest and Domestic. </a:t>
          </a:r>
        </a:p>
      </dgm:t>
    </dgm:pt>
    <dgm:pt modelId="{E91E361E-D834-4929-B55F-472A991645CA}" type="parTrans" cxnId="{EDC1C865-A918-4420-81F9-9FCD591EACE0}">
      <dgm:prSet/>
      <dgm:spPr/>
      <dgm:t>
        <a:bodyPr/>
        <a:lstStyle/>
        <a:p>
          <a:endParaRPr lang="en-US"/>
        </a:p>
      </dgm:t>
    </dgm:pt>
    <dgm:pt modelId="{1FA8AAB4-5E63-4318-A79E-39FB865F4086}" type="sibTrans" cxnId="{EDC1C865-A918-4420-81F9-9FCD591EACE0}">
      <dgm:prSet/>
      <dgm:spPr/>
      <dgm:t>
        <a:bodyPr/>
        <a:lstStyle/>
        <a:p>
          <a:endParaRPr lang="en-US"/>
        </a:p>
      </dgm:t>
    </dgm:pt>
    <dgm:pt modelId="{5E0BAD3E-E1FD-48AA-A517-322A1872DE7A}">
      <dgm:prSet/>
      <dgm:spPr/>
      <dgm:t>
        <a:bodyPr/>
        <a:lstStyle/>
        <a:p>
          <a:r>
            <a:rPr lang="en-US" dirty="0"/>
            <a:t>FBI CODE contains all crimes that are displaced as numbers</a:t>
          </a:r>
        </a:p>
      </dgm:t>
    </dgm:pt>
    <dgm:pt modelId="{732368F6-FE3C-4B43-A280-084AC424D2DD}" type="parTrans" cxnId="{A5FF2740-BF44-438E-8B9E-0A68A292F6A5}">
      <dgm:prSet/>
      <dgm:spPr/>
      <dgm:t>
        <a:bodyPr/>
        <a:lstStyle/>
        <a:p>
          <a:endParaRPr lang="en-US"/>
        </a:p>
      </dgm:t>
    </dgm:pt>
    <dgm:pt modelId="{79C01009-4477-4573-87C8-8ADBE7CB0297}" type="sibTrans" cxnId="{A5FF2740-BF44-438E-8B9E-0A68A292F6A5}">
      <dgm:prSet/>
      <dgm:spPr/>
      <dgm:t>
        <a:bodyPr/>
        <a:lstStyle/>
        <a:p>
          <a:endParaRPr lang="en-US"/>
        </a:p>
      </dgm:t>
    </dgm:pt>
    <dgm:pt modelId="{3DDEDD33-D426-4625-A166-5019289DAF42}">
      <dgm:prSet/>
      <dgm:spPr/>
      <dgm:t>
        <a:bodyPr/>
        <a:lstStyle/>
        <a:p>
          <a:r>
            <a:rPr lang="en-US"/>
            <a:t>Arrest is labeled TRUE or FASLE, we change this to Arrested or Not Arrested</a:t>
          </a:r>
        </a:p>
      </dgm:t>
    </dgm:pt>
    <dgm:pt modelId="{31A92C48-24BC-446F-BC8C-FC77B599175D}" type="parTrans" cxnId="{B5C5DD1C-4768-4FA6-B2DD-3AFE5EBF3BC8}">
      <dgm:prSet/>
      <dgm:spPr/>
      <dgm:t>
        <a:bodyPr/>
        <a:lstStyle/>
        <a:p>
          <a:endParaRPr lang="en-US"/>
        </a:p>
      </dgm:t>
    </dgm:pt>
    <dgm:pt modelId="{7C5B7C70-1701-475B-AEF6-7678ED485388}" type="sibTrans" cxnId="{B5C5DD1C-4768-4FA6-B2DD-3AFE5EBF3BC8}">
      <dgm:prSet/>
      <dgm:spPr/>
      <dgm:t>
        <a:bodyPr/>
        <a:lstStyle/>
        <a:p>
          <a:endParaRPr lang="en-US"/>
        </a:p>
      </dgm:t>
    </dgm:pt>
    <dgm:pt modelId="{9E862F6D-2AA7-44D0-B0E3-371CC8EC65CE}">
      <dgm:prSet/>
      <dgm:spPr/>
      <dgm:t>
        <a:bodyPr/>
        <a:lstStyle/>
        <a:p>
          <a:r>
            <a:rPr lang="en-US"/>
            <a:t>Domestic is labeled TRUE or FALSE, we change this to Domestic Violence or no Domestic Violence. </a:t>
          </a:r>
        </a:p>
      </dgm:t>
    </dgm:pt>
    <dgm:pt modelId="{E68D9520-5CA3-4116-8410-BC7D91FA20E3}" type="parTrans" cxnId="{EE69C152-1E91-4357-B28A-51139BD941FD}">
      <dgm:prSet/>
      <dgm:spPr/>
      <dgm:t>
        <a:bodyPr/>
        <a:lstStyle/>
        <a:p>
          <a:endParaRPr lang="en-US"/>
        </a:p>
      </dgm:t>
    </dgm:pt>
    <dgm:pt modelId="{D9D54D2E-E52A-4922-896F-230B650F4DBC}" type="sibTrans" cxnId="{EE69C152-1E91-4357-B28A-51139BD941FD}">
      <dgm:prSet/>
      <dgm:spPr/>
      <dgm:t>
        <a:bodyPr/>
        <a:lstStyle/>
        <a:p>
          <a:endParaRPr lang="en-US"/>
        </a:p>
      </dgm:t>
    </dgm:pt>
    <dgm:pt modelId="{E0E6525C-CD16-4E78-8969-8AB319EA7E92}" type="pres">
      <dgm:prSet presAssocID="{548362A7-F871-443B-BF1C-8BCB290FB2A8}" presName="root" presStyleCnt="0">
        <dgm:presLayoutVars>
          <dgm:dir/>
          <dgm:resizeHandles val="exact"/>
        </dgm:presLayoutVars>
      </dgm:prSet>
      <dgm:spPr/>
    </dgm:pt>
    <dgm:pt modelId="{8158AC31-3968-431D-9143-CFD2FD05B59F}" type="pres">
      <dgm:prSet presAssocID="{14F605C8-58A8-4D1A-8C2A-D54679A4B26F}" presName="compNode" presStyleCnt="0"/>
      <dgm:spPr/>
    </dgm:pt>
    <dgm:pt modelId="{BFA0BA43-1722-44BF-AAA6-23456111C4B2}" type="pres">
      <dgm:prSet presAssocID="{14F605C8-58A8-4D1A-8C2A-D54679A4B26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99B459D-8657-4A77-895D-553035B54FCC}" type="pres">
      <dgm:prSet presAssocID="{14F605C8-58A8-4D1A-8C2A-D54679A4B26F}" presName="iconSpace" presStyleCnt="0"/>
      <dgm:spPr/>
    </dgm:pt>
    <dgm:pt modelId="{652AD9A3-A051-48D1-A0E3-6DB154544740}" type="pres">
      <dgm:prSet presAssocID="{14F605C8-58A8-4D1A-8C2A-D54679A4B26F}" presName="parTx" presStyleLbl="revTx" presStyleIdx="0" presStyleCnt="8">
        <dgm:presLayoutVars>
          <dgm:chMax val="0"/>
          <dgm:chPref val="0"/>
        </dgm:presLayoutVars>
      </dgm:prSet>
      <dgm:spPr/>
    </dgm:pt>
    <dgm:pt modelId="{1B78AD0A-1A72-4099-B055-1C2C0A184656}" type="pres">
      <dgm:prSet presAssocID="{14F605C8-58A8-4D1A-8C2A-D54679A4B26F}" presName="txSpace" presStyleCnt="0"/>
      <dgm:spPr/>
    </dgm:pt>
    <dgm:pt modelId="{5DB57B9A-E038-41FB-9A9B-21867B56812E}" type="pres">
      <dgm:prSet presAssocID="{14F605C8-58A8-4D1A-8C2A-D54679A4B26F}" presName="desTx" presStyleLbl="revTx" presStyleIdx="1" presStyleCnt="8">
        <dgm:presLayoutVars/>
      </dgm:prSet>
      <dgm:spPr/>
    </dgm:pt>
    <dgm:pt modelId="{1A41C29E-C8A7-4488-A82A-4FBD8C43E324}" type="pres">
      <dgm:prSet presAssocID="{735CAEF0-44FD-4D93-933C-6D6F7AE3F3ED}" presName="sibTrans" presStyleCnt="0"/>
      <dgm:spPr/>
    </dgm:pt>
    <dgm:pt modelId="{6A81BF57-A958-46EB-B97D-7F7EB543B851}" type="pres">
      <dgm:prSet presAssocID="{AFD27732-A068-46B2-9AC3-6A1EF0382919}" presName="compNode" presStyleCnt="0"/>
      <dgm:spPr/>
    </dgm:pt>
    <dgm:pt modelId="{4EED5D82-0544-4846-859D-3580020B6A0C}" type="pres">
      <dgm:prSet presAssocID="{AFD27732-A068-46B2-9AC3-6A1EF03829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BE11C68-8F6C-46B5-948B-61A5E44C1F35}" type="pres">
      <dgm:prSet presAssocID="{AFD27732-A068-46B2-9AC3-6A1EF0382919}" presName="iconSpace" presStyleCnt="0"/>
      <dgm:spPr/>
    </dgm:pt>
    <dgm:pt modelId="{840DF77A-92D5-4FD7-BF28-DB315FC9227D}" type="pres">
      <dgm:prSet presAssocID="{AFD27732-A068-46B2-9AC3-6A1EF0382919}" presName="parTx" presStyleLbl="revTx" presStyleIdx="2" presStyleCnt="8">
        <dgm:presLayoutVars>
          <dgm:chMax val="0"/>
          <dgm:chPref val="0"/>
        </dgm:presLayoutVars>
      </dgm:prSet>
      <dgm:spPr/>
    </dgm:pt>
    <dgm:pt modelId="{5C800A30-3B99-4E71-B811-3A3D21245948}" type="pres">
      <dgm:prSet presAssocID="{AFD27732-A068-46B2-9AC3-6A1EF0382919}" presName="txSpace" presStyleCnt="0"/>
      <dgm:spPr/>
    </dgm:pt>
    <dgm:pt modelId="{9606C7CC-C5A2-460A-B8E8-A7834D68978D}" type="pres">
      <dgm:prSet presAssocID="{AFD27732-A068-46B2-9AC3-6A1EF0382919}" presName="desTx" presStyleLbl="revTx" presStyleIdx="3" presStyleCnt="8">
        <dgm:presLayoutVars/>
      </dgm:prSet>
      <dgm:spPr/>
    </dgm:pt>
    <dgm:pt modelId="{02830EFD-0867-4F16-BF4D-25F913737ECD}" type="pres">
      <dgm:prSet presAssocID="{76D03845-AE61-4585-ACE9-783468EE093C}" presName="sibTrans" presStyleCnt="0"/>
      <dgm:spPr/>
    </dgm:pt>
    <dgm:pt modelId="{1176BAC1-B07F-464D-84C7-0F7915009C28}" type="pres">
      <dgm:prSet presAssocID="{81A5CE35-CE25-4549-B12A-6CA2F2853401}" presName="compNode" presStyleCnt="0"/>
      <dgm:spPr/>
    </dgm:pt>
    <dgm:pt modelId="{973CDFD4-71A9-4B59-8879-289CB0884FC8}" type="pres">
      <dgm:prSet presAssocID="{81A5CE35-CE25-4549-B12A-6CA2F285340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B82F8D80-62F8-44AB-A401-44BBEAC6D9C5}" type="pres">
      <dgm:prSet presAssocID="{81A5CE35-CE25-4549-B12A-6CA2F2853401}" presName="iconSpace" presStyleCnt="0"/>
      <dgm:spPr/>
    </dgm:pt>
    <dgm:pt modelId="{2039A531-2DE9-48AB-9515-F0A24CE5F8C8}" type="pres">
      <dgm:prSet presAssocID="{81A5CE35-CE25-4549-B12A-6CA2F2853401}" presName="parTx" presStyleLbl="revTx" presStyleIdx="4" presStyleCnt="8">
        <dgm:presLayoutVars>
          <dgm:chMax val="0"/>
          <dgm:chPref val="0"/>
        </dgm:presLayoutVars>
      </dgm:prSet>
      <dgm:spPr/>
    </dgm:pt>
    <dgm:pt modelId="{21653979-B219-4F26-90F2-FF5FBA593952}" type="pres">
      <dgm:prSet presAssocID="{81A5CE35-CE25-4549-B12A-6CA2F2853401}" presName="txSpace" presStyleCnt="0"/>
      <dgm:spPr/>
    </dgm:pt>
    <dgm:pt modelId="{8D19FD84-F8DE-4D30-AE4E-1B484A0344B6}" type="pres">
      <dgm:prSet presAssocID="{81A5CE35-CE25-4549-B12A-6CA2F2853401}" presName="desTx" presStyleLbl="revTx" presStyleIdx="5" presStyleCnt="8">
        <dgm:presLayoutVars/>
      </dgm:prSet>
      <dgm:spPr/>
    </dgm:pt>
    <dgm:pt modelId="{883A39EF-6E95-49EB-9BEE-E095A25961D8}" type="pres">
      <dgm:prSet presAssocID="{4D82B31D-06EC-4512-96F1-0EEB1E09B5FA}" presName="sibTrans" presStyleCnt="0"/>
      <dgm:spPr/>
    </dgm:pt>
    <dgm:pt modelId="{ACD6DBC2-F39A-4716-8E94-FF5BFDC56D89}" type="pres">
      <dgm:prSet presAssocID="{1D0B920B-CC55-4CBE-8F56-3ACF5CC68EB0}" presName="compNode" presStyleCnt="0"/>
      <dgm:spPr/>
    </dgm:pt>
    <dgm:pt modelId="{93F04352-3547-4B58-9679-5B9CDC0743F9}" type="pres">
      <dgm:prSet presAssocID="{1D0B920B-CC55-4CBE-8F56-3ACF5CC68EB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lice"/>
        </a:ext>
      </dgm:extLst>
    </dgm:pt>
    <dgm:pt modelId="{21C763E2-8EB0-4488-826F-142600A1621D}" type="pres">
      <dgm:prSet presAssocID="{1D0B920B-CC55-4CBE-8F56-3ACF5CC68EB0}" presName="iconSpace" presStyleCnt="0"/>
      <dgm:spPr/>
    </dgm:pt>
    <dgm:pt modelId="{FFEE8B21-1278-4463-8A2E-1549E6B2C641}" type="pres">
      <dgm:prSet presAssocID="{1D0B920B-CC55-4CBE-8F56-3ACF5CC68EB0}" presName="parTx" presStyleLbl="revTx" presStyleIdx="6" presStyleCnt="8">
        <dgm:presLayoutVars>
          <dgm:chMax val="0"/>
          <dgm:chPref val="0"/>
        </dgm:presLayoutVars>
      </dgm:prSet>
      <dgm:spPr/>
    </dgm:pt>
    <dgm:pt modelId="{EA087BD8-2045-4612-8A77-FF89D85DF95B}" type="pres">
      <dgm:prSet presAssocID="{1D0B920B-CC55-4CBE-8F56-3ACF5CC68EB0}" presName="txSpace" presStyleCnt="0"/>
      <dgm:spPr/>
    </dgm:pt>
    <dgm:pt modelId="{707CD678-7202-45BA-9120-2CF5B67AF23A}" type="pres">
      <dgm:prSet presAssocID="{1D0B920B-CC55-4CBE-8F56-3ACF5CC68EB0}" presName="desTx" presStyleLbl="revTx" presStyleIdx="7" presStyleCnt="8">
        <dgm:presLayoutVars/>
      </dgm:prSet>
      <dgm:spPr/>
    </dgm:pt>
  </dgm:ptLst>
  <dgm:cxnLst>
    <dgm:cxn modelId="{7DD9910E-2424-435F-A36E-42AEB0CD1042}" type="presOf" srcId="{3DDEDD33-D426-4625-A166-5019289DAF42}" destId="{707CD678-7202-45BA-9120-2CF5B67AF23A}" srcOrd="0" destOrd="2" presId="urn:microsoft.com/office/officeart/2018/2/layout/IconLabelDescriptionList"/>
    <dgm:cxn modelId="{B5C5DD1C-4768-4FA6-B2DD-3AFE5EBF3BC8}" srcId="{1D0B920B-CC55-4CBE-8F56-3ACF5CC68EB0}" destId="{3DDEDD33-D426-4625-A166-5019289DAF42}" srcOrd="2" destOrd="0" parTransId="{31A92C48-24BC-446F-BC8C-FC77B599175D}" sibTransId="{7C5B7C70-1701-475B-AEF6-7678ED485388}"/>
    <dgm:cxn modelId="{27ADB128-B8D8-422D-B39B-B9E0C2963441}" type="presOf" srcId="{81A5CE35-CE25-4549-B12A-6CA2F2853401}" destId="{2039A531-2DE9-48AB-9515-F0A24CE5F8C8}" srcOrd="0" destOrd="0" presId="urn:microsoft.com/office/officeart/2018/2/layout/IconLabelDescriptionList"/>
    <dgm:cxn modelId="{A5FF2740-BF44-438E-8B9E-0A68A292F6A5}" srcId="{1D0B920B-CC55-4CBE-8F56-3ACF5CC68EB0}" destId="{5E0BAD3E-E1FD-48AA-A517-322A1872DE7A}" srcOrd="1" destOrd="0" parTransId="{732368F6-FE3C-4B43-A280-084AC424D2DD}" sibTransId="{79C01009-4477-4573-87C8-8ADBE7CB0297}"/>
    <dgm:cxn modelId="{EDC1C865-A918-4420-81F9-9FCD591EACE0}" srcId="{1D0B920B-CC55-4CBE-8F56-3ACF5CC68EB0}" destId="{C5A7AFC8-0C0E-4A8F-910A-74F41820000E}" srcOrd="0" destOrd="0" parTransId="{E91E361E-D834-4929-B55F-472A991645CA}" sibTransId="{1FA8AAB4-5E63-4318-A79E-39FB865F4086}"/>
    <dgm:cxn modelId="{F397A86E-A6B0-4EE6-BA75-1664490C57A9}" type="presOf" srcId="{14F605C8-58A8-4D1A-8C2A-D54679A4B26F}" destId="{652AD9A3-A051-48D1-A0E3-6DB154544740}" srcOrd="0" destOrd="0" presId="urn:microsoft.com/office/officeart/2018/2/layout/IconLabelDescriptionList"/>
    <dgm:cxn modelId="{EE69C152-1E91-4357-B28A-51139BD941FD}" srcId="{1D0B920B-CC55-4CBE-8F56-3ACF5CC68EB0}" destId="{9E862F6D-2AA7-44D0-B0E3-371CC8EC65CE}" srcOrd="3" destOrd="0" parTransId="{E68D9520-5CA3-4116-8410-BC7D91FA20E3}" sibTransId="{D9D54D2E-E52A-4922-896F-230B650F4DBC}"/>
    <dgm:cxn modelId="{ABA08257-5A02-43EB-B337-335CF59C35DC}" type="presOf" srcId="{1D0B920B-CC55-4CBE-8F56-3ACF5CC68EB0}" destId="{FFEE8B21-1278-4463-8A2E-1549E6B2C641}" srcOrd="0" destOrd="0" presId="urn:microsoft.com/office/officeart/2018/2/layout/IconLabelDescriptionList"/>
    <dgm:cxn modelId="{004DDB86-BC2B-4E95-9F93-97E05E18039F}" type="presOf" srcId="{548362A7-F871-443B-BF1C-8BCB290FB2A8}" destId="{E0E6525C-CD16-4E78-8969-8AB319EA7E92}" srcOrd="0" destOrd="0" presId="urn:microsoft.com/office/officeart/2018/2/layout/IconLabelDescriptionList"/>
    <dgm:cxn modelId="{4697948A-C660-4DBA-AE50-E2CEA8646713}" srcId="{548362A7-F871-443B-BF1C-8BCB290FB2A8}" destId="{AFD27732-A068-46B2-9AC3-6A1EF0382919}" srcOrd="1" destOrd="0" parTransId="{B8FB2666-1C48-4B2B-B119-1F365E656D59}" sibTransId="{76D03845-AE61-4585-ACE9-783468EE093C}"/>
    <dgm:cxn modelId="{74E066A8-903C-4B58-9B9A-CA5BC5AFB8D3}" srcId="{548362A7-F871-443B-BF1C-8BCB290FB2A8}" destId="{81A5CE35-CE25-4549-B12A-6CA2F2853401}" srcOrd="2" destOrd="0" parTransId="{8FCA420B-C1EB-4797-AAC2-691989011060}" sibTransId="{4D82B31D-06EC-4512-96F1-0EEB1E09B5FA}"/>
    <dgm:cxn modelId="{A6C8C1B0-6044-4EB0-B471-DD3CBA1C36AD}" type="presOf" srcId="{C5A7AFC8-0C0E-4A8F-910A-74F41820000E}" destId="{707CD678-7202-45BA-9120-2CF5B67AF23A}" srcOrd="0" destOrd="0" presId="urn:microsoft.com/office/officeart/2018/2/layout/IconLabelDescriptionList"/>
    <dgm:cxn modelId="{26D858B3-52F5-484F-B402-E00D1C0E84F2}" type="presOf" srcId="{5E0BAD3E-E1FD-48AA-A517-322A1872DE7A}" destId="{707CD678-7202-45BA-9120-2CF5B67AF23A}" srcOrd="0" destOrd="1" presId="urn:microsoft.com/office/officeart/2018/2/layout/IconLabelDescriptionList"/>
    <dgm:cxn modelId="{062413C0-2085-4DBE-9144-A39790BC77D9}" type="presOf" srcId="{9E862F6D-2AA7-44D0-B0E3-371CC8EC65CE}" destId="{707CD678-7202-45BA-9120-2CF5B67AF23A}" srcOrd="0" destOrd="3" presId="urn:microsoft.com/office/officeart/2018/2/layout/IconLabelDescriptionList"/>
    <dgm:cxn modelId="{FCE0E6C5-CE69-4240-ADD1-CC70018A675A}" srcId="{548362A7-F871-443B-BF1C-8BCB290FB2A8}" destId="{1D0B920B-CC55-4CBE-8F56-3ACF5CC68EB0}" srcOrd="3" destOrd="0" parTransId="{B7DAB833-81D0-4E33-AEE4-59CBCBC45955}" sibTransId="{92507D16-0D29-4E66-BCBF-B2EEDC5066CE}"/>
    <dgm:cxn modelId="{A2877DEA-4FAC-4908-9DD6-27C35714D34A}" type="presOf" srcId="{AFD27732-A068-46B2-9AC3-6A1EF0382919}" destId="{840DF77A-92D5-4FD7-BF28-DB315FC9227D}" srcOrd="0" destOrd="0" presId="urn:microsoft.com/office/officeart/2018/2/layout/IconLabelDescriptionList"/>
    <dgm:cxn modelId="{07BD84F3-70E9-4A6A-8F8E-62E14538F2C6}" srcId="{548362A7-F871-443B-BF1C-8BCB290FB2A8}" destId="{14F605C8-58A8-4D1A-8C2A-D54679A4B26F}" srcOrd="0" destOrd="0" parTransId="{DD44DE25-29BA-4C16-9987-42A7DD07E4DA}" sibTransId="{735CAEF0-44FD-4D93-933C-6D6F7AE3F3ED}"/>
    <dgm:cxn modelId="{78529360-225E-4E14-BF4C-EC789B796741}" type="presParOf" srcId="{E0E6525C-CD16-4E78-8969-8AB319EA7E92}" destId="{8158AC31-3968-431D-9143-CFD2FD05B59F}" srcOrd="0" destOrd="0" presId="urn:microsoft.com/office/officeart/2018/2/layout/IconLabelDescriptionList"/>
    <dgm:cxn modelId="{A65D20A4-D0C6-4F2C-81A1-75AF9281AEEC}" type="presParOf" srcId="{8158AC31-3968-431D-9143-CFD2FD05B59F}" destId="{BFA0BA43-1722-44BF-AAA6-23456111C4B2}" srcOrd="0" destOrd="0" presId="urn:microsoft.com/office/officeart/2018/2/layout/IconLabelDescriptionList"/>
    <dgm:cxn modelId="{FCB674CA-FE15-4D47-B7A3-BB2F7F6D3304}" type="presParOf" srcId="{8158AC31-3968-431D-9143-CFD2FD05B59F}" destId="{099B459D-8657-4A77-895D-553035B54FCC}" srcOrd="1" destOrd="0" presId="urn:microsoft.com/office/officeart/2018/2/layout/IconLabelDescriptionList"/>
    <dgm:cxn modelId="{1B4A0B8F-4D35-4334-8EA5-B7FBF57B039D}" type="presParOf" srcId="{8158AC31-3968-431D-9143-CFD2FD05B59F}" destId="{652AD9A3-A051-48D1-A0E3-6DB154544740}" srcOrd="2" destOrd="0" presId="urn:microsoft.com/office/officeart/2018/2/layout/IconLabelDescriptionList"/>
    <dgm:cxn modelId="{3BEC2748-29EA-4FA1-A142-09048692F340}" type="presParOf" srcId="{8158AC31-3968-431D-9143-CFD2FD05B59F}" destId="{1B78AD0A-1A72-4099-B055-1C2C0A184656}" srcOrd="3" destOrd="0" presId="urn:microsoft.com/office/officeart/2018/2/layout/IconLabelDescriptionList"/>
    <dgm:cxn modelId="{8E7B65C5-4FC9-462B-A714-101EDF7F6FEF}" type="presParOf" srcId="{8158AC31-3968-431D-9143-CFD2FD05B59F}" destId="{5DB57B9A-E038-41FB-9A9B-21867B56812E}" srcOrd="4" destOrd="0" presId="urn:microsoft.com/office/officeart/2018/2/layout/IconLabelDescriptionList"/>
    <dgm:cxn modelId="{D42AC836-9EA3-4E22-88B7-F106E292AB51}" type="presParOf" srcId="{E0E6525C-CD16-4E78-8969-8AB319EA7E92}" destId="{1A41C29E-C8A7-4488-A82A-4FBD8C43E324}" srcOrd="1" destOrd="0" presId="urn:microsoft.com/office/officeart/2018/2/layout/IconLabelDescriptionList"/>
    <dgm:cxn modelId="{AFEB8FAA-5D8A-4E6E-8588-560760419419}" type="presParOf" srcId="{E0E6525C-CD16-4E78-8969-8AB319EA7E92}" destId="{6A81BF57-A958-46EB-B97D-7F7EB543B851}" srcOrd="2" destOrd="0" presId="urn:microsoft.com/office/officeart/2018/2/layout/IconLabelDescriptionList"/>
    <dgm:cxn modelId="{223EF444-ED2E-4BF2-8B9D-B1A1093B7FBF}" type="presParOf" srcId="{6A81BF57-A958-46EB-B97D-7F7EB543B851}" destId="{4EED5D82-0544-4846-859D-3580020B6A0C}" srcOrd="0" destOrd="0" presId="urn:microsoft.com/office/officeart/2018/2/layout/IconLabelDescriptionList"/>
    <dgm:cxn modelId="{0B4DAA37-0078-4719-A072-638ED271E6EF}" type="presParOf" srcId="{6A81BF57-A958-46EB-B97D-7F7EB543B851}" destId="{FBE11C68-8F6C-46B5-948B-61A5E44C1F35}" srcOrd="1" destOrd="0" presId="urn:microsoft.com/office/officeart/2018/2/layout/IconLabelDescriptionList"/>
    <dgm:cxn modelId="{7D144770-7D28-4C50-8896-6CD94F24F2D1}" type="presParOf" srcId="{6A81BF57-A958-46EB-B97D-7F7EB543B851}" destId="{840DF77A-92D5-4FD7-BF28-DB315FC9227D}" srcOrd="2" destOrd="0" presId="urn:microsoft.com/office/officeart/2018/2/layout/IconLabelDescriptionList"/>
    <dgm:cxn modelId="{AB322335-1EC3-494A-8CDC-06ED0C692CAF}" type="presParOf" srcId="{6A81BF57-A958-46EB-B97D-7F7EB543B851}" destId="{5C800A30-3B99-4E71-B811-3A3D21245948}" srcOrd="3" destOrd="0" presId="urn:microsoft.com/office/officeart/2018/2/layout/IconLabelDescriptionList"/>
    <dgm:cxn modelId="{B4766D10-2AFE-4474-BDC1-DE49BA88A396}" type="presParOf" srcId="{6A81BF57-A958-46EB-B97D-7F7EB543B851}" destId="{9606C7CC-C5A2-460A-B8E8-A7834D68978D}" srcOrd="4" destOrd="0" presId="urn:microsoft.com/office/officeart/2018/2/layout/IconLabelDescriptionList"/>
    <dgm:cxn modelId="{950C589B-1BB3-4BAE-823D-312E30ABFA2C}" type="presParOf" srcId="{E0E6525C-CD16-4E78-8969-8AB319EA7E92}" destId="{02830EFD-0867-4F16-BF4D-25F913737ECD}" srcOrd="3" destOrd="0" presId="urn:microsoft.com/office/officeart/2018/2/layout/IconLabelDescriptionList"/>
    <dgm:cxn modelId="{B37FBDD2-E5A3-4807-A229-DE370C2C2A2F}" type="presParOf" srcId="{E0E6525C-CD16-4E78-8969-8AB319EA7E92}" destId="{1176BAC1-B07F-464D-84C7-0F7915009C28}" srcOrd="4" destOrd="0" presId="urn:microsoft.com/office/officeart/2018/2/layout/IconLabelDescriptionList"/>
    <dgm:cxn modelId="{CC26C599-9A27-4CC7-B1E1-C297428D8D3C}" type="presParOf" srcId="{1176BAC1-B07F-464D-84C7-0F7915009C28}" destId="{973CDFD4-71A9-4B59-8879-289CB0884FC8}" srcOrd="0" destOrd="0" presId="urn:microsoft.com/office/officeart/2018/2/layout/IconLabelDescriptionList"/>
    <dgm:cxn modelId="{9E298F0C-D93A-4816-A8A2-78D6EBF68DB7}" type="presParOf" srcId="{1176BAC1-B07F-464D-84C7-0F7915009C28}" destId="{B82F8D80-62F8-44AB-A401-44BBEAC6D9C5}" srcOrd="1" destOrd="0" presId="urn:microsoft.com/office/officeart/2018/2/layout/IconLabelDescriptionList"/>
    <dgm:cxn modelId="{5E790465-23C2-441B-BAF2-82BE19BBF299}" type="presParOf" srcId="{1176BAC1-B07F-464D-84C7-0F7915009C28}" destId="{2039A531-2DE9-48AB-9515-F0A24CE5F8C8}" srcOrd="2" destOrd="0" presId="urn:microsoft.com/office/officeart/2018/2/layout/IconLabelDescriptionList"/>
    <dgm:cxn modelId="{3FC30AD6-5CF1-4CD5-A470-038B40A5C6AD}" type="presParOf" srcId="{1176BAC1-B07F-464D-84C7-0F7915009C28}" destId="{21653979-B219-4F26-90F2-FF5FBA593952}" srcOrd="3" destOrd="0" presId="urn:microsoft.com/office/officeart/2018/2/layout/IconLabelDescriptionList"/>
    <dgm:cxn modelId="{3B0AD360-17F1-4A2F-85AC-D43042FBFD59}" type="presParOf" srcId="{1176BAC1-B07F-464D-84C7-0F7915009C28}" destId="{8D19FD84-F8DE-4D30-AE4E-1B484A0344B6}" srcOrd="4" destOrd="0" presId="urn:microsoft.com/office/officeart/2018/2/layout/IconLabelDescriptionList"/>
    <dgm:cxn modelId="{E0EEF06B-0939-47F0-87F8-AACE54C02F20}" type="presParOf" srcId="{E0E6525C-CD16-4E78-8969-8AB319EA7E92}" destId="{883A39EF-6E95-49EB-9BEE-E095A25961D8}" srcOrd="5" destOrd="0" presId="urn:microsoft.com/office/officeart/2018/2/layout/IconLabelDescriptionList"/>
    <dgm:cxn modelId="{C92DB361-D36E-430C-968A-BD9C2702C79D}" type="presParOf" srcId="{E0E6525C-CD16-4E78-8969-8AB319EA7E92}" destId="{ACD6DBC2-F39A-4716-8E94-FF5BFDC56D89}" srcOrd="6" destOrd="0" presId="urn:microsoft.com/office/officeart/2018/2/layout/IconLabelDescriptionList"/>
    <dgm:cxn modelId="{11DB59C3-66BC-43C3-B0C4-9C9864C3EED3}" type="presParOf" srcId="{ACD6DBC2-F39A-4716-8E94-FF5BFDC56D89}" destId="{93F04352-3547-4B58-9679-5B9CDC0743F9}" srcOrd="0" destOrd="0" presId="urn:microsoft.com/office/officeart/2018/2/layout/IconLabelDescriptionList"/>
    <dgm:cxn modelId="{1DC1E421-C709-4136-B109-E1B9DF13B42B}" type="presParOf" srcId="{ACD6DBC2-F39A-4716-8E94-FF5BFDC56D89}" destId="{21C763E2-8EB0-4488-826F-142600A1621D}" srcOrd="1" destOrd="0" presId="urn:microsoft.com/office/officeart/2018/2/layout/IconLabelDescriptionList"/>
    <dgm:cxn modelId="{8367DF8A-A218-4248-8795-E6266AF3AE9B}" type="presParOf" srcId="{ACD6DBC2-F39A-4716-8E94-FF5BFDC56D89}" destId="{FFEE8B21-1278-4463-8A2E-1549E6B2C641}" srcOrd="2" destOrd="0" presId="urn:microsoft.com/office/officeart/2018/2/layout/IconLabelDescriptionList"/>
    <dgm:cxn modelId="{00A88EA9-3971-49D6-A567-92206DAAF005}" type="presParOf" srcId="{ACD6DBC2-F39A-4716-8E94-FF5BFDC56D89}" destId="{EA087BD8-2045-4612-8A77-FF89D85DF95B}" srcOrd="3" destOrd="0" presId="urn:microsoft.com/office/officeart/2018/2/layout/IconLabelDescriptionList"/>
    <dgm:cxn modelId="{2152DE49-F6C0-4CC7-8D9A-02118735C354}" type="presParOf" srcId="{ACD6DBC2-F39A-4716-8E94-FF5BFDC56D89}" destId="{707CD678-7202-45BA-9120-2CF5B67AF23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2C788F-5EEA-423B-9E72-7A0BB56482D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768E52-CA90-4E8C-84B1-231D79BE90D7}">
      <dgm:prSet custT="1"/>
      <dgm:spPr/>
      <dgm:t>
        <a:bodyPr/>
        <a:lstStyle/>
        <a:p>
          <a:r>
            <a:rPr lang="en-US" sz="800"/>
            <a:t>* ID: Unique identifier for each crime </a:t>
          </a:r>
        </a:p>
      </dgm:t>
    </dgm:pt>
    <dgm:pt modelId="{C590312C-E684-42FF-9111-58D26D4D7D0F}" type="parTrans" cxnId="{81FB3D79-E4A0-4BF0-8152-0DFEA7E82614}">
      <dgm:prSet/>
      <dgm:spPr/>
      <dgm:t>
        <a:bodyPr/>
        <a:lstStyle/>
        <a:p>
          <a:endParaRPr lang="en-US" sz="2800"/>
        </a:p>
      </dgm:t>
    </dgm:pt>
    <dgm:pt modelId="{5C32B915-59E8-4BED-97A6-5F2FA5653EF4}" type="sibTrans" cxnId="{81FB3D79-E4A0-4BF0-8152-0DFEA7E82614}">
      <dgm:prSet/>
      <dgm:spPr/>
      <dgm:t>
        <a:bodyPr/>
        <a:lstStyle/>
        <a:p>
          <a:endParaRPr lang="en-US" sz="2800"/>
        </a:p>
      </dgm:t>
    </dgm:pt>
    <dgm:pt modelId="{526AF986-7480-4D1F-BA8D-B22DD3657248}">
      <dgm:prSet custT="1"/>
      <dgm:spPr/>
      <dgm:t>
        <a:bodyPr/>
        <a:lstStyle/>
        <a:p>
          <a:r>
            <a:rPr lang="en-US" sz="800"/>
            <a:t>* Case Number: Chicago PD unique identifier </a:t>
          </a:r>
        </a:p>
      </dgm:t>
    </dgm:pt>
    <dgm:pt modelId="{B7402D71-9E1C-422A-A1F6-43573B20ED7B}" type="parTrans" cxnId="{38850F0D-F6D7-48D7-8326-73D10E21D74F}">
      <dgm:prSet/>
      <dgm:spPr/>
      <dgm:t>
        <a:bodyPr/>
        <a:lstStyle/>
        <a:p>
          <a:endParaRPr lang="en-US" sz="2800"/>
        </a:p>
      </dgm:t>
    </dgm:pt>
    <dgm:pt modelId="{330C2D05-B24F-4CD2-B600-5E99BD36DEF2}" type="sibTrans" cxnId="{38850F0D-F6D7-48D7-8326-73D10E21D74F}">
      <dgm:prSet/>
      <dgm:spPr/>
      <dgm:t>
        <a:bodyPr/>
        <a:lstStyle/>
        <a:p>
          <a:endParaRPr lang="en-US" sz="2800"/>
        </a:p>
      </dgm:t>
    </dgm:pt>
    <dgm:pt modelId="{06807A5B-0290-460E-8360-C3E8D0419340}">
      <dgm:prSet custT="1"/>
      <dgm:spPr/>
      <dgm:t>
        <a:bodyPr/>
        <a:lstStyle/>
        <a:p>
          <a:r>
            <a:rPr lang="en-US" sz="800"/>
            <a:t>* Date: Best estimate for time and date of crime (Date given in M/D/Y format) </a:t>
          </a:r>
        </a:p>
      </dgm:t>
    </dgm:pt>
    <dgm:pt modelId="{922FAFC7-BD6C-4AEB-90D5-76A37DB46EB6}" type="parTrans" cxnId="{70AD72AA-C525-4824-91F5-28943D4FE353}">
      <dgm:prSet/>
      <dgm:spPr/>
      <dgm:t>
        <a:bodyPr/>
        <a:lstStyle/>
        <a:p>
          <a:endParaRPr lang="en-US" sz="2800"/>
        </a:p>
      </dgm:t>
    </dgm:pt>
    <dgm:pt modelId="{C77BA9D9-33ED-4BFD-8779-8D131B2F0187}" type="sibTrans" cxnId="{70AD72AA-C525-4824-91F5-28943D4FE353}">
      <dgm:prSet/>
      <dgm:spPr/>
      <dgm:t>
        <a:bodyPr/>
        <a:lstStyle/>
        <a:p>
          <a:endParaRPr lang="en-US" sz="2800"/>
        </a:p>
      </dgm:t>
    </dgm:pt>
    <dgm:pt modelId="{870954DF-3F92-46FA-BB7B-45325D8586DE}">
      <dgm:prSet custT="1"/>
      <dgm:spPr/>
      <dgm:t>
        <a:bodyPr/>
        <a:lstStyle/>
        <a:p>
          <a:r>
            <a:rPr lang="en-US" sz="800"/>
            <a:t>* Block: Partially redacated address of the crime </a:t>
          </a:r>
        </a:p>
      </dgm:t>
    </dgm:pt>
    <dgm:pt modelId="{8A99E9B7-798B-4A37-8710-290580ED3490}" type="parTrans" cxnId="{6E600C48-1F31-46BC-901A-648CDB198042}">
      <dgm:prSet/>
      <dgm:spPr/>
      <dgm:t>
        <a:bodyPr/>
        <a:lstStyle/>
        <a:p>
          <a:endParaRPr lang="en-US" sz="2800"/>
        </a:p>
      </dgm:t>
    </dgm:pt>
    <dgm:pt modelId="{2196A51D-763A-44B9-A512-F347C3DBE5B6}" type="sibTrans" cxnId="{6E600C48-1F31-46BC-901A-648CDB198042}">
      <dgm:prSet/>
      <dgm:spPr/>
      <dgm:t>
        <a:bodyPr/>
        <a:lstStyle/>
        <a:p>
          <a:endParaRPr lang="en-US" sz="2800"/>
        </a:p>
      </dgm:t>
    </dgm:pt>
    <dgm:pt modelId="{7AF5D329-D1CA-4200-A2BE-051C1CFE5C13}">
      <dgm:prSet custT="1"/>
      <dgm:spPr/>
      <dgm:t>
        <a:bodyPr/>
        <a:lstStyle/>
        <a:p>
          <a:r>
            <a:rPr lang="en-US" sz="800"/>
            <a:t>* IUCR: Illinois Uniform Crime Reporting code (codes described here: https://data.cityofchicago.org/PublicSafety/Chicago-Police-Department-Illinois-Uniform-Crime-R/c7ck-438e/data) </a:t>
          </a:r>
        </a:p>
      </dgm:t>
    </dgm:pt>
    <dgm:pt modelId="{CF7D5E74-28F8-4408-A5F9-52F88298D9C1}" type="parTrans" cxnId="{D2AF0209-EDC1-4D64-8031-DDFE92714AA1}">
      <dgm:prSet/>
      <dgm:spPr/>
      <dgm:t>
        <a:bodyPr/>
        <a:lstStyle/>
        <a:p>
          <a:endParaRPr lang="en-US" sz="2800"/>
        </a:p>
      </dgm:t>
    </dgm:pt>
    <dgm:pt modelId="{B1EF815E-BA25-40C6-B149-6F589B307FDD}" type="sibTrans" cxnId="{D2AF0209-EDC1-4D64-8031-DDFE92714AA1}">
      <dgm:prSet/>
      <dgm:spPr/>
      <dgm:t>
        <a:bodyPr/>
        <a:lstStyle/>
        <a:p>
          <a:endParaRPr lang="en-US" sz="2800"/>
        </a:p>
      </dgm:t>
    </dgm:pt>
    <dgm:pt modelId="{4CE01DE3-13F2-4020-8D52-227EC2608C76}">
      <dgm:prSet custT="1"/>
      <dgm:spPr/>
      <dgm:t>
        <a:bodyPr/>
        <a:lstStyle/>
        <a:p>
          <a:r>
            <a:rPr lang="en-US" sz="800"/>
            <a:t>* Primary Type: Primary type of crime (by IUCR code) </a:t>
          </a:r>
        </a:p>
      </dgm:t>
    </dgm:pt>
    <dgm:pt modelId="{1A6F6888-9A0E-46D0-8490-A512EFC06A6A}" type="parTrans" cxnId="{93202478-5BE8-4471-A3E5-D02554EEF272}">
      <dgm:prSet/>
      <dgm:spPr/>
      <dgm:t>
        <a:bodyPr/>
        <a:lstStyle/>
        <a:p>
          <a:endParaRPr lang="en-US" sz="2800"/>
        </a:p>
      </dgm:t>
    </dgm:pt>
    <dgm:pt modelId="{40F83D5A-B723-46C8-BDFB-FB508225D859}" type="sibTrans" cxnId="{93202478-5BE8-4471-A3E5-D02554EEF272}">
      <dgm:prSet/>
      <dgm:spPr/>
      <dgm:t>
        <a:bodyPr/>
        <a:lstStyle/>
        <a:p>
          <a:endParaRPr lang="en-US" sz="2800"/>
        </a:p>
      </dgm:t>
    </dgm:pt>
    <dgm:pt modelId="{3F913D12-3E45-4CDA-B04C-1698B3919DF0}">
      <dgm:prSet custT="1"/>
      <dgm:spPr/>
      <dgm:t>
        <a:bodyPr/>
        <a:lstStyle/>
        <a:p>
          <a:r>
            <a:rPr lang="en-US" sz="800"/>
            <a:t>* Description: Secondary description of crime (by IUCR code) </a:t>
          </a:r>
        </a:p>
      </dgm:t>
    </dgm:pt>
    <dgm:pt modelId="{41CA7A55-565C-4F55-BE27-2A42574C75C8}" type="parTrans" cxnId="{F85A4C0C-676A-4151-AA07-55271012C6B9}">
      <dgm:prSet/>
      <dgm:spPr/>
      <dgm:t>
        <a:bodyPr/>
        <a:lstStyle/>
        <a:p>
          <a:endParaRPr lang="en-US" sz="2800"/>
        </a:p>
      </dgm:t>
    </dgm:pt>
    <dgm:pt modelId="{1CA36CAC-0102-47F1-BA17-D1550008418B}" type="sibTrans" cxnId="{F85A4C0C-676A-4151-AA07-55271012C6B9}">
      <dgm:prSet/>
      <dgm:spPr/>
      <dgm:t>
        <a:bodyPr/>
        <a:lstStyle/>
        <a:p>
          <a:endParaRPr lang="en-US" sz="2800"/>
        </a:p>
      </dgm:t>
    </dgm:pt>
    <dgm:pt modelId="{6E9EF1D2-0096-4AD7-89AA-4CDCC7BB2002}">
      <dgm:prSet custT="1"/>
      <dgm:spPr/>
      <dgm:t>
        <a:bodyPr/>
        <a:lstStyle/>
        <a:p>
          <a:r>
            <a:rPr lang="en-US" sz="800"/>
            <a:t>* Location Description: Description of incident location </a:t>
          </a:r>
        </a:p>
      </dgm:t>
    </dgm:pt>
    <dgm:pt modelId="{7D9CEBE9-4462-41C8-AF22-0205F8129DA9}" type="parTrans" cxnId="{A5C07F58-8984-48B0-9D53-9C6948AF53FD}">
      <dgm:prSet/>
      <dgm:spPr/>
      <dgm:t>
        <a:bodyPr/>
        <a:lstStyle/>
        <a:p>
          <a:endParaRPr lang="en-US" sz="2800"/>
        </a:p>
      </dgm:t>
    </dgm:pt>
    <dgm:pt modelId="{EC59E6B0-441D-4C84-A502-F55C0C3DBF4F}" type="sibTrans" cxnId="{A5C07F58-8984-48B0-9D53-9C6948AF53FD}">
      <dgm:prSet/>
      <dgm:spPr/>
      <dgm:t>
        <a:bodyPr/>
        <a:lstStyle/>
        <a:p>
          <a:endParaRPr lang="en-US" sz="2800"/>
        </a:p>
      </dgm:t>
    </dgm:pt>
    <dgm:pt modelId="{7C2E42A8-854A-4BE2-9130-73A7B6228981}">
      <dgm:prSet custT="1"/>
      <dgm:spPr/>
      <dgm:t>
        <a:bodyPr/>
        <a:lstStyle/>
        <a:p>
          <a:r>
            <a:rPr lang="en-US" sz="800"/>
            <a:t>* Arrest: Indicates whether or not an arrest has been in the case </a:t>
          </a:r>
        </a:p>
      </dgm:t>
    </dgm:pt>
    <dgm:pt modelId="{305D635C-0B90-4788-946E-A9CA1645D525}" type="parTrans" cxnId="{C1A682A3-86BA-4C9E-9ACE-4DFFB2B1D159}">
      <dgm:prSet/>
      <dgm:spPr/>
      <dgm:t>
        <a:bodyPr/>
        <a:lstStyle/>
        <a:p>
          <a:endParaRPr lang="en-US" sz="2800"/>
        </a:p>
      </dgm:t>
    </dgm:pt>
    <dgm:pt modelId="{3DE71984-89E9-4EF8-8480-9EF8B8433D3C}" type="sibTrans" cxnId="{C1A682A3-86BA-4C9E-9ACE-4DFFB2B1D159}">
      <dgm:prSet/>
      <dgm:spPr/>
      <dgm:t>
        <a:bodyPr/>
        <a:lstStyle/>
        <a:p>
          <a:endParaRPr lang="en-US" sz="2800"/>
        </a:p>
      </dgm:t>
    </dgm:pt>
    <dgm:pt modelId="{74D857C1-0DA2-409B-9C3A-ADE98FC93146}">
      <dgm:prSet custT="1"/>
      <dgm:spPr/>
      <dgm:t>
        <a:bodyPr/>
        <a:lstStyle/>
        <a:p>
          <a:r>
            <a:rPr lang="en-US" sz="800"/>
            <a:t>* Domestic: Indicates whether or not incident involved domestic violence </a:t>
          </a:r>
        </a:p>
      </dgm:t>
    </dgm:pt>
    <dgm:pt modelId="{798039B4-139E-4E9A-B433-492C38DF6A7A}" type="parTrans" cxnId="{36121696-3EAF-445E-A09F-A5483070EB7B}">
      <dgm:prSet/>
      <dgm:spPr/>
      <dgm:t>
        <a:bodyPr/>
        <a:lstStyle/>
        <a:p>
          <a:endParaRPr lang="en-US" sz="2800"/>
        </a:p>
      </dgm:t>
    </dgm:pt>
    <dgm:pt modelId="{6B4D0966-B4D3-4A75-900C-48B888ACC996}" type="sibTrans" cxnId="{36121696-3EAF-445E-A09F-A5483070EB7B}">
      <dgm:prSet/>
      <dgm:spPr/>
      <dgm:t>
        <a:bodyPr/>
        <a:lstStyle/>
        <a:p>
          <a:endParaRPr lang="en-US" sz="2800"/>
        </a:p>
      </dgm:t>
    </dgm:pt>
    <dgm:pt modelId="{B2517F8C-76AB-490F-95E9-02CC7C670FF2}">
      <dgm:prSet custT="1"/>
      <dgm:spPr/>
      <dgm:t>
        <a:bodyPr/>
        <a:lstStyle/>
        <a:p>
          <a:r>
            <a:rPr lang="en-US" sz="800"/>
            <a:t>* Beat: Smallest police division of geographic area for where the crime occurred (Map of Chicago Beats here: https://data.cityofchicago.org/Public-Safety/Boundaries-Police-Beats-current-/aerh-rz74) </a:t>
          </a:r>
        </a:p>
      </dgm:t>
    </dgm:pt>
    <dgm:pt modelId="{2C9826D3-66F5-41AC-9754-05C2E6AC53BA}" type="parTrans" cxnId="{5921FA80-2B74-4BB2-833B-3B25D2C22FD0}">
      <dgm:prSet/>
      <dgm:spPr/>
      <dgm:t>
        <a:bodyPr/>
        <a:lstStyle/>
        <a:p>
          <a:endParaRPr lang="en-US" sz="2800"/>
        </a:p>
      </dgm:t>
    </dgm:pt>
    <dgm:pt modelId="{7E7807D2-014D-4A91-BEB2-2BC6D1EAD6D9}" type="sibTrans" cxnId="{5921FA80-2B74-4BB2-833B-3B25D2C22FD0}">
      <dgm:prSet/>
      <dgm:spPr/>
      <dgm:t>
        <a:bodyPr/>
        <a:lstStyle/>
        <a:p>
          <a:endParaRPr lang="en-US" sz="2800"/>
        </a:p>
      </dgm:t>
    </dgm:pt>
    <dgm:pt modelId="{16839B9E-7C23-4840-94C7-D10C1769A3E1}">
      <dgm:prSet custT="1"/>
      <dgm:spPr/>
      <dgm:t>
        <a:bodyPr/>
        <a:lstStyle/>
        <a:p>
          <a:r>
            <a:rPr lang="en-US" sz="800"/>
            <a:t>* Ward: City Council District where crime occurred </a:t>
          </a:r>
        </a:p>
      </dgm:t>
    </dgm:pt>
    <dgm:pt modelId="{BDD5D3B5-96CB-4EB8-A74F-E07A0CB3DFA4}" type="parTrans" cxnId="{1C744BF6-90D4-4F14-A665-DA095E338263}">
      <dgm:prSet/>
      <dgm:spPr/>
      <dgm:t>
        <a:bodyPr/>
        <a:lstStyle/>
        <a:p>
          <a:endParaRPr lang="en-US" sz="2800"/>
        </a:p>
      </dgm:t>
    </dgm:pt>
    <dgm:pt modelId="{9D514F27-2F55-4AD4-B9B2-0539BC1DA2CC}" type="sibTrans" cxnId="{1C744BF6-90D4-4F14-A665-DA095E338263}">
      <dgm:prSet/>
      <dgm:spPr/>
      <dgm:t>
        <a:bodyPr/>
        <a:lstStyle/>
        <a:p>
          <a:endParaRPr lang="en-US" sz="2800"/>
        </a:p>
      </dgm:t>
    </dgm:pt>
    <dgm:pt modelId="{D45DC986-8D8D-41CE-BD22-25078A77972D}">
      <dgm:prSet custT="1"/>
      <dgm:spPr/>
      <dgm:t>
        <a:bodyPr/>
        <a:lstStyle/>
        <a:p>
          <a:r>
            <a:rPr lang="en-US" sz="800"/>
            <a:t>* Community Area: Community Area where crime occurred (Map of Community Areas here: https://data.c ityofchicago.org/Facilities-Geographic-Boundaries/Boundaries-Community-Areas-current-/cauq-8yn6)</a:t>
          </a:r>
        </a:p>
      </dgm:t>
    </dgm:pt>
    <dgm:pt modelId="{E833263F-27E4-44BC-89E2-829BF63C1F2F}" type="parTrans" cxnId="{5A8CBF8E-B349-402B-9B08-CC4B852AC33F}">
      <dgm:prSet/>
      <dgm:spPr/>
      <dgm:t>
        <a:bodyPr/>
        <a:lstStyle/>
        <a:p>
          <a:endParaRPr lang="en-US" sz="2800"/>
        </a:p>
      </dgm:t>
    </dgm:pt>
    <dgm:pt modelId="{458854C0-E5ED-40ED-8F93-32C2EB583935}" type="sibTrans" cxnId="{5A8CBF8E-B349-402B-9B08-CC4B852AC33F}">
      <dgm:prSet/>
      <dgm:spPr/>
      <dgm:t>
        <a:bodyPr/>
        <a:lstStyle/>
        <a:p>
          <a:endParaRPr lang="en-US" sz="2800"/>
        </a:p>
      </dgm:t>
    </dgm:pt>
    <dgm:pt modelId="{4768E295-40D0-4C92-8ABD-E74678FBFEE8}">
      <dgm:prSet custT="1"/>
      <dgm:spPr/>
      <dgm:t>
        <a:bodyPr/>
        <a:lstStyle/>
        <a:p>
          <a:r>
            <a:rPr lang="en-US" sz="800"/>
            <a:t>* FBI Code: Code of crime by FBI Code (Codes described here: </a:t>
          </a:r>
          <a:r>
            <a:rPr lang="en-US" sz="800">
              <a:hlinkClick xmlns:r="http://schemas.openxmlformats.org/officeDocument/2006/relationships" r:id="rId1"/>
            </a:rPr>
            <a:t>http://gis.chicagopolice.org/clearmap_cri me_sums/crime_types.html</a:t>
          </a:r>
          <a:r>
            <a:rPr lang="en-US" sz="800"/>
            <a:t>)</a:t>
          </a:r>
        </a:p>
      </dgm:t>
    </dgm:pt>
    <dgm:pt modelId="{A164FE77-4FAF-4E32-BE64-68AB44CF0BDC}" type="parTrans" cxnId="{3544E235-DBBA-4FDF-9F32-C3C4D9B11235}">
      <dgm:prSet/>
      <dgm:spPr/>
      <dgm:t>
        <a:bodyPr/>
        <a:lstStyle/>
        <a:p>
          <a:endParaRPr lang="en-US" sz="2800"/>
        </a:p>
      </dgm:t>
    </dgm:pt>
    <dgm:pt modelId="{52339766-8D42-417C-B8FD-54D8ABFE24DA}" type="sibTrans" cxnId="{3544E235-DBBA-4FDF-9F32-C3C4D9B11235}">
      <dgm:prSet/>
      <dgm:spPr/>
      <dgm:t>
        <a:bodyPr/>
        <a:lstStyle/>
        <a:p>
          <a:endParaRPr lang="en-US" sz="2800"/>
        </a:p>
      </dgm:t>
    </dgm:pt>
    <dgm:pt modelId="{8B63F684-B4BC-4921-9434-DAFA306247F3}">
      <dgm:prSet custT="1"/>
      <dgm:spPr/>
      <dgm:t>
        <a:bodyPr/>
        <a:lstStyle/>
        <a:p>
          <a:r>
            <a:rPr lang="en-US" sz="800"/>
            <a:t>* X and Y Coordinates: Partially redacted location of the crime on an official Illinois map 1 </a:t>
          </a:r>
        </a:p>
      </dgm:t>
    </dgm:pt>
    <dgm:pt modelId="{65E60B7E-2F6C-4D66-ABF6-FD2F6E3610B1}" type="parTrans" cxnId="{A7E82F80-7F82-44C1-A944-F26A9EE3B224}">
      <dgm:prSet/>
      <dgm:spPr/>
      <dgm:t>
        <a:bodyPr/>
        <a:lstStyle/>
        <a:p>
          <a:endParaRPr lang="en-US" sz="2800"/>
        </a:p>
      </dgm:t>
    </dgm:pt>
    <dgm:pt modelId="{DA00CA43-7329-4217-A50E-66725965D43D}" type="sibTrans" cxnId="{A7E82F80-7F82-44C1-A944-F26A9EE3B224}">
      <dgm:prSet/>
      <dgm:spPr/>
      <dgm:t>
        <a:bodyPr/>
        <a:lstStyle/>
        <a:p>
          <a:endParaRPr lang="en-US" sz="2800"/>
        </a:p>
      </dgm:t>
    </dgm:pt>
    <dgm:pt modelId="{1868BBB0-18E3-4351-9124-92F4E603B7DA}">
      <dgm:prSet custT="1"/>
      <dgm:spPr/>
      <dgm:t>
        <a:bodyPr/>
        <a:lstStyle/>
        <a:p>
          <a:r>
            <a:rPr lang="en-US" sz="800"/>
            <a:t>* Year: Year the incident occurred </a:t>
          </a:r>
        </a:p>
      </dgm:t>
    </dgm:pt>
    <dgm:pt modelId="{4A244949-3C9E-44C2-A625-A493CA3C3C05}" type="parTrans" cxnId="{40571DF2-CEAF-4A2E-9F95-9CE815432AC5}">
      <dgm:prSet/>
      <dgm:spPr/>
      <dgm:t>
        <a:bodyPr/>
        <a:lstStyle/>
        <a:p>
          <a:endParaRPr lang="en-US" sz="2800"/>
        </a:p>
      </dgm:t>
    </dgm:pt>
    <dgm:pt modelId="{E5ECA91A-2AAF-46A2-BBA0-24D9B450C3E8}" type="sibTrans" cxnId="{40571DF2-CEAF-4A2E-9F95-9CE815432AC5}">
      <dgm:prSet/>
      <dgm:spPr/>
      <dgm:t>
        <a:bodyPr/>
        <a:lstStyle/>
        <a:p>
          <a:endParaRPr lang="en-US" sz="2800"/>
        </a:p>
      </dgm:t>
    </dgm:pt>
    <dgm:pt modelId="{0DA8451C-F49D-427B-8BB2-12BD0CD72261}">
      <dgm:prSet custT="1"/>
      <dgm:spPr/>
      <dgm:t>
        <a:bodyPr/>
        <a:lstStyle/>
        <a:p>
          <a:r>
            <a:rPr lang="en-US" sz="800"/>
            <a:t>* Updated On: Date and time of last update of the crime’s record * Latitude and Longitude: Partially redacted latitude and longitude of the location of the crime * Location: Combination of Latitude and Longitude </a:t>
          </a:r>
        </a:p>
      </dgm:t>
    </dgm:pt>
    <dgm:pt modelId="{7E2EAA59-1052-4876-9BA3-FDB872289C2F}" type="parTrans" cxnId="{B302A61E-B0B3-4BB7-B735-D78B8E8973ED}">
      <dgm:prSet/>
      <dgm:spPr/>
      <dgm:t>
        <a:bodyPr/>
        <a:lstStyle/>
        <a:p>
          <a:endParaRPr lang="en-US" sz="2800"/>
        </a:p>
      </dgm:t>
    </dgm:pt>
    <dgm:pt modelId="{35135303-7A01-49AA-A170-D66FF2DF49D6}" type="sibTrans" cxnId="{B302A61E-B0B3-4BB7-B735-D78B8E8973ED}">
      <dgm:prSet/>
      <dgm:spPr/>
      <dgm:t>
        <a:bodyPr/>
        <a:lstStyle/>
        <a:p>
          <a:endParaRPr lang="en-US" sz="2800"/>
        </a:p>
      </dgm:t>
    </dgm:pt>
    <dgm:pt modelId="{5F7054B9-2892-4F6A-9C35-B77033A0B398}" type="pres">
      <dgm:prSet presAssocID="{E32C788F-5EEA-423B-9E72-7A0BB56482DB}" presName="diagram" presStyleCnt="0">
        <dgm:presLayoutVars>
          <dgm:dir/>
          <dgm:resizeHandles val="exact"/>
        </dgm:presLayoutVars>
      </dgm:prSet>
      <dgm:spPr/>
    </dgm:pt>
    <dgm:pt modelId="{35DF9AF5-3B33-4515-8E94-558CBAFF5C1C}" type="pres">
      <dgm:prSet presAssocID="{4F768E52-CA90-4E8C-84B1-231D79BE90D7}" presName="node" presStyleLbl="node1" presStyleIdx="0" presStyleCnt="17">
        <dgm:presLayoutVars>
          <dgm:bulletEnabled val="1"/>
        </dgm:presLayoutVars>
      </dgm:prSet>
      <dgm:spPr/>
    </dgm:pt>
    <dgm:pt modelId="{BC6A2796-9577-4534-B09E-565FEB03AFE0}" type="pres">
      <dgm:prSet presAssocID="{5C32B915-59E8-4BED-97A6-5F2FA5653EF4}" presName="sibTrans" presStyleCnt="0"/>
      <dgm:spPr/>
    </dgm:pt>
    <dgm:pt modelId="{56D53650-47B2-4349-A015-24B3ADC8F780}" type="pres">
      <dgm:prSet presAssocID="{526AF986-7480-4D1F-BA8D-B22DD3657248}" presName="node" presStyleLbl="node1" presStyleIdx="1" presStyleCnt="17">
        <dgm:presLayoutVars>
          <dgm:bulletEnabled val="1"/>
        </dgm:presLayoutVars>
      </dgm:prSet>
      <dgm:spPr/>
    </dgm:pt>
    <dgm:pt modelId="{7C8487BB-CBE1-4C11-A1CE-C9FB778DA261}" type="pres">
      <dgm:prSet presAssocID="{330C2D05-B24F-4CD2-B600-5E99BD36DEF2}" presName="sibTrans" presStyleCnt="0"/>
      <dgm:spPr/>
    </dgm:pt>
    <dgm:pt modelId="{15356FC5-BDC9-4127-943E-0EEBEDB5817D}" type="pres">
      <dgm:prSet presAssocID="{06807A5B-0290-460E-8360-C3E8D0419340}" presName="node" presStyleLbl="node1" presStyleIdx="2" presStyleCnt="17" custScaleY="106026">
        <dgm:presLayoutVars>
          <dgm:bulletEnabled val="1"/>
        </dgm:presLayoutVars>
      </dgm:prSet>
      <dgm:spPr/>
    </dgm:pt>
    <dgm:pt modelId="{1106DA94-93EB-410C-8F79-0485233209E5}" type="pres">
      <dgm:prSet presAssocID="{C77BA9D9-33ED-4BFD-8779-8D131B2F0187}" presName="sibTrans" presStyleCnt="0"/>
      <dgm:spPr/>
    </dgm:pt>
    <dgm:pt modelId="{34937352-71E2-4EFC-8D5E-94693F750ED6}" type="pres">
      <dgm:prSet presAssocID="{870954DF-3F92-46FA-BB7B-45325D8586DE}" presName="node" presStyleLbl="node1" presStyleIdx="3" presStyleCnt="17">
        <dgm:presLayoutVars>
          <dgm:bulletEnabled val="1"/>
        </dgm:presLayoutVars>
      </dgm:prSet>
      <dgm:spPr/>
    </dgm:pt>
    <dgm:pt modelId="{D09B99B3-4707-489F-BF7A-77ADE1C2D3A5}" type="pres">
      <dgm:prSet presAssocID="{2196A51D-763A-44B9-A512-F347C3DBE5B6}" presName="sibTrans" presStyleCnt="0"/>
      <dgm:spPr/>
    </dgm:pt>
    <dgm:pt modelId="{D6B05EF7-E609-47E5-9C28-E2568B588519}" type="pres">
      <dgm:prSet presAssocID="{7AF5D329-D1CA-4200-A2BE-051C1CFE5C13}" presName="node" presStyleLbl="node1" presStyleIdx="4" presStyleCnt="17">
        <dgm:presLayoutVars>
          <dgm:bulletEnabled val="1"/>
        </dgm:presLayoutVars>
      </dgm:prSet>
      <dgm:spPr/>
    </dgm:pt>
    <dgm:pt modelId="{2A0BD74B-8F3B-4CA6-96FF-5E6A859BAC24}" type="pres">
      <dgm:prSet presAssocID="{B1EF815E-BA25-40C6-B149-6F589B307FDD}" presName="sibTrans" presStyleCnt="0"/>
      <dgm:spPr/>
    </dgm:pt>
    <dgm:pt modelId="{764E4438-2C5D-4AE4-BCE2-7A6633B0C4AA}" type="pres">
      <dgm:prSet presAssocID="{4CE01DE3-13F2-4020-8D52-227EC2608C76}" presName="node" presStyleLbl="node1" presStyleIdx="5" presStyleCnt="17">
        <dgm:presLayoutVars>
          <dgm:bulletEnabled val="1"/>
        </dgm:presLayoutVars>
      </dgm:prSet>
      <dgm:spPr/>
    </dgm:pt>
    <dgm:pt modelId="{978ECA7B-D965-4CB6-87E3-7726B0DB2AC8}" type="pres">
      <dgm:prSet presAssocID="{40F83D5A-B723-46C8-BDFB-FB508225D859}" presName="sibTrans" presStyleCnt="0"/>
      <dgm:spPr/>
    </dgm:pt>
    <dgm:pt modelId="{0EA7BC7A-C1B2-459C-B605-3BB814BA0F91}" type="pres">
      <dgm:prSet presAssocID="{3F913D12-3E45-4CDA-B04C-1698B3919DF0}" presName="node" presStyleLbl="node1" presStyleIdx="6" presStyleCnt="17">
        <dgm:presLayoutVars>
          <dgm:bulletEnabled val="1"/>
        </dgm:presLayoutVars>
      </dgm:prSet>
      <dgm:spPr/>
    </dgm:pt>
    <dgm:pt modelId="{CB2346CC-250C-44DA-BA0A-D435F21768D7}" type="pres">
      <dgm:prSet presAssocID="{1CA36CAC-0102-47F1-BA17-D1550008418B}" presName="sibTrans" presStyleCnt="0"/>
      <dgm:spPr/>
    </dgm:pt>
    <dgm:pt modelId="{A08375DE-8D02-441C-878D-FE0447281409}" type="pres">
      <dgm:prSet presAssocID="{6E9EF1D2-0096-4AD7-89AA-4CDCC7BB2002}" presName="node" presStyleLbl="node1" presStyleIdx="7" presStyleCnt="17">
        <dgm:presLayoutVars>
          <dgm:bulletEnabled val="1"/>
        </dgm:presLayoutVars>
      </dgm:prSet>
      <dgm:spPr/>
    </dgm:pt>
    <dgm:pt modelId="{8D1347AA-2B97-4727-BB34-7CF75010A820}" type="pres">
      <dgm:prSet presAssocID="{EC59E6B0-441D-4C84-A502-F55C0C3DBF4F}" presName="sibTrans" presStyleCnt="0"/>
      <dgm:spPr/>
    </dgm:pt>
    <dgm:pt modelId="{A8099769-7157-4EE8-BDCE-8AD6107F19DB}" type="pres">
      <dgm:prSet presAssocID="{7C2E42A8-854A-4BE2-9130-73A7B6228981}" presName="node" presStyleLbl="node1" presStyleIdx="8" presStyleCnt="17">
        <dgm:presLayoutVars>
          <dgm:bulletEnabled val="1"/>
        </dgm:presLayoutVars>
      </dgm:prSet>
      <dgm:spPr/>
    </dgm:pt>
    <dgm:pt modelId="{1D2EA44C-E074-45BD-ADC2-22F303B3BA9C}" type="pres">
      <dgm:prSet presAssocID="{3DE71984-89E9-4EF8-8480-9EF8B8433D3C}" presName="sibTrans" presStyleCnt="0"/>
      <dgm:spPr/>
    </dgm:pt>
    <dgm:pt modelId="{D17DF3C5-C420-4898-8704-3C2B04D36B7E}" type="pres">
      <dgm:prSet presAssocID="{74D857C1-0DA2-409B-9C3A-ADE98FC93146}" presName="node" presStyleLbl="node1" presStyleIdx="9" presStyleCnt="17">
        <dgm:presLayoutVars>
          <dgm:bulletEnabled val="1"/>
        </dgm:presLayoutVars>
      </dgm:prSet>
      <dgm:spPr/>
    </dgm:pt>
    <dgm:pt modelId="{079B5807-B5AB-408A-A698-590F9F958FC5}" type="pres">
      <dgm:prSet presAssocID="{6B4D0966-B4D3-4A75-900C-48B888ACC996}" presName="sibTrans" presStyleCnt="0"/>
      <dgm:spPr/>
    </dgm:pt>
    <dgm:pt modelId="{7E03277B-3EF2-47DC-9CF3-AC2ECDF1B7EE}" type="pres">
      <dgm:prSet presAssocID="{B2517F8C-76AB-490F-95E9-02CC7C670FF2}" presName="node" presStyleLbl="node1" presStyleIdx="10" presStyleCnt="17">
        <dgm:presLayoutVars>
          <dgm:bulletEnabled val="1"/>
        </dgm:presLayoutVars>
      </dgm:prSet>
      <dgm:spPr/>
    </dgm:pt>
    <dgm:pt modelId="{55EC16DF-D194-400A-AB94-6B70CB6D5E1C}" type="pres">
      <dgm:prSet presAssocID="{7E7807D2-014D-4A91-BEB2-2BC6D1EAD6D9}" presName="sibTrans" presStyleCnt="0"/>
      <dgm:spPr/>
    </dgm:pt>
    <dgm:pt modelId="{C1A66C8D-684A-4ED0-B57E-37833D8CCB0E}" type="pres">
      <dgm:prSet presAssocID="{16839B9E-7C23-4840-94C7-D10C1769A3E1}" presName="node" presStyleLbl="node1" presStyleIdx="11" presStyleCnt="17">
        <dgm:presLayoutVars>
          <dgm:bulletEnabled val="1"/>
        </dgm:presLayoutVars>
      </dgm:prSet>
      <dgm:spPr/>
    </dgm:pt>
    <dgm:pt modelId="{92469A4E-19FD-453C-9AD4-2B5EAF6D9ECC}" type="pres">
      <dgm:prSet presAssocID="{9D514F27-2F55-4AD4-B9B2-0539BC1DA2CC}" presName="sibTrans" presStyleCnt="0"/>
      <dgm:spPr/>
    </dgm:pt>
    <dgm:pt modelId="{A862CCDC-C422-4892-B6DC-78C8F7B9B221}" type="pres">
      <dgm:prSet presAssocID="{D45DC986-8D8D-41CE-BD22-25078A77972D}" presName="node" presStyleLbl="node1" presStyleIdx="12" presStyleCnt="17">
        <dgm:presLayoutVars>
          <dgm:bulletEnabled val="1"/>
        </dgm:presLayoutVars>
      </dgm:prSet>
      <dgm:spPr/>
    </dgm:pt>
    <dgm:pt modelId="{5E7D1FE5-FBA0-4DBE-AECC-38A05F708786}" type="pres">
      <dgm:prSet presAssocID="{458854C0-E5ED-40ED-8F93-32C2EB583935}" presName="sibTrans" presStyleCnt="0"/>
      <dgm:spPr/>
    </dgm:pt>
    <dgm:pt modelId="{E3202954-9C96-44AE-ABC4-423EC603EA22}" type="pres">
      <dgm:prSet presAssocID="{4768E295-40D0-4C92-8ABD-E74678FBFEE8}" presName="node" presStyleLbl="node1" presStyleIdx="13" presStyleCnt="17">
        <dgm:presLayoutVars>
          <dgm:bulletEnabled val="1"/>
        </dgm:presLayoutVars>
      </dgm:prSet>
      <dgm:spPr/>
    </dgm:pt>
    <dgm:pt modelId="{577CDA93-38B1-4490-BF90-A46DFA7AB553}" type="pres">
      <dgm:prSet presAssocID="{52339766-8D42-417C-B8FD-54D8ABFE24DA}" presName="sibTrans" presStyleCnt="0"/>
      <dgm:spPr/>
    </dgm:pt>
    <dgm:pt modelId="{25EF0718-0E21-444B-985A-D5186653D3AD}" type="pres">
      <dgm:prSet presAssocID="{8B63F684-B4BC-4921-9434-DAFA306247F3}" presName="node" presStyleLbl="node1" presStyleIdx="14" presStyleCnt="17">
        <dgm:presLayoutVars>
          <dgm:bulletEnabled val="1"/>
        </dgm:presLayoutVars>
      </dgm:prSet>
      <dgm:spPr/>
    </dgm:pt>
    <dgm:pt modelId="{B469491E-2FEE-4A8D-98BE-969A4B52E4F0}" type="pres">
      <dgm:prSet presAssocID="{DA00CA43-7329-4217-A50E-66725965D43D}" presName="sibTrans" presStyleCnt="0"/>
      <dgm:spPr/>
    </dgm:pt>
    <dgm:pt modelId="{6AAFDC77-B099-4B07-A091-9C08D6A62F9A}" type="pres">
      <dgm:prSet presAssocID="{1868BBB0-18E3-4351-9124-92F4E603B7DA}" presName="node" presStyleLbl="node1" presStyleIdx="15" presStyleCnt="17">
        <dgm:presLayoutVars>
          <dgm:bulletEnabled val="1"/>
        </dgm:presLayoutVars>
      </dgm:prSet>
      <dgm:spPr/>
    </dgm:pt>
    <dgm:pt modelId="{A2E578A1-0E24-4043-983E-11880C9F2097}" type="pres">
      <dgm:prSet presAssocID="{E5ECA91A-2AAF-46A2-BBA0-24D9B450C3E8}" presName="sibTrans" presStyleCnt="0"/>
      <dgm:spPr/>
    </dgm:pt>
    <dgm:pt modelId="{76A407DA-BAB2-4D77-B0F3-E76CE0F8D842}" type="pres">
      <dgm:prSet presAssocID="{0DA8451C-F49D-427B-8BB2-12BD0CD72261}" presName="node" presStyleLbl="node1" presStyleIdx="16" presStyleCnt="17">
        <dgm:presLayoutVars>
          <dgm:bulletEnabled val="1"/>
        </dgm:presLayoutVars>
      </dgm:prSet>
      <dgm:spPr/>
    </dgm:pt>
  </dgm:ptLst>
  <dgm:cxnLst>
    <dgm:cxn modelId="{D2AF0209-EDC1-4D64-8031-DDFE92714AA1}" srcId="{E32C788F-5EEA-423B-9E72-7A0BB56482DB}" destId="{7AF5D329-D1CA-4200-A2BE-051C1CFE5C13}" srcOrd="4" destOrd="0" parTransId="{CF7D5E74-28F8-4408-A5F9-52F88298D9C1}" sibTransId="{B1EF815E-BA25-40C6-B149-6F589B307FDD}"/>
    <dgm:cxn modelId="{F85A4C0C-676A-4151-AA07-55271012C6B9}" srcId="{E32C788F-5EEA-423B-9E72-7A0BB56482DB}" destId="{3F913D12-3E45-4CDA-B04C-1698B3919DF0}" srcOrd="6" destOrd="0" parTransId="{41CA7A55-565C-4F55-BE27-2A42574C75C8}" sibTransId="{1CA36CAC-0102-47F1-BA17-D1550008418B}"/>
    <dgm:cxn modelId="{38850F0D-F6D7-48D7-8326-73D10E21D74F}" srcId="{E32C788F-5EEA-423B-9E72-7A0BB56482DB}" destId="{526AF986-7480-4D1F-BA8D-B22DD3657248}" srcOrd="1" destOrd="0" parTransId="{B7402D71-9E1C-422A-A1F6-43573B20ED7B}" sibTransId="{330C2D05-B24F-4CD2-B600-5E99BD36DEF2}"/>
    <dgm:cxn modelId="{9624651D-AB34-449A-AC79-2A6D2A2F9256}" type="presOf" srcId="{E32C788F-5EEA-423B-9E72-7A0BB56482DB}" destId="{5F7054B9-2892-4F6A-9C35-B77033A0B398}" srcOrd="0" destOrd="0" presId="urn:microsoft.com/office/officeart/2005/8/layout/default"/>
    <dgm:cxn modelId="{B302A61E-B0B3-4BB7-B735-D78B8E8973ED}" srcId="{E32C788F-5EEA-423B-9E72-7A0BB56482DB}" destId="{0DA8451C-F49D-427B-8BB2-12BD0CD72261}" srcOrd="16" destOrd="0" parTransId="{7E2EAA59-1052-4876-9BA3-FDB872289C2F}" sibTransId="{35135303-7A01-49AA-A170-D66FF2DF49D6}"/>
    <dgm:cxn modelId="{E0F01224-9496-4630-82E0-B0D657EEBE44}" type="presOf" srcId="{7C2E42A8-854A-4BE2-9130-73A7B6228981}" destId="{A8099769-7157-4EE8-BDCE-8AD6107F19DB}" srcOrd="0" destOrd="0" presId="urn:microsoft.com/office/officeart/2005/8/layout/default"/>
    <dgm:cxn modelId="{FB165B2D-905A-48A6-87CD-7B1CDED26831}" type="presOf" srcId="{4F768E52-CA90-4E8C-84B1-231D79BE90D7}" destId="{35DF9AF5-3B33-4515-8E94-558CBAFF5C1C}" srcOrd="0" destOrd="0" presId="urn:microsoft.com/office/officeart/2005/8/layout/default"/>
    <dgm:cxn modelId="{3544E235-DBBA-4FDF-9F32-C3C4D9B11235}" srcId="{E32C788F-5EEA-423B-9E72-7A0BB56482DB}" destId="{4768E295-40D0-4C92-8ABD-E74678FBFEE8}" srcOrd="13" destOrd="0" parTransId="{A164FE77-4FAF-4E32-BE64-68AB44CF0BDC}" sibTransId="{52339766-8D42-417C-B8FD-54D8ABFE24DA}"/>
    <dgm:cxn modelId="{4F11783E-6127-43E3-AD79-9421D5E5C83F}" type="presOf" srcId="{0DA8451C-F49D-427B-8BB2-12BD0CD72261}" destId="{76A407DA-BAB2-4D77-B0F3-E76CE0F8D842}" srcOrd="0" destOrd="0" presId="urn:microsoft.com/office/officeart/2005/8/layout/default"/>
    <dgm:cxn modelId="{6E600C48-1F31-46BC-901A-648CDB198042}" srcId="{E32C788F-5EEA-423B-9E72-7A0BB56482DB}" destId="{870954DF-3F92-46FA-BB7B-45325D8586DE}" srcOrd="3" destOrd="0" parTransId="{8A99E9B7-798B-4A37-8710-290580ED3490}" sibTransId="{2196A51D-763A-44B9-A512-F347C3DBE5B6}"/>
    <dgm:cxn modelId="{25DB4A69-AA10-43A1-B2F3-8BE27C4C4EE7}" type="presOf" srcId="{74D857C1-0DA2-409B-9C3A-ADE98FC93146}" destId="{D17DF3C5-C420-4898-8704-3C2B04D36B7E}" srcOrd="0" destOrd="0" presId="urn:microsoft.com/office/officeart/2005/8/layout/default"/>
    <dgm:cxn modelId="{B939236D-6A6A-42A5-A309-B69641428772}" type="presOf" srcId="{16839B9E-7C23-4840-94C7-D10C1769A3E1}" destId="{C1A66C8D-684A-4ED0-B57E-37833D8CCB0E}" srcOrd="0" destOrd="0" presId="urn:microsoft.com/office/officeart/2005/8/layout/default"/>
    <dgm:cxn modelId="{20D80058-76BA-448D-A541-F80A5B019A98}" type="presOf" srcId="{06807A5B-0290-460E-8360-C3E8D0419340}" destId="{15356FC5-BDC9-4127-943E-0EEBEDB5817D}" srcOrd="0" destOrd="0" presId="urn:microsoft.com/office/officeart/2005/8/layout/default"/>
    <dgm:cxn modelId="{93202478-5BE8-4471-A3E5-D02554EEF272}" srcId="{E32C788F-5EEA-423B-9E72-7A0BB56482DB}" destId="{4CE01DE3-13F2-4020-8D52-227EC2608C76}" srcOrd="5" destOrd="0" parTransId="{1A6F6888-9A0E-46D0-8490-A512EFC06A6A}" sibTransId="{40F83D5A-B723-46C8-BDFB-FB508225D859}"/>
    <dgm:cxn modelId="{A5C07F58-8984-48B0-9D53-9C6948AF53FD}" srcId="{E32C788F-5EEA-423B-9E72-7A0BB56482DB}" destId="{6E9EF1D2-0096-4AD7-89AA-4CDCC7BB2002}" srcOrd="7" destOrd="0" parTransId="{7D9CEBE9-4462-41C8-AF22-0205F8129DA9}" sibTransId="{EC59E6B0-441D-4C84-A502-F55C0C3DBF4F}"/>
    <dgm:cxn modelId="{81FB3D79-E4A0-4BF0-8152-0DFEA7E82614}" srcId="{E32C788F-5EEA-423B-9E72-7A0BB56482DB}" destId="{4F768E52-CA90-4E8C-84B1-231D79BE90D7}" srcOrd="0" destOrd="0" parTransId="{C590312C-E684-42FF-9111-58D26D4D7D0F}" sibTransId="{5C32B915-59E8-4BED-97A6-5F2FA5653EF4}"/>
    <dgm:cxn modelId="{6F845C7F-A09E-4B94-9FFE-65CD7BA0E30E}" type="presOf" srcId="{1868BBB0-18E3-4351-9124-92F4E603B7DA}" destId="{6AAFDC77-B099-4B07-A091-9C08D6A62F9A}" srcOrd="0" destOrd="0" presId="urn:microsoft.com/office/officeart/2005/8/layout/default"/>
    <dgm:cxn modelId="{A7E82F80-7F82-44C1-A944-F26A9EE3B224}" srcId="{E32C788F-5EEA-423B-9E72-7A0BB56482DB}" destId="{8B63F684-B4BC-4921-9434-DAFA306247F3}" srcOrd="14" destOrd="0" parTransId="{65E60B7E-2F6C-4D66-ABF6-FD2F6E3610B1}" sibTransId="{DA00CA43-7329-4217-A50E-66725965D43D}"/>
    <dgm:cxn modelId="{5921FA80-2B74-4BB2-833B-3B25D2C22FD0}" srcId="{E32C788F-5EEA-423B-9E72-7A0BB56482DB}" destId="{B2517F8C-76AB-490F-95E9-02CC7C670FF2}" srcOrd="10" destOrd="0" parTransId="{2C9826D3-66F5-41AC-9754-05C2E6AC53BA}" sibTransId="{7E7807D2-014D-4A91-BEB2-2BC6D1EAD6D9}"/>
    <dgm:cxn modelId="{7376AC8A-C80A-4CB3-B4DD-3302DF76917B}" type="presOf" srcId="{4CE01DE3-13F2-4020-8D52-227EC2608C76}" destId="{764E4438-2C5D-4AE4-BCE2-7A6633B0C4AA}" srcOrd="0" destOrd="0" presId="urn:microsoft.com/office/officeart/2005/8/layout/default"/>
    <dgm:cxn modelId="{5A8CBF8E-B349-402B-9B08-CC4B852AC33F}" srcId="{E32C788F-5EEA-423B-9E72-7A0BB56482DB}" destId="{D45DC986-8D8D-41CE-BD22-25078A77972D}" srcOrd="12" destOrd="0" parTransId="{E833263F-27E4-44BC-89E2-829BF63C1F2F}" sibTransId="{458854C0-E5ED-40ED-8F93-32C2EB583935}"/>
    <dgm:cxn modelId="{36121696-3EAF-445E-A09F-A5483070EB7B}" srcId="{E32C788F-5EEA-423B-9E72-7A0BB56482DB}" destId="{74D857C1-0DA2-409B-9C3A-ADE98FC93146}" srcOrd="9" destOrd="0" parTransId="{798039B4-139E-4E9A-B433-492C38DF6A7A}" sibTransId="{6B4D0966-B4D3-4A75-900C-48B888ACC996}"/>
    <dgm:cxn modelId="{C05A6F99-ED56-46E6-B011-61A3469DC168}" type="presOf" srcId="{3F913D12-3E45-4CDA-B04C-1698B3919DF0}" destId="{0EA7BC7A-C1B2-459C-B605-3BB814BA0F91}" srcOrd="0" destOrd="0" presId="urn:microsoft.com/office/officeart/2005/8/layout/default"/>
    <dgm:cxn modelId="{C1A682A3-86BA-4C9E-9ACE-4DFFB2B1D159}" srcId="{E32C788F-5EEA-423B-9E72-7A0BB56482DB}" destId="{7C2E42A8-854A-4BE2-9130-73A7B6228981}" srcOrd="8" destOrd="0" parTransId="{305D635C-0B90-4788-946E-A9CA1645D525}" sibTransId="{3DE71984-89E9-4EF8-8480-9EF8B8433D3C}"/>
    <dgm:cxn modelId="{C78DDCA6-99FD-4C02-90B0-F0C12A803FCA}" type="presOf" srcId="{D45DC986-8D8D-41CE-BD22-25078A77972D}" destId="{A862CCDC-C422-4892-B6DC-78C8F7B9B221}" srcOrd="0" destOrd="0" presId="urn:microsoft.com/office/officeart/2005/8/layout/default"/>
    <dgm:cxn modelId="{63067EA8-0E42-4EDA-9BE9-1B26E38751CF}" type="presOf" srcId="{4768E295-40D0-4C92-8ABD-E74678FBFEE8}" destId="{E3202954-9C96-44AE-ABC4-423EC603EA22}" srcOrd="0" destOrd="0" presId="urn:microsoft.com/office/officeart/2005/8/layout/default"/>
    <dgm:cxn modelId="{70AD72AA-C525-4824-91F5-28943D4FE353}" srcId="{E32C788F-5EEA-423B-9E72-7A0BB56482DB}" destId="{06807A5B-0290-460E-8360-C3E8D0419340}" srcOrd="2" destOrd="0" parTransId="{922FAFC7-BD6C-4AEB-90D5-76A37DB46EB6}" sibTransId="{C77BA9D9-33ED-4BFD-8779-8D131B2F0187}"/>
    <dgm:cxn modelId="{C2EBB5B9-D3BC-4EA0-8A04-9859BEB1A87D}" type="presOf" srcId="{870954DF-3F92-46FA-BB7B-45325D8586DE}" destId="{34937352-71E2-4EFC-8D5E-94693F750ED6}" srcOrd="0" destOrd="0" presId="urn:microsoft.com/office/officeart/2005/8/layout/default"/>
    <dgm:cxn modelId="{426AB3C1-5D14-4F9E-A3A5-8436C8D96F53}" type="presOf" srcId="{8B63F684-B4BC-4921-9434-DAFA306247F3}" destId="{25EF0718-0E21-444B-985A-D5186653D3AD}" srcOrd="0" destOrd="0" presId="urn:microsoft.com/office/officeart/2005/8/layout/default"/>
    <dgm:cxn modelId="{1F26C6C8-F21A-4FF4-BD55-F230B4671B43}" type="presOf" srcId="{7AF5D329-D1CA-4200-A2BE-051C1CFE5C13}" destId="{D6B05EF7-E609-47E5-9C28-E2568B588519}" srcOrd="0" destOrd="0" presId="urn:microsoft.com/office/officeart/2005/8/layout/default"/>
    <dgm:cxn modelId="{101349D0-E899-4FBB-9876-2C617F1CD6CA}" type="presOf" srcId="{526AF986-7480-4D1F-BA8D-B22DD3657248}" destId="{56D53650-47B2-4349-A015-24B3ADC8F780}" srcOrd="0" destOrd="0" presId="urn:microsoft.com/office/officeart/2005/8/layout/default"/>
    <dgm:cxn modelId="{40571DF2-CEAF-4A2E-9F95-9CE815432AC5}" srcId="{E32C788F-5EEA-423B-9E72-7A0BB56482DB}" destId="{1868BBB0-18E3-4351-9124-92F4E603B7DA}" srcOrd="15" destOrd="0" parTransId="{4A244949-3C9E-44C2-A625-A493CA3C3C05}" sibTransId="{E5ECA91A-2AAF-46A2-BBA0-24D9B450C3E8}"/>
    <dgm:cxn modelId="{6967B3F2-BAD5-4F58-A247-E98CECDA25F3}" type="presOf" srcId="{6E9EF1D2-0096-4AD7-89AA-4CDCC7BB2002}" destId="{A08375DE-8D02-441C-878D-FE0447281409}" srcOrd="0" destOrd="0" presId="urn:microsoft.com/office/officeart/2005/8/layout/default"/>
    <dgm:cxn modelId="{63C315F6-FBC8-43A8-97B8-336CB4962AAE}" type="presOf" srcId="{B2517F8C-76AB-490F-95E9-02CC7C670FF2}" destId="{7E03277B-3EF2-47DC-9CF3-AC2ECDF1B7EE}" srcOrd="0" destOrd="0" presId="urn:microsoft.com/office/officeart/2005/8/layout/default"/>
    <dgm:cxn modelId="{1C744BF6-90D4-4F14-A665-DA095E338263}" srcId="{E32C788F-5EEA-423B-9E72-7A0BB56482DB}" destId="{16839B9E-7C23-4840-94C7-D10C1769A3E1}" srcOrd="11" destOrd="0" parTransId="{BDD5D3B5-96CB-4EB8-A74F-E07A0CB3DFA4}" sibTransId="{9D514F27-2F55-4AD4-B9B2-0539BC1DA2CC}"/>
    <dgm:cxn modelId="{66FA198C-33F8-4D62-84D2-EFDE6ACAE3CB}" type="presParOf" srcId="{5F7054B9-2892-4F6A-9C35-B77033A0B398}" destId="{35DF9AF5-3B33-4515-8E94-558CBAFF5C1C}" srcOrd="0" destOrd="0" presId="urn:microsoft.com/office/officeart/2005/8/layout/default"/>
    <dgm:cxn modelId="{0DC333D9-4F59-4D66-BA1F-29647A42F30D}" type="presParOf" srcId="{5F7054B9-2892-4F6A-9C35-B77033A0B398}" destId="{BC6A2796-9577-4534-B09E-565FEB03AFE0}" srcOrd="1" destOrd="0" presId="urn:microsoft.com/office/officeart/2005/8/layout/default"/>
    <dgm:cxn modelId="{354B140B-FB77-429F-96F4-DC929C0B9F42}" type="presParOf" srcId="{5F7054B9-2892-4F6A-9C35-B77033A0B398}" destId="{56D53650-47B2-4349-A015-24B3ADC8F780}" srcOrd="2" destOrd="0" presId="urn:microsoft.com/office/officeart/2005/8/layout/default"/>
    <dgm:cxn modelId="{75B3986C-428A-46EF-B0BC-D76C8DB884A4}" type="presParOf" srcId="{5F7054B9-2892-4F6A-9C35-B77033A0B398}" destId="{7C8487BB-CBE1-4C11-A1CE-C9FB778DA261}" srcOrd="3" destOrd="0" presId="urn:microsoft.com/office/officeart/2005/8/layout/default"/>
    <dgm:cxn modelId="{8CAD3251-7A2C-49F7-8CA7-A9BEF804A53C}" type="presParOf" srcId="{5F7054B9-2892-4F6A-9C35-B77033A0B398}" destId="{15356FC5-BDC9-4127-943E-0EEBEDB5817D}" srcOrd="4" destOrd="0" presId="urn:microsoft.com/office/officeart/2005/8/layout/default"/>
    <dgm:cxn modelId="{5CFC745A-A91C-47CE-80E5-389533A7B148}" type="presParOf" srcId="{5F7054B9-2892-4F6A-9C35-B77033A0B398}" destId="{1106DA94-93EB-410C-8F79-0485233209E5}" srcOrd="5" destOrd="0" presId="urn:microsoft.com/office/officeart/2005/8/layout/default"/>
    <dgm:cxn modelId="{F95CE84F-82F6-4C66-945F-8D9DD1D2B048}" type="presParOf" srcId="{5F7054B9-2892-4F6A-9C35-B77033A0B398}" destId="{34937352-71E2-4EFC-8D5E-94693F750ED6}" srcOrd="6" destOrd="0" presId="urn:microsoft.com/office/officeart/2005/8/layout/default"/>
    <dgm:cxn modelId="{FCA65670-BC84-4265-9604-529CC217D050}" type="presParOf" srcId="{5F7054B9-2892-4F6A-9C35-B77033A0B398}" destId="{D09B99B3-4707-489F-BF7A-77ADE1C2D3A5}" srcOrd="7" destOrd="0" presId="urn:microsoft.com/office/officeart/2005/8/layout/default"/>
    <dgm:cxn modelId="{48411CB1-EA17-4204-BB38-C46D09524D45}" type="presParOf" srcId="{5F7054B9-2892-4F6A-9C35-B77033A0B398}" destId="{D6B05EF7-E609-47E5-9C28-E2568B588519}" srcOrd="8" destOrd="0" presId="urn:microsoft.com/office/officeart/2005/8/layout/default"/>
    <dgm:cxn modelId="{D4AD5632-B3FA-431E-84AD-8E09104FCAE9}" type="presParOf" srcId="{5F7054B9-2892-4F6A-9C35-B77033A0B398}" destId="{2A0BD74B-8F3B-4CA6-96FF-5E6A859BAC24}" srcOrd="9" destOrd="0" presId="urn:microsoft.com/office/officeart/2005/8/layout/default"/>
    <dgm:cxn modelId="{2F2ACC65-CDC8-43B8-8FD4-16FB7F42C78F}" type="presParOf" srcId="{5F7054B9-2892-4F6A-9C35-B77033A0B398}" destId="{764E4438-2C5D-4AE4-BCE2-7A6633B0C4AA}" srcOrd="10" destOrd="0" presId="urn:microsoft.com/office/officeart/2005/8/layout/default"/>
    <dgm:cxn modelId="{02AC6A03-7784-4DD0-8186-DB8C33E45FDE}" type="presParOf" srcId="{5F7054B9-2892-4F6A-9C35-B77033A0B398}" destId="{978ECA7B-D965-4CB6-87E3-7726B0DB2AC8}" srcOrd="11" destOrd="0" presId="urn:microsoft.com/office/officeart/2005/8/layout/default"/>
    <dgm:cxn modelId="{1352F821-9428-4061-BD51-8CA299359DD9}" type="presParOf" srcId="{5F7054B9-2892-4F6A-9C35-B77033A0B398}" destId="{0EA7BC7A-C1B2-459C-B605-3BB814BA0F91}" srcOrd="12" destOrd="0" presId="urn:microsoft.com/office/officeart/2005/8/layout/default"/>
    <dgm:cxn modelId="{F5654A16-5E12-4336-8F04-EF9C4B42F7F1}" type="presParOf" srcId="{5F7054B9-2892-4F6A-9C35-B77033A0B398}" destId="{CB2346CC-250C-44DA-BA0A-D435F21768D7}" srcOrd="13" destOrd="0" presId="urn:microsoft.com/office/officeart/2005/8/layout/default"/>
    <dgm:cxn modelId="{5E2E3900-3985-4ABA-921F-62AE3E953F4F}" type="presParOf" srcId="{5F7054B9-2892-4F6A-9C35-B77033A0B398}" destId="{A08375DE-8D02-441C-878D-FE0447281409}" srcOrd="14" destOrd="0" presId="urn:microsoft.com/office/officeart/2005/8/layout/default"/>
    <dgm:cxn modelId="{E4DF1406-CC01-464A-9A70-BA460A75D77E}" type="presParOf" srcId="{5F7054B9-2892-4F6A-9C35-B77033A0B398}" destId="{8D1347AA-2B97-4727-BB34-7CF75010A820}" srcOrd="15" destOrd="0" presId="urn:microsoft.com/office/officeart/2005/8/layout/default"/>
    <dgm:cxn modelId="{1416280F-5841-490B-81CE-716AC4E60F81}" type="presParOf" srcId="{5F7054B9-2892-4F6A-9C35-B77033A0B398}" destId="{A8099769-7157-4EE8-BDCE-8AD6107F19DB}" srcOrd="16" destOrd="0" presId="urn:microsoft.com/office/officeart/2005/8/layout/default"/>
    <dgm:cxn modelId="{C7D77AB7-34F9-4E51-9529-09B972B5FC39}" type="presParOf" srcId="{5F7054B9-2892-4F6A-9C35-B77033A0B398}" destId="{1D2EA44C-E074-45BD-ADC2-22F303B3BA9C}" srcOrd="17" destOrd="0" presId="urn:microsoft.com/office/officeart/2005/8/layout/default"/>
    <dgm:cxn modelId="{F736388E-F6E3-4E9D-B4FF-E66991CC7DC1}" type="presParOf" srcId="{5F7054B9-2892-4F6A-9C35-B77033A0B398}" destId="{D17DF3C5-C420-4898-8704-3C2B04D36B7E}" srcOrd="18" destOrd="0" presId="urn:microsoft.com/office/officeart/2005/8/layout/default"/>
    <dgm:cxn modelId="{50647325-D340-4DD9-9866-91D4067A2826}" type="presParOf" srcId="{5F7054B9-2892-4F6A-9C35-B77033A0B398}" destId="{079B5807-B5AB-408A-A698-590F9F958FC5}" srcOrd="19" destOrd="0" presId="urn:microsoft.com/office/officeart/2005/8/layout/default"/>
    <dgm:cxn modelId="{106D076F-4693-42A9-95E3-4BF1E343D517}" type="presParOf" srcId="{5F7054B9-2892-4F6A-9C35-B77033A0B398}" destId="{7E03277B-3EF2-47DC-9CF3-AC2ECDF1B7EE}" srcOrd="20" destOrd="0" presId="urn:microsoft.com/office/officeart/2005/8/layout/default"/>
    <dgm:cxn modelId="{BDF92125-080A-4937-9648-C5F08CCD1D73}" type="presParOf" srcId="{5F7054B9-2892-4F6A-9C35-B77033A0B398}" destId="{55EC16DF-D194-400A-AB94-6B70CB6D5E1C}" srcOrd="21" destOrd="0" presId="urn:microsoft.com/office/officeart/2005/8/layout/default"/>
    <dgm:cxn modelId="{0F40CE78-B02F-4120-B812-ED9F5F003167}" type="presParOf" srcId="{5F7054B9-2892-4F6A-9C35-B77033A0B398}" destId="{C1A66C8D-684A-4ED0-B57E-37833D8CCB0E}" srcOrd="22" destOrd="0" presId="urn:microsoft.com/office/officeart/2005/8/layout/default"/>
    <dgm:cxn modelId="{FC0ABB9B-9B32-40DB-BF99-5837ED548DAA}" type="presParOf" srcId="{5F7054B9-2892-4F6A-9C35-B77033A0B398}" destId="{92469A4E-19FD-453C-9AD4-2B5EAF6D9ECC}" srcOrd="23" destOrd="0" presId="urn:microsoft.com/office/officeart/2005/8/layout/default"/>
    <dgm:cxn modelId="{6FCFD13A-4A8A-4AAD-8B8E-35111555506F}" type="presParOf" srcId="{5F7054B9-2892-4F6A-9C35-B77033A0B398}" destId="{A862CCDC-C422-4892-B6DC-78C8F7B9B221}" srcOrd="24" destOrd="0" presId="urn:microsoft.com/office/officeart/2005/8/layout/default"/>
    <dgm:cxn modelId="{9E3ACEB2-E30F-4BE3-8FE5-2303C4EA80B4}" type="presParOf" srcId="{5F7054B9-2892-4F6A-9C35-B77033A0B398}" destId="{5E7D1FE5-FBA0-4DBE-AECC-38A05F708786}" srcOrd="25" destOrd="0" presId="urn:microsoft.com/office/officeart/2005/8/layout/default"/>
    <dgm:cxn modelId="{D29FFDFF-2460-4DBE-9F4D-FDEFB1540D65}" type="presParOf" srcId="{5F7054B9-2892-4F6A-9C35-B77033A0B398}" destId="{E3202954-9C96-44AE-ABC4-423EC603EA22}" srcOrd="26" destOrd="0" presId="urn:microsoft.com/office/officeart/2005/8/layout/default"/>
    <dgm:cxn modelId="{D5F4EDFC-0284-4007-AAC1-75A17358108C}" type="presParOf" srcId="{5F7054B9-2892-4F6A-9C35-B77033A0B398}" destId="{577CDA93-38B1-4490-BF90-A46DFA7AB553}" srcOrd="27" destOrd="0" presId="urn:microsoft.com/office/officeart/2005/8/layout/default"/>
    <dgm:cxn modelId="{4CF16FA8-4BDE-45FB-82D7-6B7612B1C092}" type="presParOf" srcId="{5F7054B9-2892-4F6A-9C35-B77033A0B398}" destId="{25EF0718-0E21-444B-985A-D5186653D3AD}" srcOrd="28" destOrd="0" presId="urn:microsoft.com/office/officeart/2005/8/layout/default"/>
    <dgm:cxn modelId="{33ABB0B1-E152-4611-94BE-2799C854CE39}" type="presParOf" srcId="{5F7054B9-2892-4F6A-9C35-B77033A0B398}" destId="{B469491E-2FEE-4A8D-98BE-969A4B52E4F0}" srcOrd="29" destOrd="0" presId="urn:microsoft.com/office/officeart/2005/8/layout/default"/>
    <dgm:cxn modelId="{42A72099-96B4-465B-96EE-5D1AE70FED8B}" type="presParOf" srcId="{5F7054B9-2892-4F6A-9C35-B77033A0B398}" destId="{6AAFDC77-B099-4B07-A091-9C08D6A62F9A}" srcOrd="30" destOrd="0" presId="urn:microsoft.com/office/officeart/2005/8/layout/default"/>
    <dgm:cxn modelId="{3334C4DA-C262-435A-BDA2-A9C1E0663669}" type="presParOf" srcId="{5F7054B9-2892-4F6A-9C35-B77033A0B398}" destId="{A2E578A1-0E24-4043-983E-11880C9F2097}" srcOrd="31" destOrd="0" presId="urn:microsoft.com/office/officeart/2005/8/layout/default"/>
    <dgm:cxn modelId="{77888E06-C74E-40F9-9C2B-6F243DC6C726}" type="presParOf" srcId="{5F7054B9-2892-4F6A-9C35-B77033A0B398}" destId="{76A407DA-BAB2-4D77-B0F3-E76CE0F8D842}" srcOrd="3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0BA43-1722-44BF-AAA6-23456111C4B2}">
      <dsp:nvSpPr>
        <dsp:cNvPr id="0" name=""/>
        <dsp:cNvSpPr/>
      </dsp:nvSpPr>
      <dsp:spPr>
        <a:xfrm>
          <a:off x="2088" y="599682"/>
          <a:ext cx="640828" cy="6408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AD9A3-A051-48D1-A0E3-6DB154544740}">
      <dsp:nvSpPr>
        <dsp:cNvPr id="0" name=""/>
        <dsp:cNvSpPr/>
      </dsp:nvSpPr>
      <dsp:spPr>
        <a:xfrm>
          <a:off x="2088" y="1423705"/>
          <a:ext cx="1830937" cy="1309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The Data contains 23 variables and 15,000 rows. </a:t>
          </a:r>
        </a:p>
      </dsp:txBody>
      <dsp:txXfrm>
        <a:off x="2088" y="1423705"/>
        <a:ext cx="1830937" cy="1309907"/>
      </dsp:txXfrm>
    </dsp:sp>
    <dsp:sp modelId="{5DB57B9A-E038-41FB-9A9B-21867B56812E}">
      <dsp:nvSpPr>
        <dsp:cNvPr id="0" name=""/>
        <dsp:cNvSpPr/>
      </dsp:nvSpPr>
      <dsp:spPr>
        <a:xfrm>
          <a:off x="2088" y="2818819"/>
          <a:ext cx="1830937" cy="2041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D5D82-0544-4846-859D-3580020B6A0C}">
      <dsp:nvSpPr>
        <dsp:cNvPr id="0" name=""/>
        <dsp:cNvSpPr/>
      </dsp:nvSpPr>
      <dsp:spPr>
        <a:xfrm>
          <a:off x="2153439" y="599682"/>
          <a:ext cx="640828" cy="6408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DF77A-92D5-4FD7-BF28-DB315FC9227D}">
      <dsp:nvSpPr>
        <dsp:cNvPr id="0" name=""/>
        <dsp:cNvSpPr/>
      </dsp:nvSpPr>
      <dsp:spPr>
        <a:xfrm>
          <a:off x="2153439" y="1423705"/>
          <a:ext cx="1830937" cy="1309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This Data is public information. </a:t>
          </a:r>
        </a:p>
      </dsp:txBody>
      <dsp:txXfrm>
        <a:off x="2153439" y="1423705"/>
        <a:ext cx="1830937" cy="1309907"/>
      </dsp:txXfrm>
    </dsp:sp>
    <dsp:sp modelId="{9606C7CC-C5A2-460A-B8E8-A7834D68978D}">
      <dsp:nvSpPr>
        <dsp:cNvPr id="0" name=""/>
        <dsp:cNvSpPr/>
      </dsp:nvSpPr>
      <dsp:spPr>
        <a:xfrm>
          <a:off x="2153439" y="2818819"/>
          <a:ext cx="1830937" cy="2041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CDFD4-71A9-4B59-8879-289CB0884FC8}">
      <dsp:nvSpPr>
        <dsp:cNvPr id="0" name=""/>
        <dsp:cNvSpPr/>
      </dsp:nvSpPr>
      <dsp:spPr>
        <a:xfrm>
          <a:off x="4304791" y="599682"/>
          <a:ext cx="640828" cy="6408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9A531-2DE9-48AB-9515-F0A24CE5F8C8}">
      <dsp:nvSpPr>
        <dsp:cNvPr id="0" name=""/>
        <dsp:cNvSpPr/>
      </dsp:nvSpPr>
      <dsp:spPr>
        <a:xfrm>
          <a:off x="4304791" y="1423705"/>
          <a:ext cx="1830937" cy="1309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The Data has a default Key variable that is labeled “X1” and is not necessary. We will delete this when running the analysis. </a:t>
          </a:r>
        </a:p>
      </dsp:txBody>
      <dsp:txXfrm>
        <a:off x="4304791" y="1423705"/>
        <a:ext cx="1830937" cy="1309907"/>
      </dsp:txXfrm>
    </dsp:sp>
    <dsp:sp modelId="{8D19FD84-F8DE-4D30-AE4E-1B484A0344B6}">
      <dsp:nvSpPr>
        <dsp:cNvPr id="0" name=""/>
        <dsp:cNvSpPr/>
      </dsp:nvSpPr>
      <dsp:spPr>
        <a:xfrm>
          <a:off x="4304791" y="2818819"/>
          <a:ext cx="1830937" cy="2041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04352-3547-4B58-9679-5B9CDC0743F9}">
      <dsp:nvSpPr>
        <dsp:cNvPr id="0" name=""/>
        <dsp:cNvSpPr/>
      </dsp:nvSpPr>
      <dsp:spPr>
        <a:xfrm>
          <a:off x="6456143" y="599682"/>
          <a:ext cx="640828" cy="6408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E8B21-1278-4463-8A2E-1549E6B2C641}">
      <dsp:nvSpPr>
        <dsp:cNvPr id="0" name=""/>
        <dsp:cNvSpPr/>
      </dsp:nvSpPr>
      <dsp:spPr>
        <a:xfrm>
          <a:off x="6456143" y="1423705"/>
          <a:ext cx="1830937" cy="1309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There are a few variables that need to be Factored and Recoded (renamed) for cleanliness. </a:t>
          </a:r>
        </a:p>
      </dsp:txBody>
      <dsp:txXfrm>
        <a:off x="6456143" y="1423705"/>
        <a:ext cx="1830937" cy="1309907"/>
      </dsp:txXfrm>
    </dsp:sp>
    <dsp:sp modelId="{707CD678-7202-45BA-9120-2CF5B67AF23A}">
      <dsp:nvSpPr>
        <dsp:cNvPr id="0" name=""/>
        <dsp:cNvSpPr/>
      </dsp:nvSpPr>
      <dsp:spPr>
        <a:xfrm>
          <a:off x="6456143" y="2818819"/>
          <a:ext cx="1830937" cy="2041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Variables are: FBI CODE, Arrest and Domestic.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FBI CODE contains all crimes that are displaced as numbers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Arrest is labeled TRUE or FASLE, we change this to Arrested or Not Arrested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Domestic is labeled TRUE or FALSE, we change this to Domestic Violence or no Domestic Violence. </a:t>
          </a:r>
        </a:p>
      </dsp:txBody>
      <dsp:txXfrm>
        <a:off x="6456143" y="2818819"/>
        <a:ext cx="1830937" cy="2041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F9AF5-3B33-4515-8E94-558CBAFF5C1C}">
      <dsp:nvSpPr>
        <dsp:cNvPr id="0" name=""/>
        <dsp:cNvSpPr/>
      </dsp:nvSpPr>
      <dsp:spPr>
        <a:xfrm>
          <a:off x="121326" y="34923"/>
          <a:ext cx="1900704" cy="11404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* ID: Unique identifier for each crime </a:t>
          </a:r>
        </a:p>
      </dsp:txBody>
      <dsp:txXfrm>
        <a:off x="121326" y="34923"/>
        <a:ext cx="1900704" cy="1140422"/>
      </dsp:txXfrm>
    </dsp:sp>
    <dsp:sp modelId="{56D53650-47B2-4349-A015-24B3ADC8F780}">
      <dsp:nvSpPr>
        <dsp:cNvPr id="0" name=""/>
        <dsp:cNvSpPr/>
      </dsp:nvSpPr>
      <dsp:spPr>
        <a:xfrm>
          <a:off x="2212101" y="34923"/>
          <a:ext cx="1900704" cy="11404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* Case Number: Chicago PD unique identifier </a:t>
          </a:r>
        </a:p>
      </dsp:txBody>
      <dsp:txXfrm>
        <a:off x="2212101" y="34923"/>
        <a:ext cx="1900704" cy="1140422"/>
      </dsp:txXfrm>
    </dsp:sp>
    <dsp:sp modelId="{15356FC5-BDC9-4127-943E-0EEBEDB5817D}">
      <dsp:nvSpPr>
        <dsp:cNvPr id="0" name=""/>
        <dsp:cNvSpPr/>
      </dsp:nvSpPr>
      <dsp:spPr>
        <a:xfrm>
          <a:off x="4302875" y="562"/>
          <a:ext cx="1900704" cy="120914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* Date: Best estimate for time and date of crime (Date given in M/D/Y format) </a:t>
          </a:r>
        </a:p>
      </dsp:txBody>
      <dsp:txXfrm>
        <a:off x="4302875" y="562"/>
        <a:ext cx="1900704" cy="1209144"/>
      </dsp:txXfrm>
    </dsp:sp>
    <dsp:sp modelId="{34937352-71E2-4EFC-8D5E-94693F750ED6}">
      <dsp:nvSpPr>
        <dsp:cNvPr id="0" name=""/>
        <dsp:cNvSpPr/>
      </dsp:nvSpPr>
      <dsp:spPr>
        <a:xfrm>
          <a:off x="6393650" y="34923"/>
          <a:ext cx="1900704" cy="11404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* Block: Partially redacated address of the crime </a:t>
          </a:r>
        </a:p>
      </dsp:txBody>
      <dsp:txXfrm>
        <a:off x="6393650" y="34923"/>
        <a:ext cx="1900704" cy="1140422"/>
      </dsp:txXfrm>
    </dsp:sp>
    <dsp:sp modelId="{D6B05EF7-E609-47E5-9C28-E2568B588519}">
      <dsp:nvSpPr>
        <dsp:cNvPr id="0" name=""/>
        <dsp:cNvSpPr/>
      </dsp:nvSpPr>
      <dsp:spPr>
        <a:xfrm>
          <a:off x="8484424" y="34923"/>
          <a:ext cx="1900704" cy="11404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* IUCR: Illinois Uniform Crime Reporting code (codes described here: https://data.cityofchicago.org/PublicSafety/Chicago-Police-Department-Illinois-Uniform-Crime-R/c7ck-438e/data) </a:t>
          </a:r>
        </a:p>
      </dsp:txBody>
      <dsp:txXfrm>
        <a:off x="8484424" y="34923"/>
        <a:ext cx="1900704" cy="1140422"/>
      </dsp:txXfrm>
    </dsp:sp>
    <dsp:sp modelId="{764E4438-2C5D-4AE4-BCE2-7A6633B0C4AA}">
      <dsp:nvSpPr>
        <dsp:cNvPr id="0" name=""/>
        <dsp:cNvSpPr/>
      </dsp:nvSpPr>
      <dsp:spPr>
        <a:xfrm>
          <a:off x="121326" y="1399777"/>
          <a:ext cx="1900704" cy="11404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* Primary Type: Primary type of crime (by IUCR code) </a:t>
          </a:r>
        </a:p>
      </dsp:txBody>
      <dsp:txXfrm>
        <a:off x="121326" y="1399777"/>
        <a:ext cx="1900704" cy="1140422"/>
      </dsp:txXfrm>
    </dsp:sp>
    <dsp:sp modelId="{0EA7BC7A-C1B2-459C-B605-3BB814BA0F91}">
      <dsp:nvSpPr>
        <dsp:cNvPr id="0" name=""/>
        <dsp:cNvSpPr/>
      </dsp:nvSpPr>
      <dsp:spPr>
        <a:xfrm>
          <a:off x="2212101" y="1399777"/>
          <a:ext cx="1900704" cy="11404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* Description: Secondary description of crime (by IUCR code) </a:t>
          </a:r>
        </a:p>
      </dsp:txBody>
      <dsp:txXfrm>
        <a:off x="2212101" y="1399777"/>
        <a:ext cx="1900704" cy="1140422"/>
      </dsp:txXfrm>
    </dsp:sp>
    <dsp:sp modelId="{A08375DE-8D02-441C-878D-FE0447281409}">
      <dsp:nvSpPr>
        <dsp:cNvPr id="0" name=""/>
        <dsp:cNvSpPr/>
      </dsp:nvSpPr>
      <dsp:spPr>
        <a:xfrm>
          <a:off x="4302875" y="1399777"/>
          <a:ext cx="1900704" cy="11404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* Location Description: Description of incident location </a:t>
          </a:r>
        </a:p>
      </dsp:txBody>
      <dsp:txXfrm>
        <a:off x="4302875" y="1399777"/>
        <a:ext cx="1900704" cy="1140422"/>
      </dsp:txXfrm>
    </dsp:sp>
    <dsp:sp modelId="{A8099769-7157-4EE8-BDCE-8AD6107F19DB}">
      <dsp:nvSpPr>
        <dsp:cNvPr id="0" name=""/>
        <dsp:cNvSpPr/>
      </dsp:nvSpPr>
      <dsp:spPr>
        <a:xfrm>
          <a:off x="6393650" y="1399777"/>
          <a:ext cx="1900704" cy="11404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* Arrest: Indicates whether or not an arrest has been in the case </a:t>
          </a:r>
        </a:p>
      </dsp:txBody>
      <dsp:txXfrm>
        <a:off x="6393650" y="1399777"/>
        <a:ext cx="1900704" cy="1140422"/>
      </dsp:txXfrm>
    </dsp:sp>
    <dsp:sp modelId="{D17DF3C5-C420-4898-8704-3C2B04D36B7E}">
      <dsp:nvSpPr>
        <dsp:cNvPr id="0" name=""/>
        <dsp:cNvSpPr/>
      </dsp:nvSpPr>
      <dsp:spPr>
        <a:xfrm>
          <a:off x="8484424" y="1399777"/>
          <a:ext cx="1900704" cy="11404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* Domestic: Indicates whether or not incident involved domestic violence </a:t>
          </a:r>
        </a:p>
      </dsp:txBody>
      <dsp:txXfrm>
        <a:off x="8484424" y="1399777"/>
        <a:ext cx="1900704" cy="1140422"/>
      </dsp:txXfrm>
    </dsp:sp>
    <dsp:sp modelId="{7E03277B-3EF2-47DC-9CF3-AC2ECDF1B7EE}">
      <dsp:nvSpPr>
        <dsp:cNvPr id="0" name=""/>
        <dsp:cNvSpPr/>
      </dsp:nvSpPr>
      <dsp:spPr>
        <a:xfrm>
          <a:off x="121326" y="2730270"/>
          <a:ext cx="1900704" cy="11404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* Beat: Smallest police division of geographic area for where the crime occurred (Map of Chicago Beats here: https://data.cityofchicago.org/Public-Safety/Boundaries-Police-Beats-current-/aerh-rz74) </a:t>
          </a:r>
        </a:p>
      </dsp:txBody>
      <dsp:txXfrm>
        <a:off x="121326" y="2730270"/>
        <a:ext cx="1900704" cy="1140422"/>
      </dsp:txXfrm>
    </dsp:sp>
    <dsp:sp modelId="{C1A66C8D-684A-4ED0-B57E-37833D8CCB0E}">
      <dsp:nvSpPr>
        <dsp:cNvPr id="0" name=""/>
        <dsp:cNvSpPr/>
      </dsp:nvSpPr>
      <dsp:spPr>
        <a:xfrm>
          <a:off x="2212101" y="2730270"/>
          <a:ext cx="1900704" cy="11404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* Ward: City Council District where crime occurred </a:t>
          </a:r>
        </a:p>
      </dsp:txBody>
      <dsp:txXfrm>
        <a:off x="2212101" y="2730270"/>
        <a:ext cx="1900704" cy="1140422"/>
      </dsp:txXfrm>
    </dsp:sp>
    <dsp:sp modelId="{A862CCDC-C422-4892-B6DC-78C8F7B9B221}">
      <dsp:nvSpPr>
        <dsp:cNvPr id="0" name=""/>
        <dsp:cNvSpPr/>
      </dsp:nvSpPr>
      <dsp:spPr>
        <a:xfrm>
          <a:off x="4302875" y="2730270"/>
          <a:ext cx="1900704" cy="11404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* Community Area: Community Area where crime occurred (Map of Community Areas here: https://data.c ityofchicago.org/Facilities-Geographic-Boundaries/Boundaries-Community-Areas-current-/cauq-8yn6)</a:t>
          </a:r>
        </a:p>
      </dsp:txBody>
      <dsp:txXfrm>
        <a:off x="4302875" y="2730270"/>
        <a:ext cx="1900704" cy="1140422"/>
      </dsp:txXfrm>
    </dsp:sp>
    <dsp:sp modelId="{E3202954-9C96-44AE-ABC4-423EC603EA22}">
      <dsp:nvSpPr>
        <dsp:cNvPr id="0" name=""/>
        <dsp:cNvSpPr/>
      </dsp:nvSpPr>
      <dsp:spPr>
        <a:xfrm>
          <a:off x="6393650" y="2730270"/>
          <a:ext cx="1900704" cy="11404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* FBI Code: Code of crime by FBI Code (Codes described here: </a:t>
          </a:r>
          <a:r>
            <a:rPr lang="en-US" sz="800" kern="1200">
              <a:hlinkClick xmlns:r="http://schemas.openxmlformats.org/officeDocument/2006/relationships" r:id="rId1"/>
            </a:rPr>
            <a:t>http://gis.chicagopolice.org/clearmap_cri me_sums/crime_types.html</a:t>
          </a:r>
          <a:r>
            <a:rPr lang="en-US" sz="800" kern="1200"/>
            <a:t>)</a:t>
          </a:r>
        </a:p>
      </dsp:txBody>
      <dsp:txXfrm>
        <a:off x="6393650" y="2730270"/>
        <a:ext cx="1900704" cy="1140422"/>
      </dsp:txXfrm>
    </dsp:sp>
    <dsp:sp modelId="{25EF0718-0E21-444B-985A-D5186653D3AD}">
      <dsp:nvSpPr>
        <dsp:cNvPr id="0" name=""/>
        <dsp:cNvSpPr/>
      </dsp:nvSpPr>
      <dsp:spPr>
        <a:xfrm>
          <a:off x="8484424" y="2730270"/>
          <a:ext cx="1900704" cy="11404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* X and Y Coordinates: Partially redacted location of the crime on an official Illinois map 1 </a:t>
          </a:r>
        </a:p>
      </dsp:txBody>
      <dsp:txXfrm>
        <a:off x="8484424" y="2730270"/>
        <a:ext cx="1900704" cy="1140422"/>
      </dsp:txXfrm>
    </dsp:sp>
    <dsp:sp modelId="{6AAFDC77-B099-4B07-A091-9C08D6A62F9A}">
      <dsp:nvSpPr>
        <dsp:cNvPr id="0" name=""/>
        <dsp:cNvSpPr/>
      </dsp:nvSpPr>
      <dsp:spPr>
        <a:xfrm>
          <a:off x="3257488" y="4060762"/>
          <a:ext cx="1900704" cy="11404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* Year: Year the incident occurred </a:t>
          </a:r>
        </a:p>
      </dsp:txBody>
      <dsp:txXfrm>
        <a:off x="3257488" y="4060762"/>
        <a:ext cx="1900704" cy="1140422"/>
      </dsp:txXfrm>
    </dsp:sp>
    <dsp:sp modelId="{76A407DA-BAB2-4D77-B0F3-E76CE0F8D842}">
      <dsp:nvSpPr>
        <dsp:cNvPr id="0" name=""/>
        <dsp:cNvSpPr/>
      </dsp:nvSpPr>
      <dsp:spPr>
        <a:xfrm>
          <a:off x="5348263" y="4060762"/>
          <a:ext cx="1900704" cy="11404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* Updated On: Date and time of last update of the crime’s record * Latitude and Longitude: Partially redacted latitude and longitude of the location of the crime * Location: Combination of Latitude and Longitude </a:t>
          </a:r>
        </a:p>
      </dsp:txBody>
      <dsp:txXfrm>
        <a:off x="5348263" y="4060762"/>
        <a:ext cx="1900704" cy="1140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85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3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3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0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6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3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6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1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23D0FC7D-20EB-411A-87A7-295AF90F7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160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39E12-F5E0-4A3D-997D-2414C6C13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Descriptive Analytics with R (Phase 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32F1D-13CB-4BAF-9F2F-79C6358F4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1693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5BA2-3FF3-43A5-9E9D-2BCFC3F4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ADFCC-7336-4166-83DA-8F170B318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purpose of this assignment is to explain “</a:t>
            </a:r>
            <a:r>
              <a:rPr lang="en-US" i="1" dirty="0"/>
              <a:t>City of Chicago’s Data Portal</a:t>
            </a:r>
            <a:r>
              <a:rPr lang="en-US" dirty="0"/>
              <a:t>”. This data is compiled from Chicago’s Criminal Database. We are trying to determine what variables are best able to predict and explain “Arrest” – a variable used to determine if someone was arrested or not.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0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4FE45-A752-4F25-95A5-2123F6CCB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688336" cy="5457589"/>
          </a:xfrm>
        </p:spPr>
        <p:txBody>
          <a:bodyPr anchor="ctr">
            <a:normAutofit/>
          </a:bodyPr>
          <a:lstStyle/>
          <a:p>
            <a:r>
              <a:rPr lang="en-US" sz="2800" dirty="0"/>
              <a:t>Descriptive Analytics (1)</a:t>
            </a: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292F37CC-31F2-4618-B162-648E198925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849387"/>
              </p:ext>
            </p:extLst>
          </p:nvPr>
        </p:nvGraphicFramePr>
        <p:xfrm>
          <a:off x="3204839" y="429030"/>
          <a:ext cx="8289169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614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54F66B-3BF3-4495-BAEE-BEB2B018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A065F-2542-4105-9D71-FE53DCDBB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874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Descriptive Analytics 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D7CCF-367B-4D02-B268-3D873128D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27" y="603504"/>
            <a:ext cx="4082878" cy="55778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34618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924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B2273-CDF3-4A99-86F5-4CCB8B1EC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874" y="3351276"/>
            <a:ext cx="6272784" cy="2825686"/>
          </a:xfrm>
        </p:spPr>
        <p:txBody>
          <a:bodyPr>
            <a:normAutofit/>
          </a:bodyPr>
          <a:lstStyle/>
          <a:p>
            <a:r>
              <a:rPr lang="en-US" sz="1800" dirty="0"/>
              <a:t>The Data contains 1317 rows of missing data (8%) percent of the total Dataset. </a:t>
            </a:r>
          </a:p>
          <a:p>
            <a:r>
              <a:rPr lang="en-US" sz="1800" dirty="0"/>
              <a:t>Visual of missing data is attached.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875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D103-7835-4433-B322-2EDC4C41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Analytics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7FE1D-5223-4294-8CA2-13F2523EC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of importance in this dataset that can predict and accurately describe “Arrest” are: </a:t>
            </a:r>
          </a:p>
          <a:p>
            <a:pPr lvl="1"/>
            <a:r>
              <a:rPr lang="en-US" dirty="0"/>
              <a:t>FBI CODE – Drug Abuse</a:t>
            </a:r>
          </a:p>
          <a:p>
            <a:pPr lvl="1"/>
            <a:r>
              <a:rPr lang="en-US" dirty="0"/>
              <a:t>Primary Type – Narcotics</a:t>
            </a:r>
          </a:p>
          <a:p>
            <a:pPr lvl="1"/>
            <a:r>
              <a:rPr lang="en-US" dirty="0"/>
              <a:t>Description - Land</a:t>
            </a:r>
          </a:p>
        </p:txBody>
      </p:sp>
    </p:spTree>
    <p:extLst>
      <p:ext uri="{BB962C8B-B14F-4D97-AF65-F5344CB8AC3E}">
        <p14:creationId xmlns:p14="http://schemas.microsoft.com/office/powerpoint/2010/main" val="331237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F7BFE-E2D2-444C-BF79-A5B96976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67599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dirty="0"/>
              <a:t>Visualizing Variables</a:t>
            </a: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835669-9F69-4CFC-8331-583340690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26151"/>
            <a:ext cx="5257798" cy="422053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07CA9F-45BE-4905-A886-EBAC7B703F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72" b="3"/>
          <a:stretch/>
        </p:blipFill>
        <p:spPr>
          <a:xfrm>
            <a:off x="6096000" y="1526151"/>
            <a:ext cx="5257798" cy="4393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D28312-22B0-47C4-B251-A8450D9F0DCC}"/>
              </a:ext>
            </a:extLst>
          </p:cNvPr>
          <p:cNvSpPr txBox="1"/>
          <p:nvPr/>
        </p:nvSpPr>
        <p:spPr>
          <a:xfrm>
            <a:off x="1509204" y="5992427"/>
            <a:ext cx="2885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Showing the # of users Arrested vs. Not Arrested</a:t>
            </a:r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929B46-3B98-491A-87D3-2530EA504942}"/>
              </a:ext>
            </a:extLst>
          </p:cNvPr>
          <p:cNvSpPr txBox="1"/>
          <p:nvPr/>
        </p:nvSpPr>
        <p:spPr>
          <a:xfrm>
            <a:off x="7282277" y="5992427"/>
            <a:ext cx="2885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Showing the most arrest via FBI Code.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54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8B982-70F0-4F86-8DF9-10C054A5A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593134"/>
          </a:xfrm>
        </p:spPr>
        <p:txBody>
          <a:bodyPr anchor="ctr">
            <a:normAutofit/>
          </a:bodyPr>
          <a:lstStyle/>
          <a:p>
            <a:r>
              <a:rPr lang="en-US" sz="3200" dirty="0"/>
              <a:t>Data Dictionary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CA437C32-6EF2-4C08-A329-694634D45E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381040"/>
              </p:ext>
            </p:extLst>
          </p:nvPr>
        </p:nvGraphicFramePr>
        <p:xfrm>
          <a:off x="838200" y="1071036"/>
          <a:ext cx="10506456" cy="5201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817889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576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Descriptive Analytics with R (Phase 1)</vt:lpstr>
      <vt:lpstr>Description </vt:lpstr>
      <vt:lpstr>Descriptive Analytics (1)</vt:lpstr>
      <vt:lpstr>Descriptive Analytics (2)</vt:lpstr>
      <vt:lpstr>Descriptive Analytics (3)</vt:lpstr>
      <vt:lpstr>Visualizing Variables</vt:lpstr>
      <vt:lpstr>Data Dictionary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Analytics with R (Phase 1)</dc:title>
  <dc:creator>alex fields</dc:creator>
  <cp:lastModifiedBy>alex fields</cp:lastModifiedBy>
  <cp:revision>1</cp:revision>
  <dcterms:created xsi:type="dcterms:W3CDTF">2020-06-11T19:17:26Z</dcterms:created>
  <dcterms:modified xsi:type="dcterms:W3CDTF">2020-06-11T19:21:06Z</dcterms:modified>
</cp:coreProperties>
</file>