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fields" initials="af" lastIdx="1" clrIdx="0">
    <p:extLst>
      <p:ext uri="{19B8F6BF-5375-455C-9EA6-DF929625EA0E}">
        <p15:presenceInfo xmlns:p15="http://schemas.microsoft.com/office/powerpoint/2012/main" userId="2ce336e2029d3b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71213-8847-4D02-9376-B2293194F831}" v="12" dt="2020-06-27T23:10:4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ields" userId="2ce336e2029d3bb4" providerId="LiveId" clId="{C6571213-8847-4D02-9376-B2293194F831}"/>
    <pc:docChg chg="undo custSel mod addSld delSld modSld">
      <pc:chgData name="alex fields" userId="2ce336e2029d3bb4" providerId="LiveId" clId="{C6571213-8847-4D02-9376-B2293194F831}" dt="2020-06-27T23:10:48.747" v="2292" actId="26606"/>
      <pc:docMkLst>
        <pc:docMk/>
      </pc:docMkLst>
      <pc:sldChg chg="modSp mod">
        <pc:chgData name="alex fields" userId="2ce336e2029d3bb4" providerId="LiveId" clId="{C6571213-8847-4D02-9376-B2293194F831}" dt="2020-06-27T22:33:39.006" v="1849" actId="20577"/>
        <pc:sldMkLst>
          <pc:docMk/>
          <pc:sldMk cId="3051693926" sldId="256"/>
        </pc:sldMkLst>
        <pc:spChg chg="mod">
          <ac:chgData name="alex fields" userId="2ce336e2029d3bb4" providerId="LiveId" clId="{C6571213-8847-4D02-9376-B2293194F831}" dt="2020-06-27T22:33:39.006" v="1849" actId="20577"/>
          <ac:spMkLst>
            <pc:docMk/>
            <pc:sldMk cId="3051693926" sldId="256"/>
            <ac:spMk id="3" creationId="{DBF32F1D-13CB-4BAF-9F2F-79C6358F4CFE}"/>
          </ac:spMkLst>
        </pc:spChg>
      </pc:sldChg>
      <pc:sldChg chg="modSp mod">
        <pc:chgData name="alex fields" userId="2ce336e2029d3bb4" providerId="LiveId" clId="{C6571213-8847-4D02-9376-B2293194F831}" dt="2020-06-27T22:55:25.016" v="2012" actId="20577"/>
        <pc:sldMkLst>
          <pc:docMk/>
          <pc:sldMk cId="2116705390" sldId="257"/>
        </pc:sldMkLst>
        <pc:spChg chg="mod">
          <ac:chgData name="alex fields" userId="2ce336e2029d3bb4" providerId="LiveId" clId="{C6571213-8847-4D02-9376-B2293194F831}" dt="2020-06-27T22:55:25.016" v="2012" actId="20577"/>
          <ac:spMkLst>
            <pc:docMk/>
            <pc:sldMk cId="2116705390" sldId="257"/>
            <ac:spMk id="3" creationId="{493ADFCC-7336-4166-83DA-8F170B318126}"/>
          </ac:spMkLst>
        </pc:spChg>
      </pc:sldChg>
      <pc:sldChg chg="modSp mod">
        <pc:chgData name="alex fields" userId="2ce336e2029d3bb4" providerId="LiveId" clId="{C6571213-8847-4D02-9376-B2293194F831}" dt="2020-06-27T22:56:47.980" v="2124" actId="20577"/>
        <pc:sldMkLst>
          <pc:docMk/>
          <pc:sldMk cId="3312376652" sldId="260"/>
        </pc:sldMkLst>
        <pc:spChg chg="mod">
          <ac:chgData name="alex fields" userId="2ce336e2029d3bb4" providerId="LiveId" clId="{C6571213-8847-4D02-9376-B2293194F831}" dt="2020-06-26T22:00:37.226" v="0" actId="313"/>
          <ac:spMkLst>
            <pc:docMk/>
            <pc:sldMk cId="3312376652" sldId="260"/>
            <ac:spMk id="2" creationId="{28F4D103-7835-4433-B322-2EDC4C411B74}"/>
          </ac:spMkLst>
        </pc:spChg>
        <pc:spChg chg="mod">
          <ac:chgData name="alex fields" userId="2ce336e2029d3bb4" providerId="LiveId" clId="{C6571213-8847-4D02-9376-B2293194F831}" dt="2020-06-27T22:56:47.980" v="2124" actId="20577"/>
          <ac:spMkLst>
            <pc:docMk/>
            <pc:sldMk cId="3312376652" sldId="260"/>
            <ac:spMk id="3" creationId="{6A87FE1D-5223-4294-8CA2-13F2523EC30D}"/>
          </ac:spMkLst>
        </pc:spChg>
      </pc:sldChg>
      <pc:sldChg chg="del">
        <pc:chgData name="alex fields" userId="2ce336e2029d3bb4" providerId="LiveId" clId="{C6571213-8847-4D02-9376-B2293194F831}" dt="2020-06-27T22:25:01.297" v="1069" actId="47"/>
        <pc:sldMkLst>
          <pc:docMk/>
          <pc:sldMk cId="3930554792" sldId="262"/>
        </pc:sldMkLst>
      </pc:sldChg>
      <pc:sldChg chg="addSp delSp modSp mod setBg">
        <pc:chgData name="alex fields" userId="2ce336e2029d3bb4" providerId="LiveId" clId="{C6571213-8847-4D02-9376-B2293194F831}" dt="2020-06-27T22:59:01.035" v="2254" actId="20577"/>
        <pc:sldMkLst>
          <pc:docMk/>
          <pc:sldMk cId="1690366065" sldId="263"/>
        </pc:sldMkLst>
        <pc:spChg chg="mod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2" creationId="{E8F7BD75-8581-4FB4-B3AB-CE8882946034}"/>
          </ac:spMkLst>
        </pc:spChg>
        <pc:spChg chg="mod">
          <ac:chgData name="alex fields" userId="2ce336e2029d3bb4" providerId="LiveId" clId="{C6571213-8847-4D02-9376-B2293194F831}" dt="2020-06-27T22:59:01.035" v="2254" actId="20577"/>
          <ac:spMkLst>
            <pc:docMk/>
            <pc:sldMk cId="1690366065" sldId="263"/>
            <ac:spMk id="3" creationId="{CEB9A826-8508-409E-BBBA-45B9DD624361}"/>
          </ac:spMkLst>
        </pc:spChg>
        <pc:spChg chg="add del">
          <ac:chgData name="alex fields" userId="2ce336e2029d3bb4" providerId="LiveId" clId="{C6571213-8847-4D02-9376-B2293194F831}" dt="2020-06-27T22:00:59.153" v="570" actId="26606"/>
          <ac:spMkLst>
            <pc:docMk/>
            <pc:sldMk cId="1690366065" sldId="263"/>
            <ac:spMk id="9" creationId="{2C9A9DA9-7DC8-488B-A882-123947B0F3D9}"/>
          </ac:spMkLst>
        </pc:spChg>
        <pc:spChg chg="add del">
          <ac:chgData name="alex fields" userId="2ce336e2029d3bb4" providerId="LiveId" clId="{C6571213-8847-4D02-9376-B2293194F831}" dt="2020-06-27T22:00:59.153" v="570" actId="26606"/>
          <ac:spMkLst>
            <pc:docMk/>
            <pc:sldMk cId="1690366065" sldId="263"/>
            <ac:spMk id="11" creationId="{57F6BDD4-E066-4008-8011-6CC31AEB4556}"/>
          </ac:spMkLst>
        </pc:spChg>
        <pc:spChg chg="add del">
          <ac:chgData name="alex fields" userId="2ce336e2029d3bb4" providerId="LiveId" clId="{C6571213-8847-4D02-9376-B2293194F831}" dt="2020-06-27T22:00:59.153" v="570" actId="26606"/>
          <ac:spMkLst>
            <pc:docMk/>
            <pc:sldMk cId="1690366065" sldId="263"/>
            <ac:spMk id="13" creationId="{2711A8FB-68FC-45FC-B01E-38F809E2D439}"/>
          </ac:spMkLst>
        </pc:spChg>
        <pc:spChg chg="add del">
          <ac:chgData name="alex fields" userId="2ce336e2029d3bb4" providerId="LiveId" clId="{C6571213-8847-4D02-9376-B2293194F831}" dt="2020-06-27T22:00:59.153" v="570" actId="26606"/>
          <ac:spMkLst>
            <pc:docMk/>
            <pc:sldMk cId="1690366065" sldId="263"/>
            <ac:spMk id="15" creationId="{2A865FE3-5FC9-4049-87CF-30019C46C0F5}"/>
          </ac:spMkLst>
        </pc:spChg>
        <pc:spChg chg="add del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20" creationId="{0288C6B4-AFC3-407F-A595-EFFD38D4CCAF}"/>
          </ac:spMkLst>
        </pc:spChg>
        <pc:spChg chg="add del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22" creationId="{CF236821-17FE-429B-8D2C-08E13A64EA40}"/>
          </ac:spMkLst>
        </pc:spChg>
        <pc:spChg chg="add del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24" creationId="{C0BDBCD2-E081-43AB-9119-C55465E59757}"/>
          </ac:spMkLst>
        </pc:spChg>
        <pc:spChg chg="add del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26" creationId="{98E79BE4-34FE-485A-98A5-92CE8F7C4743}"/>
          </ac:spMkLst>
        </pc:spChg>
        <pc:spChg chg="add del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28" creationId="{7A5F0580-5EE9-419F-96EE-B6529EF6E7D0}"/>
          </ac:spMkLst>
        </pc:spChg>
        <pc:spChg chg="add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33" creationId="{8F7AFB9A-7364-478C-B48B-8523CDD9AE8D}"/>
          </ac:spMkLst>
        </pc:spChg>
        <pc:spChg chg="add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35" creationId="{36678033-86B6-40E6-BE90-78D8ED4E3A31}"/>
          </ac:spMkLst>
        </pc:spChg>
        <pc:spChg chg="add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37" creationId="{D2542E1A-076E-4A34-BB67-2BF961754E0C}"/>
          </ac:spMkLst>
        </pc:spChg>
        <pc:spChg chg="add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39" creationId="{75C56826-D4E5-42ED-8529-079651CB3005}"/>
          </ac:spMkLst>
        </pc:spChg>
        <pc:spChg chg="add">
          <ac:chgData name="alex fields" userId="2ce336e2029d3bb4" providerId="LiveId" clId="{C6571213-8847-4D02-9376-B2293194F831}" dt="2020-06-27T22:27:37.532" v="1092" actId="26606"/>
          <ac:spMkLst>
            <pc:docMk/>
            <pc:sldMk cId="1690366065" sldId="263"/>
            <ac:spMk id="41" creationId="{82095FCE-EF05-4443-B97A-85DEE3A5CA17}"/>
          </ac:spMkLst>
        </pc:spChg>
        <pc:picChg chg="add mod ord">
          <ac:chgData name="alex fields" userId="2ce336e2029d3bb4" providerId="LiveId" clId="{C6571213-8847-4D02-9376-B2293194F831}" dt="2020-06-27T22:27:37.532" v="1092" actId="26606"/>
          <ac:picMkLst>
            <pc:docMk/>
            <pc:sldMk cId="1690366065" sldId="263"/>
            <ac:picMk id="4" creationId="{155F1A17-FAE5-422C-9CA9-EBE4D4D848B2}"/>
          </ac:picMkLst>
        </pc:picChg>
        <pc:picChg chg="add mod">
          <ac:chgData name="alex fields" userId="2ce336e2029d3bb4" providerId="LiveId" clId="{C6571213-8847-4D02-9376-B2293194F831}" dt="2020-06-27T22:27:37.532" v="1092" actId="26606"/>
          <ac:picMkLst>
            <pc:docMk/>
            <pc:sldMk cId="1690366065" sldId="263"/>
            <ac:picMk id="14" creationId="{CD9ADE9A-5668-4D29-ADD0-31138BB7785B}"/>
          </ac:picMkLst>
        </pc:picChg>
      </pc:sldChg>
      <pc:sldChg chg="addSp delSp modSp new mod setBg">
        <pc:chgData name="alex fields" userId="2ce336e2029d3bb4" providerId="LiveId" clId="{C6571213-8847-4D02-9376-B2293194F831}" dt="2020-06-27T22:59:32.353" v="2263" actId="20577"/>
        <pc:sldMkLst>
          <pc:docMk/>
          <pc:sldMk cId="141814984" sldId="264"/>
        </pc:sldMkLst>
        <pc:spChg chg="mod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2" creationId="{AF955B77-815B-4E21-83C0-602BA16FE611}"/>
          </ac:spMkLst>
        </pc:spChg>
        <pc:spChg chg="del">
          <ac:chgData name="alex fields" userId="2ce336e2029d3bb4" providerId="LiveId" clId="{C6571213-8847-4D02-9376-B2293194F831}" dt="2020-06-27T22:17:14.117" v="596"/>
          <ac:spMkLst>
            <pc:docMk/>
            <pc:sldMk cId="141814984" sldId="264"/>
            <ac:spMk id="3" creationId="{9AFBA64A-D309-487B-9C2A-A820C7EF797E}"/>
          </ac:spMkLst>
        </pc:spChg>
        <pc:spChg chg="add mod">
          <ac:chgData name="alex fields" userId="2ce336e2029d3bb4" providerId="LiveId" clId="{C6571213-8847-4D02-9376-B2293194F831}" dt="2020-06-27T22:59:32.353" v="2263" actId="20577"/>
          <ac:spMkLst>
            <pc:docMk/>
            <pc:sldMk cId="141814984" sldId="264"/>
            <ac:spMk id="8" creationId="{F12A1722-7D6E-445D-AE10-BC0057D15323}"/>
          </ac:spMkLst>
        </pc:spChg>
        <pc:spChg chg="add del">
          <ac:chgData name="alex fields" userId="2ce336e2029d3bb4" providerId="LiveId" clId="{C6571213-8847-4D02-9376-B2293194F831}" dt="2020-06-27T22:23:49.820" v="898" actId="26606"/>
          <ac:spMkLst>
            <pc:docMk/>
            <pc:sldMk cId="141814984" sldId="264"/>
            <ac:spMk id="11" creationId="{5C9B446A-6343-4E56-90BA-061E4DDF0FFB}"/>
          </ac:spMkLst>
        </pc:spChg>
        <pc:spChg chg="add del">
          <ac:chgData name="alex fields" userId="2ce336e2029d3bb4" providerId="LiveId" clId="{C6571213-8847-4D02-9376-B2293194F831}" dt="2020-06-27T22:23:49.820" v="898" actId="26606"/>
          <ac:spMkLst>
            <pc:docMk/>
            <pc:sldMk cId="141814984" sldId="264"/>
            <ac:spMk id="13" creationId="{3EC72A1B-03D3-499C-B4BF-AC68EEC22B10}"/>
          </ac:spMkLst>
        </pc:spChg>
        <pc:spChg chg="add del">
          <ac:chgData name="alex fields" userId="2ce336e2029d3bb4" providerId="LiveId" clId="{C6571213-8847-4D02-9376-B2293194F831}" dt="2020-06-27T22:23:49.820" v="898" actId="26606"/>
          <ac:spMkLst>
            <pc:docMk/>
            <pc:sldMk cId="141814984" sldId="264"/>
            <ac:spMk id="15" creationId="{216322C2-3CF0-4D33-BF90-3F384CF6D232}"/>
          </ac:spMkLst>
        </pc:spChg>
        <pc:spChg chg="add del">
          <ac:chgData name="alex fields" userId="2ce336e2029d3bb4" providerId="LiveId" clId="{C6571213-8847-4D02-9376-B2293194F831}" dt="2020-06-27T22:23:49.820" v="898" actId="26606"/>
          <ac:spMkLst>
            <pc:docMk/>
            <pc:sldMk cId="141814984" sldId="264"/>
            <ac:spMk id="17" creationId="{55D4142C-5077-457F-A6AD-3FECFDB39685}"/>
          </ac:spMkLst>
        </pc:spChg>
        <pc:spChg chg="add del">
          <ac:chgData name="alex fields" userId="2ce336e2029d3bb4" providerId="LiveId" clId="{C6571213-8847-4D02-9376-B2293194F831}" dt="2020-06-27T22:23:49.820" v="898" actId="26606"/>
          <ac:spMkLst>
            <pc:docMk/>
            <pc:sldMk cId="141814984" sldId="264"/>
            <ac:spMk id="19" creationId="{7A5F0580-5EE9-419F-96EE-B6529EF6E7D0}"/>
          </ac:spMkLst>
        </pc:spChg>
        <pc:spChg chg="add del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24" creationId="{115719BB-48A7-4AF4-BB91-DC82E0DF727D}"/>
          </ac:spMkLst>
        </pc:spChg>
        <pc:spChg chg="add del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26" creationId="{10973A55-5440-4A99-B526-B5812E46271E}"/>
          </ac:spMkLst>
        </pc:spChg>
        <pc:spChg chg="add del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28" creationId="{A9682493-588A-4D52-98F6-FBBD80C07ECB}"/>
          </ac:spMkLst>
        </pc:spChg>
        <pc:spChg chg="add del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30" creationId="{FBEC5A7A-ADE4-48D9-B89C-2BA1C9110632}"/>
          </ac:spMkLst>
        </pc:spChg>
        <pc:spChg chg="add del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32" creationId="{82095FCE-EF05-4443-B97A-85DEE3A5CA17}"/>
          </ac:spMkLst>
        </pc:spChg>
        <pc:spChg chg="add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37" creationId="{4E37AFD8-49EE-4E57-8DAD-71736702727A}"/>
          </ac:spMkLst>
        </pc:spChg>
        <pc:spChg chg="add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39" creationId="{134744D3-B068-4646-83B8-525E6D15DF43}"/>
          </ac:spMkLst>
        </pc:spChg>
        <pc:spChg chg="add">
          <ac:chgData name="alex fields" userId="2ce336e2029d3bb4" providerId="LiveId" clId="{C6571213-8847-4D02-9376-B2293194F831}" dt="2020-06-27T22:24:06.050" v="901" actId="26606"/>
          <ac:spMkLst>
            <pc:docMk/>
            <pc:sldMk cId="141814984" sldId="264"/>
            <ac:spMk id="41" creationId="{15048A18-0381-485F-B557-E17906AE6A95}"/>
          </ac:spMkLst>
        </pc:spChg>
        <pc:picChg chg="add del mod ord">
          <ac:chgData name="alex fields" userId="2ce336e2029d3bb4" providerId="LiveId" clId="{C6571213-8847-4D02-9376-B2293194F831}" dt="2020-06-27T22:27:31.045" v="1090" actId="21"/>
          <ac:picMkLst>
            <pc:docMk/>
            <pc:sldMk cId="141814984" sldId="264"/>
            <ac:picMk id="4" creationId="{8A909EA8-CF55-4CD9-8051-92DD0734C766}"/>
          </ac:picMkLst>
        </pc:picChg>
        <pc:picChg chg="add mod">
          <ac:chgData name="alex fields" userId="2ce336e2029d3bb4" providerId="LiveId" clId="{C6571213-8847-4D02-9376-B2293194F831}" dt="2020-06-27T22:28:52.888" v="1178" actId="1076"/>
          <ac:picMkLst>
            <pc:docMk/>
            <pc:sldMk cId="141814984" sldId="264"/>
            <ac:picMk id="5" creationId="{C0808745-86DA-48D0-8D55-D21E01672D48}"/>
          </ac:picMkLst>
        </pc:picChg>
        <pc:picChg chg="add mod">
          <ac:chgData name="alex fields" userId="2ce336e2029d3bb4" providerId="LiveId" clId="{C6571213-8847-4D02-9376-B2293194F831}" dt="2020-06-27T22:24:06.050" v="901" actId="26606"/>
          <ac:picMkLst>
            <pc:docMk/>
            <pc:sldMk cId="141814984" sldId="264"/>
            <ac:picMk id="6" creationId="{7E451174-1C34-4666-B1F1-FB39E0387ACC}"/>
          </ac:picMkLst>
        </pc:picChg>
      </pc:sldChg>
      <pc:sldChg chg="addSp delSp modSp new mod setBg">
        <pc:chgData name="alex fields" userId="2ce336e2029d3bb4" providerId="LiveId" clId="{C6571213-8847-4D02-9376-B2293194F831}" dt="2020-06-27T23:10:48.747" v="2292" actId="26606"/>
        <pc:sldMkLst>
          <pc:docMk/>
          <pc:sldMk cId="1470646392" sldId="265"/>
        </pc:sldMkLst>
        <pc:spChg chg="mod">
          <ac:chgData name="alex fields" userId="2ce336e2029d3bb4" providerId="LiveId" clId="{C6571213-8847-4D02-9376-B2293194F831}" dt="2020-06-27T23:10:48.723" v="2291" actId="26606"/>
          <ac:spMkLst>
            <pc:docMk/>
            <pc:sldMk cId="1470646392" sldId="265"/>
            <ac:spMk id="2" creationId="{BBEC2BB2-2A77-4107-93F2-84E9C96FDF3B}"/>
          </ac:spMkLst>
        </pc:spChg>
        <pc:spChg chg="mod">
          <ac:chgData name="alex fields" userId="2ce336e2029d3bb4" providerId="LiveId" clId="{C6571213-8847-4D02-9376-B2293194F831}" dt="2020-06-27T23:10:48.723" v="2291" actId="26606"/>
          <ac:spMkLst>
            <pc:docMk/>
            <pc:sldMk cId="1470646392" sldId="265"/>
            <ac:spMk id="3" creationId="{0FCD4F1D-57A7-4DC2-8D5C-4838ADC9683F}"/>
          </ac:spMkLst>
        </pc:spChg>
        <pc:spChg chg="add del">
          <ac:chgData name="alex fields" userId="2ce336e2029d3bb4" providerId="LiveId" clId="{C6571213-8847-4D02-9376-B2293194F831}" dt="2020-06-27T23:09:50.649" v="2267" actId="26606"/>
          <ac:spMkLst>
            <pc:docMk/>
            <pc:sldMk cId="1470646392" sldId="265"/>
            <ac:spMk id="9" creationId="{0B9EE3F3-89B7-43C3-8651-C4C96830993D}"/>
          </ac:spMkLst>
        </pc:spChg>
        <pc:spChg chg="add del">
          <ac:chgData name="alex fields" userId="2ce336e2029d3bb4" providerId="LiveId" clId="{C6571213-8847-4D02-9376-B2293194F831}" dt="2020-06-27T23:09:50.649" v="2267" actId="26606"/>
          <ac:spMkLst>
            <pc:docMk/>
            <pc:sldMk cId="1470646392" sldId="265"/>
            <ac:spMk id="11" creationId="{33AE4636-AEEC-45D6-84D4-7AC2DA48ECF8}"/>
          </ac:spMkLst>
        </pc:spChg>
        <pc:spChg chg="add del">
          <ac:chgData name="alex fields" userId="2ce336e2029d3bb4" providerId="LiveId" clId="{C6571213-8847-4D02-9376-B2293194F831}" dt="2020-06-27T23:09:50.649" v="2267" actId="26606"/>
          <ac:spMkLst>
            <pc:docMk/>
            <pc:sldMk cId="1470646392" sldId="265"/>
            <ac:spMk id="13" creationId="{8D9CE0F4-2EB2-4F1F-8AAC-DB3571D9FE10}"/>
          </ac:spMkLst>
        </pc:spChg>
        <pc:spChg chg="add del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18" creationId="{0288C6B4-AFC3-407F-A595-EFFD38D4CCAF}"/>
          </ac:spMkLst>
        </pc:spChg>
        <pc:spChg chg="add del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20" creationId="{CF236821-17FE-429B-8D2C-08E13A64EA40}"/>
          </ac:spMkLst>
        </pc:spChg>
        <pc:spChg chg="add del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22" creationId="{C0BDBCD2-E081-43AB-9119-C55465E59757}"/>
          </ac:spMkLst>
        </pc:spChg>
        <pc:spChg chg="add del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24" creationId="{98E79BE4-34FE-485A-98A5-92CE8F7C4743}"/>
          </ac:spMkLst>
        </pc:spChg>
        <pc:spChg chg="add del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26" creationId="{7A5F0580-5EE9-419F-96EE-B6529EF6E7D0}"/>
          </ac:spMkLst>
        </pc:spChg>
        <pc:spChg chg="add del">
          <ac:chgData name="alex fields" userId="2ce336e2029d3bb4" providerId="LiveId" clId="{C6571213-8847-4D02-9376-B2293194F831}" dt="2020-06-27T23:10:48.723" v="2291" actId="26606"/>
          <ac:spMkLst>
            <pc:docMk/>
            <pc:sldMk cId="1470646392" sldId="265"/>
            <ac:spMk id="31" creationId="{2C9A9DA9-7DC8-488B-A882-123947B0F3D9}"/>
          </ac:spMkLst>
        </pc:spChg>
        <pc:spChg chg="add del">
          <ac:chgData name="alex fields" userId="2ce336e2029d3bb4" providerId="LiveId" clId="{C6571213-8847-4D02-9376-B2293194F831}" dt="2020-06-27T23:10:48.723" v="2291" actId="26606"/>
          <ac:spMkLst>
            <pc:docMk/>
            <pc:sldMk cId="1470646392" sldId="265"/>
            <ac:spMk id="33" creationId="{57F6BDD4-E066-4008-8011-6CC31AEB4556}"/>
          </ac:spMkLst>
        </pc:spChg>
        <pc:spChg chg="add del">
          <ac:chgData name="alex fields" userId="2ce336e2029d3bb4" providerId="LiveId" clId="{C6571213-8847-4D02-9376-B2293194F831}" dt="2020-06-27T23:10:48.723" v="2291" actId="26606"/>
          <ac:spMkLst>
            <pc:docMk/>
            <pc:sldMk cId="1470646392" sldId="265"/>
            <ac:spMk id="35" creationId="{2711A8FB-68FC-45FC-B01E-38F809E2D439}"/>
          </ac:spMkLst>
        </pc:spChg>
        <pc:spChg chg="add del">
          <ac:chgData name="alex fields" userId="2ce336e2029d3bb4" providerId="LiveId" clId="{C6571213-8847-4D02-9376-B2293194F831}" dt="2020-06-27T23:10:48.723" v="2291" actId="26606"/>
          <ac:spMkLst>
            <pc:docMk/>
            <pc:sldMk cId="1470646392" sldId="265"/>
            <ac:spMk id="37" creationId="{2A865FE3-5FC9-4049-87CF-30019C46C0F5}"/>
          </ac:spMkLst>
        </pc:spChg>
        <pc:spChg chg="add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39" creationId="{7A5F0580-5EE9-419F-96EE-B6529EF6E7D0}"/>
          </ac:spMkLst>
        </pc:spChg>
        <pc:spChg chg="add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40" creationId="{0288C6B4-AFC3-407F-A595-EFFD38D4CCAF}"/>
          </ac:spMkLst>
        </pc:spChg>
        <pc:spChg chg="add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41" creationId="{CF236821-17FE-429B-8D2C-08E13A64EA40}"/>
          </ac:spMkLst>
        </pc:spChg>
        <pc:spChg chg="add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42" creationId="{C0BDBCD2-E081-43AB-9119-C55465E59757}"/>
          </ac:spMkLst>
        </pc:spChg>
        <pc:spChg chg="add">
          <ac:chgData name="alex fields" userId="2ce336e2029d3bb4" providerId="LiveId" clId="{C6571213-8847-4D02-9376-B2293194F831}" dt="2020-06-27T23:10:48.747" v="2292" actId="26606"/>
          <ac:spMkLst>
            <pc:docMk/>
            <pc:sldMk cId="1470646392" sldId="265"/>
            <ac:spMk id="43" creationId="{98E79BE4-34FE-485A-98A5-92CE8F7C4743}"/>
          </ac:spMkLst>
        </pc:spChg>
        <pc:picChg chg="add del mod">
          <ac:chgData name="alex fields" userId="2ce336e2029d3bb4" providerId="LiveId" clId="{C6571213-8847-4D02-9376-B2293194F831}" dt="2020-06-27T23:09:39.363" v="2264" actId="478"/>
          <ac:picMkLst>
            <pc:docMk/>
            <pc:sldMk cId="1470646392" sldId="265"/>
            <ac:picMk id="4" creationId="{1D7248F1-A553-4410-B9A8-CB28815B2F4A}"/>
          </ac:picMkLst>
        </pc:picChg>
        <pc:picChg chg="add del mod">
          <ac:chgData name="alex fields" userId="2ce336e2029d3bb4" providerId="LiveId" clId="{C6571213-8847-4D02-9376-B2293194F831}" dt="2020-06-27T23:10:44.035" v="2288" actId="478"/>
          <ac:picMkLst>
            <pc:docMk/>
            <pc:sldMk cId="1470646392" sldId="265"/>
            <ac:picMk id="5" creationId="{CFD2296D-0750-40DB-864E-9A9BE50CB11C}"/>
          </ac:picMkLst>
        </pc:picChg>
        <pc:picChg chg="add mod">
          <ac:chgData name="alex fields" userId="2ce336e2029d3bb4" providerId="LiveId" clId="{C6571213-8847-4D02-9376-B2293194F831}" dt="2020-06-27T23:10:48.747" v="2292" actId="26606"/>
          <ac:picMkLst>
            <pc:docMk/>
            <pc:sldMk cId="1470646392" sldId="265"/>
            <ac:picMk id="6" creationId="{2D79EAC1-5443-456C-9861-D2AB426135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3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3D0FC7D-20EB-411A-87A7-295AF90F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39E12-F5E0-4A3D-997D-2414C6C1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Predictive Analytics with R (Phase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2F1D-13CB-4BAF-9F2F-79C6358F4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Final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69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5BA2-3FF3-43A5-9E9D-2BCFC3F4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FCC-7336-4166-83DA-8F170B31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of this assignment is to explain “</a:t>
            </a:r>
            <a:r>
              <a:rPr lang="en-US" i="1" dirty="0"/>
              <a:t>City of Chicago’s Data Portal</a:t>
            </a:r>
            <a:r>
              <a:rPr lang="en-US" dirty="0"/>
              <a:t>”. This data is compiled from Chicago’s Criminal Database. As in Phase 1, our goal is to determine what different conditions/parameters can predict and explain If someone will or will not be arrested in the future. For Phase 2, we have run a few predictive models and can see what best predicts Arrest.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D103-7835-4433-B322-2EDC4C41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FE1D-5223-4294-8CA2-13F2523E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predict Arrest using our language of choice – </a:t>
            </a:r>
            <a:r>
              <a:rPr lang="en-US" i="1" dirty="0"/>
              <a:t>R</a:t>
            </a:r>
            <a:r>
              <a:rPr lang="en-US" dirty="0"/>
              <a:t>. </a:t>
            </a:r>
          </a:p>
          <a:p>
            <a:r>
              <a:rPr lang="en-US" dirty="0"/>
              <a:t>We have many different items to compare if someone will be arrested, a few of those being: </a:t>
            </a:r>
            <a:endParaRPr lang="en-US" sz="36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type of charge they acquired (FBI 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district/ward they committed the crime in, previously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Domestic Violence played a role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Hour, Month or Year</a:t>
            </a:r>
          </a:p>
        </p:txBody>
      </p:sp>
    </p:spTree>
    <p:extLst>
      <p:ext uri="{BB962C8B-B14F-4D97-AF65-F5344CB8AC3E}">
        <p14:creationId xmlns:p14="http://schemas.microsoft.com/office/powerpoint/2010/main" val="33123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7BD75-8581-4FB4-B3AB-CE888294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Predictive Analytics (2)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A826-8508-409E-BBBA-45B9DD62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The Variable/Item that correlated with predicting future arrest the most is “FBI Code” or in other terms, what crime they committed. </a:t>
            </a:r>
          </a:p>
          <a:p>
            <a:pPr lvl="1"/>
            <a:r>
              <a:rPr lang="en-US" sz="1800" dirty="0"/>
              <a:t>This makes logical sense. If someone commits murder they are “usually” less empathic and will do what it takes to make ends meet. </a:t>
            </a:r>
          </a:p>
          <a:p>
            <a:r>
              <a:rPr lang="en-US" sz="1800" dirty="0"/>
              <a:t>From our report, we see that the four items of most importance are: Domestic Violence, Weapons Violation, Simple Battery, Disorderly Conduct and Drug Abuse. </a:t>
            </a:r>
          </a:p>
          <a:p>
            <a:r>
              <a:rPr lang="en-US" sz="1800" dirty="0"/>
              <a:t>We can also look at this on a time-frame based approach. </a:t>
            </a:r>
          </a:p>
          <a:p>
            <a:pPr lvl="1"/>
            <a:r>
              <a:rPr lang="en-US" sz="1400" dirty="0"/>
              <a:t>Did this happen in the month of December at 12PM?</a:t>
            </a:r>
          </a:p>
          <a:p>
            <a:r>
              <a:rPr lang="en-US" sz="1800" dirty="0"/>
              <a:t>We can see that roughly 4 times the amount of users </a:t>
            </a:r>
            <a:r>
              <a:rPr lang="en-US" sz="1800" u="sng" dirty="0"/>
              <a:t>have not been </a:t>
            </a:r>
            <a:r>
              <a:rPr lang="en-US" sz="1800" dirty="0"/>
              <a:t>arrested compared to users that have been.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CD9ADE9A-5668-4D29-ADD0-31138BB7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13" y="517600"/>
            <a:ext cx="444242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F1A17-FAE5-422C-9CA9-EBE4D4D84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13" y="3429000"/>
            <a:ext cx="44424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6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37AFD8-49EE-4E57-8DAD-71736702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55B77-815B-4E21-83C0-602BA16F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928"/>
            <a:ext cx="4572000" cy="1161288"/>
          </a:xfrm>
        </p:spPr>
        <p:txBody>
          <a:bodyPr anchor="b">
            <a:normAutofit/>
          </a:bodyPr>
          <a:lstStyle/>
          <a:p>
            <a:r>
              <a:rPr lang="en-US" sz="3600"/>
              <a:t>Predictive Analytics (3)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2A1722-7D6E-445D-AE10-BC0057D1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4572000" cy="3776472"/>
          </a:xfrm>
        </p:spPr>
        <p:txBody>
          <a:bodyPr>
            <a:normAutofit/>
          </a:bodyPr>
          <a:lstStyle/>
          <a:p>
            <a:r>
              <a:rPr lang="en-US" sz="1800" dirty="0"/>
              <a:t>We can also see the peak Months and Hours during the day at which the users were arrested. </a:t>
            </a:r>
          </a:p>
          <a:p>
            <a:r>
              <a:rPr lang="en-US" sz="1800" dirty="0"/>
              <a:t>We can see that midnight and 1 PM were the times at which most arrest occurred. </a:t>
            </a:r>
          </a:p>
          <a:p>
            <a:r>
              <a:rPr lang="en-US" sz="1800" dirty="0"/>
              <a:t>We can also see that March and June had the highest peak of arrest. In the next slide we see it all come together.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08745-86DA-48D0-8D55-D21E0167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41" y="566928"/>
            <a:ext cx="4492602" cy="212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51174-1C34-4666-B1F1-FB39E038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941" y="3052603"/>
            <a:ext cx="4492602" cy="277418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34744D3-B068-4646-83B8-525E6D15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048A18-0381-485F-B557-E17906AE6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C2BB2-2A77-4107-93F2-84E9C96F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Summary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4F1D-57A7-4DC2-8D5C-4838ADC9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We see that with our predictive modeling, can compare and see what past experiences users need to do to either become arrested again or to stay outside the prison system. </a:t>
            </a:r>
          </a:p>
          <a:p>
            <a:pPr>
              <a:lnSpc>
                <a:spcPct val="100000"/>
              </a:lnSpc>
            </a:pPr>
            <a:r>
              <a:rPr lang="en-US" sz="1300"/>
              <a:t>We predicted that  Domestic Violence, Weapons Violation, Simple Battery, Drug Abuse, Disorderly Conduct were key factors in determining the above, now let’s visualize this result. </a:t>
            </a:r>
          </a:p>
          <a:p>
            <a:pPr>
              <a:lnSpc>
                <a:spcPct val="100000"/>
              </a:lnSpc>
            </a:pPr>
            <a:r>
              <a:rPr lang="en-US" sz="1300"/>
              <a:t>We can see that within the month of March and June, users were Committing the above and thus proves our model to be worthwhile. 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9EAC1-5443-456C-9861-D2AB4261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342122"/>
            <a:ext cx="6922008" cy="42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63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Predictive Analytics with R (Phase 2)</vt:lpstr>
      <vt:lpstr>Description </vt:lpstr>
      <vt:lpstr>Predictive Analytics (1)</vt:lpstr>
      <vt:lpstr>Predictive Analytics (2)</vt:lpstr>
      <vt:lpstr>Predictive Analytics (3)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with R (Phase 2)</dc:title>
  <dc:creator>alex fields</dc:creator>
  <cp:lastModifiedBy>alex fields</cp:lastModifiedBy>
  <cp:revision>1</cp:revision>
  <dcterms:created xsi:type="dcterms:W3CDTF">2020-06-27T23:10:48Z</dcterms:created>
  <dcterms:modified xsi:type="dcterms:W3CDTF">2020-06-27T23:10:55Z</dcterms:modified>
</cp:coreProperties>
</file>