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16"/>
  </p:notesMasterIdLst>
  <p:handoutMasterIdLst>
    <p:handoutMasterId r:id="rId17"/>
  </p:handoutMasterIdLst>
  <p:sldIdLst>
    <p:sldId id="279" r:id="rId2"/>
    <p:sldId id="371" r:id="rId3"/>
    <p:sldId id="372" r:id="rId4"/>
    <p:sldId id="373" r:id="rId5"/>
    <p:sldId id="374" r:id="rId6"/>
    <p:sldId id="375" r:id="rId7"/>
    <p:sldId id="376" r:id="rId8"/>
    <p:sldId id="377" r:id="rId9"/>
    <p:sldId id="378" r:id="rId10"/>
    <p:sldId id="379" r:id="rId11"/>
    <p:sldId id="380" r:id="rId12"/>
    <p:sldId id="382" r:id="rId13"/>
    <p:sldId id="381" r:id="rId14"/>
    <p:sldId id="383" r:id="rId1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jandro" initials="a" lastIdx="2" clrIdx="0">
    <p:extLst>
      <p:ext uri="{19B8F6BF-5375-455C-9EA6-DF929625EA0E}">
        <p15:presenceInfo xmlns:p15="http://schemas.microsoft.com/office/powerpoint/2012/main" userId="6cd882281e0ed2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3585"/>
    <a:srgbClr val="9C6EC6"/>
    <a:srgbClr val="4D0B89"/>
    <a:srgbClr val="790832"/>
    <a:srgbClr val="04761F"/>
    <a:srgbClr val="FC62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0" autoAdjust="0"/>
    <p:restoredTop sz="87354" autoAdjust="0"/>
  </p:normalViewPr>
  <p:slideViewPr>
    <p:cSldViewPr>
      <p:cViewPr varScale="1">
        <p:scale>
          <a:sx n="60" d="100"/>
          <a:sy n="60" d="100"/>
        </p:scale>
        <p:origin x="175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5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BD49D-6464-44D6-9AB6-6A23DD31DA6C}" type="datetimeFigureOut">
              <a:rPr lang="es-MX" smtClean="0"/>
              <a:t>28/11/2023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9B4773-D9FE-4374-8F14-3CDF48A4BA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0043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FD3C8-2979-4653-B13C-AB7C26FF91AB}" type="datetimeFigureOut">
              <a:rPr lang="es-MX" smtClean="0"/>
              <a:t>28/11/2023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1C46B-307A-4609-80A2-577A7AB996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004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1C46B-307A-4609-80A2-577A7AB996A7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4421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5228056" cy="36576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fld id="{9E776FD3-7938-4DE1-8C7C-DB51966B9CDB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  <a:solidFill>
            <a:schemeClr val="bg1"/>
          </a:solidFill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fld id="{EF4D46E4-93BD-47BB-8437-84BC99F42E43}" type="datetime3">
              <a:rPr lang="en-US" smtClean="0"/>
              <a:t>28 November 2023</a:t>
            </a:fld>
            <a:endParaRPr lang="es-MX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s-MX" dirty="0"/>
              <a:t>Instrumentación</a:t>
            </a:r>
          </a:p>
          <a:p>
            <a:endParaRPr lang="es-MX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48CC-E86D-497A-854A-97CC7DC6DD68}" type="datetime3">
              <a:rPr lang="en-US" smtClean="0"/>
              <a:t>28 November 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Sistemas de </a:t>
            </a:r>
            <a:r>
              <a:rPr lang="es-MX" dirty="0" err="1"/>
              <a:t>Imagenología</a:t>
            </a:r>
            <a:r>
              <a:rPr lang="es-MX" dirty="0"/>
              <a:t> Médica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76FD3-7938-4DE1-8C7C-DB51966B9CDB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Footer Placeholder 2"/>
          <p:cNvSpPr txBox="1">
            <a:spLocks/>
          </p:cNvSpPr>
          <p:nvPr userDrawn="1"/>
        </p:nvSpPr>
        <p:spPr>
          <a:xfrm>
            <a:off x="2627784" y="6356350"/>
            <a:ext cx="3776064" cy="365760"/>
          </a:xfrm>
          <a:prstGeom prst="rect">
            <a:avLst/>
          </a:prstGeom>
          <a:solidFill>
            <a:srgbClr val="4D0B89"/>
          </a:solidFill>
        </p:spPr>
        <p:txBody>
          <a:bodyPr vert="horz"/>
          <a:lstStyle>
            <a:defPPr>
              <a:defRPr lang="es-MX"/>
            </a:defPPr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>
                <a:solidFill>
                  <a:schemeClr val="bg1"/>
                </a:solidFill>
              </a:rPr>
              <a:t>Visión Artificial</a:t>
            </a:r>
          </a:p>
          <a:p>
            <a:endParaRPr lang="es-MX" dirty="0"/>
          </a:p>
        </p:txBody>
      </p:sp>
      <p:pic>
        <p:nvPicPr>
          <p:cNvPr id="8" name="Picture 2" descr="http://itculiacan.edu.mx/wp-content/plugins/website-logo/images/LOGO_TEC_PNG_OK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976" y="6407703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2AC8E-8348-4823-BDDC-6FAAD07F41DA}" type="datetime3">
              <a:rPr lang="en-US" smtClean="0"/>
              <a:t>28 November 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Sistemas de </a:t>
            </a:r>
            <a:r>
              <a:rPr lang="es-MX" dirty="0" err="1"/>
              <a:t>Imagenología</a:t>
            </a:r>
            <a:r>
              <a:rPr lang="es-MX" dirty="0"/>
              <a:t> Médica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76FD3-7938-4DE1-8C7C-DB51966B9CDB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rgbClr val="9C6EC6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Footer Placeholder 2"/>
          <p:cNvSpPr txBox="1">
            <a:spLocks/>
          </p:cNvSpPr>
          <p:nvPr userDrawn="1"/>
        </p:nvSpPr>
        <p:spPr>
          <a:xfrm>
            <a:off x="2627784" y="6356350"/>
            <a:ext cx="3776064" cy="365760"/>
          </a:xfrm>
          <a:prstGeom prst="rect">
            <a:avLst/>
          </a:prstGeom>
          <a:solidFill>
            <a:srgbClr val="4D0B89"/>
          </a:solidFill>
        </p:spPr>
        <p:txBody>
          <a:bodyPr vert="horz"/>
          <a:lstStyle>
            <a:defPPr>
              <a:defRPr lang="es-MX"/>
            </a:defPPr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>
                <a:solidFill>
                  <a:schemeClr val="bg1"/>
                </a:solidFill>
              </a:rPr>
              <a:t>Visión Artificial</a:t>
            </a:r>
          </a:p>
          <a:p>
            <a:endParaRPr lang="es-MX" dirty="0"/>
          </a:p>
        </p:txBody>
      </p:sp>
      <p:pic>
        <p:nvPicPr>
          <p:cNvPr id="11" name="Picture 2" descr="http://itculiacan.edu.mx/wp-content/plugins/website-logo/images/LOGO_TEC_PNG_OK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976" y="6407703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43128" cy="340782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fld id="{9E776FD3-7938-4DE1-8C7C-DB51966B9CDB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81328"/>
            <a:ext cx="2289048" cy="340782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fld id="{02F4F6AC-5C25-408D-88CC-6F66553EC485}" type="datetime3">
              <a:rPr lang="en-US" smtClean="0"/>
              <a:t>28 November 2023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5776" y="6381328"/>
            <a:ext cx="3848072" cy="340782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s-MX" dirty="0"/>
              <a:t>Instrumentación</a:t>
            </a:r>
          </a:p>
          <a:p>
            <a:endParaRPr lang="es-MX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marL="274320" indent="-27432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lvl1pPr>
            <a:lvl2pPr marL="548640" indent="-27432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lvl2pPr>
            <a:lvl3pPr marL="82296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lvl3pPr>
            <a:lvl4pPr marL="109728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lvl4pPr>
            <a:lvl5pPr marL="13716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7077C0-A6BE-C6A2-396A-F752951AE6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976" y="6364671"/>
            <a:ext cx="311831" cy="34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Isosceles Triangle 5">
            <a:extLst>
              <a:ext uri="{FF2B5EF4-FFF2-40B4-BE49-F238E27FC236}">
                <a16:creationId xmlns:a16="http://schemas.microsoft.com/office/drawing/2014/main" id="{86106308-F86D-742C-591F-C1065F73ACCD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  <a:solidFill>
            <a:schemeClr val="tx1"/>
          </a:solidFill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6EF7028-2757-456C-AAE3-5D779846C963}" type="datetime3">
              <a:rPr lang="en-US" smtClean="0"/>
              <a:pPr/>
              <a:t>28 November 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5080"/>
            <a:ext cx="3782568" cy="365760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Visión Artificial</a:t>
            </a:r>
          </a:p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E776FD3-7938-4DE1-8C7C-DB51966B9CDB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C6C44C1-0B86-A819-C218-FB1115C51F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976" y="6364671"/>
            <a:ext cx="311831" cy="34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fld id="{41ACA176-8D6D-495B-876C-AA790FF2055B}" type="datetime3">
              <a:rPr lang="en-US" smtClean="0"/>
              <a:t>28 November 2023</a:t>
            </a:fld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43128" cy="36576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fld id="{9E776FD3-7938-4DE1-8C7C-DB51966B9CDB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>
            <a:lvl1pPr marL="274320" indent="-27432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lvl1pPr>
            <a:lvl2pPr marL="548640" indent="-27432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lvl2pPr>
            <a:lvl3pPr marL="82296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lvl3pPr>
            <a:lvl4pPr marL="109728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lvl4pPr>
            <a:lvl5pPr marL="13716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>
            <a:lvl1pPr marL="274320" indent="-27432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lvl1pPr>
            <a:lvl2pPr marL="548640" indent="-27432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lvl2pPr>
            <a:lvl3pPr marL="82296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lvl3pPr>
            <a:lvl4pPr marL="109728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lvl4pPr>
            <a:lvl5pPr marL="13716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555776" y="6356350"/>
            <a:ext cx="3848072" cy="3657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>
                <a:solidFill>
                  <a:schemeClr val="bg1"/>
                </a:solidFill>
              </a:defRPr>
            </a:lvl1pPr>
          </a:lstStyle>
          <a:p>
            <a:r>
              <a:rPr lang="es-MX" dirty="0"/>
              <a:t>Instrumentación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8D3B7A6-9E8D-4285-E9AC-590BA83B6C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976" y="6364671"/>
            <a:ext cx="311831" cy="34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Isosceles Triangle 5">
            <a:extLst>
              <a:ext uri="{FF2B5EF4-FFF2-40B4-BE49-F238E27FC236}">
                <a16:creationId xmlns:a16="http://schemas.microsoft.com/office/drawing/2014/main" id="{D44AA932-7401-666C-5596-6F2167B4B6FE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223C-2D72-481B-AA86-58AAC5907B75}" type="datetime3">
              <a:rPr lang="en-US" smtClean="0"/>
              <a:t>28 November 2023</a:t>
            </a:fld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76FD3-7938-4DE1-8C7C-DB51966B9CDB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3"/>
          </p:nvPr>
        </p:nvSpPr>
        <p:spPr>
          <a:xfrm>
            <a:off x="2627784" y="6356350"/>
            <a:ext cx="3776064" cy="365760"/>
          </a:xfrm>
          <a:prstGeom prst="rect">
            <a:avLst/>
          </a:prstGeom>
        </p:spPr>
        <p:txBody>
          <a:bodyPr vert="horz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>
                <a:solidFill>
                  <a:schemeClr val="tx2"/>
                </a:solidFill>
              </a:defRPr>
            </a:lvl1pPr>
          </a:lstStyle>
          <a:p>
            <a:r>
              <a:rPr lang="es-MX" dirty="0"/>
              <a:t>Visión Artificial</a:t>
            </a:r>
            <a:endParaRPr lang="es-MX" dirty="0">
              <a:solidFill>
                <a:schemeClr val="bg1"/>
              </a:solidFill>
            </a:endParaRPr>
          </a:p>
          <a:p>
            <a:endParaRPr lang="es-MX" dirty="0"/>
          </a:p>
        </p:txBody>
      </p:sp>
      <p:pic>
        <p:nvPicPr>
          <p:cNvPr id="14" name="Picture 2" descr="http://itculiacan.edu.mx/wp-content/plugins/website-logo/images/LOGO_TEC_PNG_OK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976" y="6407703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fld id="{1D7F3BE5-9E1E-4A34-8904-13123FB0B27C}" type="datetime3">
              <a:rPr lang="en-US" smtClean="0"/>
              <a:t>28 November 2023</a:t>
            </a:fld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2015136" cy="36576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fld id="{9E776FD3-7938-4DE1-8C7C-DB51966B9CDB}" type="slidenum">
              <a:rPr lang="es-MX" smtClean="0"/>
              <a:t>‹Nº›</a:t>
            </a:fld>
            <a:endParaRPr lang="es-MX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27784" y="6356350"/>
            <a:ext cx="3776064" cy="3657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>
                <a:solidFill>
                  <a:schemeClr val="bg1"/>
                </a:solidFill>
              </a:defRPr>
            </a:lvl1pPr>
          </a:lstStyle>
          <a:p>
            <a:r>
              <a:rPr lang="es-MX" dirty="0"/>
              <a:t>Instrumentación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D00FDE5-BF0B-AE20-F232-85E50C2B4C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976" y="6364671"/>
            <a:ext cx="311831" cy="34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fld id="{629004E1-5A36-410C-9AE9-A4479B8DC9F5}" type="datetime3">
              <a:rPr lang="en-US" smtClean="0"/>
              <a:t>28 November 2023</a:t>
            </a:fld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2020669" cy="36576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fld id="{9E776FD3-7938-4DE1-8C7C-DB51966B9CDB}" type="slidenum">
              <a:rPr lang="es-MX" smtClean="0"/>
              <a:t>‹Nº›</a:t>
            </a:fld>
            <a:endParaRPr lang="es-MX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rgbClr val="9C6EC6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27784" y="6356350"/>
            <a:ext cx="3776064" cy="3657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>
                <a:solidFill>
                  <a:schemeClr val="bg1"/>
                </a:solidFill>
              </a:defRPr>
            </a:lvl1pPr>
          </a:lstStyle>
          <a:p>
            <a:r>
              <a:rPr lang="es-MX" dirty="0"/>
              <a:t>Visión Artificial</a:t>
            </a:r>
          </a:p>
          <a:p>
            <a:endParaRPr lang="es-MX" dirty="0"/>
          </a:p>
        </p:txBody>
      </p:sp>
      <p:sp>
        <p:nvSpPr>
          <p:cNvPr id="9" name="Isosceles Triangle 5">
            <a:extLst>
              <a:ext uri="{FF2B5EF4-FFF2-40B4-BE49-F238E27FC236}">
                <a16:creationId xmlns:a16="http://schemas.microsoft.com/office/drawing/2014/main" id="{28D5C246-9B60-78E7-3081-4F9157FEB233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413567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C2DA614-5404-64A3-5735-FDD0E9F675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976" y="6364671"/>
            <a:ext cx="311831" cy="34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80C2-CB86-48FE-BE0F-7E258B47DB46}" type="datetime3">
              <a:rPr lang="en-US" smtClean="0"/>
              <a:t>28 November 2023</a:t>
            </a:fld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76FD3-7938-4DE1-8C7C-DB51966B9CDB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rgbClr val="9C6EC6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27784" y="6356350"/>
            <a:ext cx="3776064" cy="365760"/>
          </a:xfrm>
          <a:prstGeom prst="rect">
            <a:avLst/>
          </a:prstGeom>
        </p:spPr>
        <p:txBody>
          <a:bodyPr vert="horz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>
                <a:solidFill>
                  <a:schemeClr val="tx2"/>
                </a:solidFill>
              </a:defRPr>
            </a:lvl1pPr>
          </a:lstStyle>
          <a:p>
            <a:r>
              <a:rPr lang="es-MX" dirty="0">
                <a:solidFill>
                  <a:schemeClr val="bg1"/>
                </a:solidFill>
              </a:rPr>
              <a:t>Visión Artificial</a:t>
            </a:r>
          </a:p>
          <a:p>
            <a:endParaRPr lang="es-MX" dirty="0"/>
          </a:p>
        </p:txBody>
      </p:sp>
      <p:pic>
        <p:nvPicPr>
          <p:cNvPr id="13" name="Picture 2" descr="http://itculiacan.edu.mx/wp-content/plugins/website-logo/images/LOGO_TEC_PNG_OK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976" y="6407703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360F43E-2FD1-4390-BF64-F5C665659AA8}" type="datetime3">
              <a:rPr lang="en-US" smtClean="0"/>
              <a:pPr/>
              <a:t>28 November 2023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Sistemas de </a:t>
            </a:r>
            <a:r>
              <a:rPr lang="es-MX" dirty="0" err="1"/>
              <a:t>Imagenología</a:t>
            </a:r>
            <a:r>
              <a:rPr lang="es-MX" dirty="0"/>
              <a:t> Médica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E776FD3-7938-4DE1-8C7C-DB51966B9CDB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rgbClr val="9C6EC6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rgbClr val="9C6EC6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2" descr="http://itculiacan.edu.mx/wp-content/plugins/website-logo/images/LOGO_TEC_PNG_OK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976" y="6407703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5831560" cy="365760"/>
          </a:xfrm>
          <a:prstGeom prst="rect">
            <a:avLst/>
          </a:prstGeom>
          <a:solidFill>
            <a:srgbClr val="4D0B89"/>
          </a:solidFill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bg1"/>
                </a:solidFill>
              </a:defRPr>
            </a:lvl1pPr>
          </a:lstStyle>
          <a:p>
            <a:fld id="{9E776FD3-7938-4DE1-8C7C-DB51966B9CDB}" type="slidenum">
              <a:rPr lang="es-MX" smtClean="0"/>
              <a:pPr/>
              <a:t>‹Nº›</a:t>
            </a:fld>
            <a:endParaRPr lang="es-MX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solidFill>
            <a:srgbClr val="4D0B89"/>
          </a:solidFill>
          <a:effectLst>
            <a:softEdge rad="0"/>
          </a:effectLst>
        </p:spPr>
        <p:txBody>
          <a:bodyPr vert="horz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solidFill>
            <a:srgbClr val="4D0B89"/>
          </a:solidFill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bg1"/>
                </a:solidFill>
              </a:defRPr>
            </a:lvl1pPr>
          </a:lstStyle>
          <a:p>
            <a:fld id="{F354664A-6B26-4FCE-AD87-EEB009F5083D}" type="datetime3">
              <a:rPr lang="en-US" smtClean="0"/>
              <a:pPr/>
              <a:t>28 November 2023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555776" y="6356350"/>
            <a:ext cx="3848072" cy="365760"/>
          </a:xfrm>
          <a:prstGeom prst="rect">
            <a:avLst/>
          </a:prstGeom>
          <a:solidFill>
            <a:srgbClr val="4D0B89"/>
          </a:solidFill>
        </p:spPr>
        <p:txBody>
          <a:bodyPr vert="horz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>
                <a:solidFill>
                  <a:schemeClr val="bg1"/>
                </a:solidFill>
              </a:defRPr>
            </a:lvl1pPr>
          </a:lstStyle>
          <a:p>
            <a:r>
              <a:rPr lang="es-MX" dirty="0"/>
              <a:t>Visión Artificial</a:t>
            </a:r>
          </a:p>
          <a:p>
            <a:endParaRPr lang="es-MX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rgbClr val="9C6EC6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2" name="Picture 2" descr="http://itculiacan.edu.mx/wp-content/plugins/website-logo/images/LOGO_TEC_PNG_OK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976" y="6407703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rgbClr val="5F3585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rgbClr val="9C6EC6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rgbClr val="A897B7"/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dirty="0"/>
              <a:t>Git: </a:t>
            </a:r>
            <a:r>
              <a:rPr lang="es-MX" dirty="0" err="1"/>
              <a:t>getting</a:t>
            </a:r>
            <a:r>
              <a:rPr lang="es-MX" dirty="0"/>
              <a:t> </a:t>
            </a:r>
            <a:r>
              <a:rPr lang="es-MX" dirty="0" err="1"/>
              <a:t>started</a:t>
            </a:r>
            <a:endParaRPr lang="es-MX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19200" y="5250532"/>
            <a:ext cx="6858000" cy="533400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Dr. González </a:t>
            </a:r>
            <a:r>
              <a:rPr lang="es-MX" dirty="0" err="1"/>
              <a:t>Huitrón</a:t>
            </a:r>
            <a:r>
              <a:rPr lang="es-MX" dirty="0"/>
              <a:t> Víctor Alejandro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CF234E0-7779-AF1F-82EC-924FB2153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19057"/>
            <a:ext cx="2039625" cy="222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68243D3-9EEB-A813-36F1-BBD06B1EADF3}"/>
              </a:ext>
            </a:extLst>
          </p:cNvPr>
          <p:cNvSpPr txBox="1"/>
          <p:nvPr/>
        </p:nvSpPr>
        <p:spPr>
          <a:xfrm>
            <a:off x="3254791" y="1340768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INSTITUTO TECNOLÓGICO DE QUERÉTARO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9944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1A46F41-0FD3-1660-A060-54F134E14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76FD3-7938-4DE1-8C7C-DB51966B9CDB}" type="slidenum">
              <a:rPr lang="es-MX" smtClean="0"/>
              <a:t>10</a:t>
            </a:fld>
            <a:endParaRPr lang="es-MX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34E045E-C263-3203-7B3F-4EF011BE5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Instalando Git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E925CF-08C4-E7E9-6953-311591B56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F6AC-5C25-408D-88CC-6F66553EC485}" type="datetime3">
              <a:rPr lang="en-US" smtClean="0"/>
              <a:t>28 November 2023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631480-82A8-BEF3-D9EC-8E215CED2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Control de versiones con Git y </a:t>
            </a:r>
            <a:r>
              <a:rPr lang="es-MX" dirty="0" err="1"/>
              <a:t>Github</a:t>
            </a:r>
            <a:endParaRPr lang="es-MX" dirty="0"/>
          </a:p>
          <a:p>
            <a:endParaRPr lang="es-MX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7CD7893-161A-F30A-4198-9C0D083966F5}"/>
              </a:ext>
            </a:extLst>
          </p:cNvPr>
          <p:cNvSpPr txBox="1"/>
          <p:nvPr/>
        </p:nvSpPr>
        <p:spPr>
          <a:xfrm>
            <a:off x="612648" y="4649343"/>
            <a:ext cx="8094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Windows	/</a:t>
            </a:r>
            <a:r>
              <a:rPr lang="es-MX" dirty="0" err="1"/>
              <a:t>mac</a:t>
            </a:r>
            <a:r>
              <a:rPr lang="es-MX" dirty="0"/>
              <a:t>			Linux – Debian</a:t>
            </a:r>
          </a:p>
          <a:p>
            <a:r>
              <a:rPr lang="es-MX" dirty="0"/>
              <a:t>				Linux - RPM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endParaRPr lang="es-MX" dirty="0"/>
          </a:p>
        </p:txBody>
      </p:sp>
      <p:pic>
        <p:nvPicPr>
          <p:cNvPr id="7" name="Imagen 6" descr="Código QR&#10;&#10;Descripción generada automáticamente">
            <a:extLst>
              <a:ext uri="{FF2B5EF4-FFF2-40B4-BE49-F238E27FC236}">
                <a16:creationId xmlns:a16="http://schemas.microsoft.com/office/drawing/2014/main" id="{7D76A8AD-C61E-99FD-6517-1F0348048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81" y="1837396"/>
            <a:ext cx="2857500" cy="28575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DD10C26-6CD4-35AD-BFC4-33014DBF2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622" y="3863574"/>
            <a:ext cx="5036355" cy="71052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BAD5731-962C-E1A7-D2A6-F108C1CA5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8491" y="3006780"/>
            <a:ext cx="5224618" cy="65027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36C0BFB-570F-FA8B-C56F-1311C43DF5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211" y="5226552"/>
            <a:ext cx="1994828" cy="45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50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1A46F41-0FD3-1660-A060-54F134E14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76FD3-7938-4DE1-8C7C-DB51966B9CDB}" type="slidenum">
              <a:rPr lang="es-MX" smtClean="0"/>
              <a:t>11</a:t>
            </a:fld>
            <a:endParaRPr lang="es-MX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34E045E-C263-3203-7B3F-4EF011BE5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Instalando Git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E925CF-08C4-E7E9-6953-311591B56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F6AC-5C25-408D-88CC-6F66553EC485}" type="datetime3">
              <a:rPr lang="en-US" smtClean="0"/>
              <a:t>28 November 2023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631480-82A8-BEF3-D9EC-8E215CED2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Control de versiones con Git y </a:t>
            </a:r>
            <a:r>
              <a:rPr lang="es-MX" dirty="0" err="1"/>
              <a:t>Github</a:t>
            </a:r>
            <a:endParaRPr lang="es-MX" dirty="0"/>
          </a:p>
          <a:p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B216F21-8FE0-06C1-6520-36E644874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468" y="1357358"/>
            <a:ext cx="6192688" cy="480961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0302FE5-D949-0CE3-1973-EF02EA83E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" y="4481045"/>
            <a:ext cx="27051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940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1A46F41-0FD3-1660-A060-54F134E14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76FD3-7938-4DE1-8C7C-DB51966B9CDB}" type="slidenum">
              <a:rPr lang="es-MX" smtClean="0"/>
              <a:t>12</a:t>
            </a:fld>
            <a:endParaRPr lang="es-MX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34E045E-C263-3203-7B3F-4EF011BE5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Instalando </a:t>
            </a:r>
            <a:r>
              <a:rPr lang="es-MX" dirty="0" err="1"/>
              <a:t>Github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E925CF-08C4-E7E9-6953-311591B56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F6AC-5C25-408D-88CC-6F66553EC485}" type="datetime3">
              <a:rPr lang="en-US" smtClean="0"/>
              <a:t>28 November 2023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631480-82A8-BEF3-D9EC-8E215CED2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Control de versiones con Git y </a:t>
            </a:r>
            <a:r>
              <a:rPr lang="es-MX" dirty="0" err="1"/>
              <a:t>Github</a:t>
            </a:r>
            <a:endParaRPr lang="es-MX" dirty="0"/>
          </a:p>
          <a:p>
            <a:endParaRPr lang="es-MX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82A5E63-6F32-D721-681F-72251EE8EEC7}"/>
              </a:ext>
            </a:extLst>
          </p:cNvPr>
          <p:cNvSpPr txBox="1"/>
          <p:nvPr/>
        </p:nvSpPr>
        <p:spPr>
          <a:xfrm>
            <a:off x="2940768" y="1268760"/>
            <a:ext cx="30780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dirty="0"/>
              <a:t>https://github.com/</a:t>
            </a:r>
          </a:p>
        </p:txBody>
      </p:sp>
      <p:pic>
        <p:nvPicPr>
          <p:cNvPr id="2050" name="Picture 2" descr="GitHub Logo">
            <a:extLst>
              <a:ext uri="{FF2B5EF4-FFF2-40B4-BE49-F238E27FC236}">
                <a16:creationId xmlns:a16="http://schemas.microsoft.com/office/drawing/2014/main" id="{49BE3BE5-8B91-9D92-4054-7BB3F35B8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68" y="2252317"/>
            <a:ext cx="4716016" cy="265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E8A19A5-E99C-9784-19B6-94C08F98B72E}"/>
              </a:ext>
            </a:extLst>
          </p:cNvPr>
          <p:cNvSpPr txBox="1"/>
          <p:nvPr/>
        </p:nvSpPr>
        <p:spPr>
          <a:xfrm>
            <a:off x="4716016" y="2060848"/>
            <a:ext cx="38480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Servicio en la nube para guardar y administrar código, utilizando control de versiones con </a:t>
            </a:r>
            <a:r>
              <a:rPr lang="es-MX" dirty="0" err="1"/>
              <a:t>git</a:t>
            </a:r>
            <a:endParaRPr lang="es-MX" dirty="0"/>
          </a:p>
          <a:p>
            <a:endParaRPr lang="es-MX" dirty="0"/>
          </a:p>
          <a:p>
            <a:r>
              <a:rPr lang="es-MX" dirty="0"/>
              <a:t>Usos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Control de versiones en la nube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Discusión y documentación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DevOps para </a:t>
            </a:r>
            <a:r>
              <a:rPr lang="es-MX" dirty="0" err="1"/>
              <a:t>building</a:t>
            </a:r>
            <a:r>
              <a:rPr lang="es-MX" dirty="0"/>
              <a:t> y </a:t>
            </a:r>
            <a:r>
              <a:rPr lang="es-MX" dirty="0" err="1"/>
              <a:t>testing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Track</a:t>
            </a:r>
            <a:r>
              <a:rPr lang="es-MX" dirty="0"/>
              <a:t>, </a:t>
            </a:r>
            <a:r>
              <a:rPr lang="es-MX" dirty="0" err="1"/>
              <a:t>report</a:t>
            </a:r>
            <a:r>
              <a:rPr lang="es-MX" dirty="0"/>
              <a:t> </a:t>
            </a:r>
            <a:r>
              <a:rPr lang="es-MX" dirty="0" err="1"/>
              <a:t>patch</a:t>
            </a:r>
            <a:r>
              <a:rPr lang="es-MX" dirty="0"/>
              <a:t> bugs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Desarrollo enfocado en colaboración</a:t>
            </a:r>
          </a:p>
        </p:txBody>
      </p:sp>
    </p:spTree>
    <p:extLst>
      <p:ext uri="{BB962C8B-B14F-4D97-AF65-F5344CB8AC3E}">
        <p14:creationId xmlns:p14="http://schemas.microsoft.com/office/powerpoint/2010/main" val="2093800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1A46F41-0FD3-1660-A060-54F134E14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76FD3-7938-4DE1-8C7C-DB51966B9CDB}" type="slidenum">
              <a:rPr lang="es-MX" smtClean="0"/>
              <a:t>13</a:t>
            </a:fld>
            <a:endParaRPr lang="es-MX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34E045E-C263-3203-7B3F-4EF011BE5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Git </a:t>
            </a:r>
            <a:r>
              <a:rPr lang="es-MX" dirty="0" err="1"/>
              <a:t>Identity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E925CF-08C4-E7E9-6953-311591B56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F6AC-5C25-408D-88CC-6F66553EC485}" type="datetime3">
              <a:rPr lang="en-US" smtClean="0"/>
              <a:t>28 November 2023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631480-82A8-BEF3-D9EC-8E215CED2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Control de versiones con Git y </a:t>
            </a:r>
            <a:r>
              <a:rPr lang="es-MX" dirty="0" err="1"/>
              <a:t>Github</a:t>
            </a:r>
            <a:endParaRPr lang="es-MX" dirty="0"/>
          </a:p>
          <a:p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774F1D8-5226-D140-5DDC-CB9FDE021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491" y="1484784"/>
            <a:ext cx="6527017" cy="64807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D3B1430-CBC5-D512-40F6-969FEAADC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44" y="2169797"/>
            <a:ext cx="8421275" cy="60968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C4E5B69-78F9-FC48-1648-5EA6FE48F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2952684"/>
            <a:ext cx="6924999" cy="764348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56ADF8ED-F775-D051-2FB5-D4CB3C57DDD6}"/>
              </a:ext>
            </a:extLst>
          </p:cNvPr>
          <p:cNvSpPr txBox="1"/>
          <p:nvPr/>
        </p:nvSpPr>
        <p:spPr>
          <a:xfrm>
            <a:off x="457200" y="4005064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Si se usa --global el usuario y correo quedará registrado para todo proyecto y usuario del SO que use </a:t>
            </a:r>
            <a:r>
              <a:rPr lang="es-MX" dirty="0" err="1"/>
              <a:t>git</a:t>
            </a:r>
            <a:endParaRPr lang="es-MX" dirty="0"/>
          </a:p>
          <a:p>
            <a:endParaRPr lang="es-MX" dirty="0"/>
          </a:p>
          <a:p>
            <a:r>
              <a:rPr lang="es-MX" dirty="0"/>
              <a:t>Si deseamos cambiar el editor de Git en Windows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1F87BE44-5D19-8CCB-8299-4028125805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981" y="5373216"/>
            <a:ext cx="8548035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939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1A46F41-0FD3-1660-A060-54F134E14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76FD3-7938-4DE1-8C7C-DB51966B9CDB}" type="slidenum">
              <a:rPr lang="es-MX" smtClean="0"/>
              <a:t>14</a:t>
            </a:fld>
            <a:endParaRPr lang="es-MX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34E045E-C263-3203-7B3F-4EF011BE5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Git </a:t>
            </a:r>
            <a:r>
              <a:rPr lang="es-MX" dirty="0" err="1"/>
              <a:t>help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E925CF-08C4-E7E9-6953-311591B56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F6AC-5C25-408D-88CC-6F66553EC485}" type="datetime3">
              <a:rPr lang="en-US" smtClean="0"/>
              <a:t>28 November 2023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631480-82A8-BEF3-D9EC-8E215CED2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Control de versiones con Git y </a:t>
            </a:r>
            <a:r>
              <a:rPr lang="es-MX" dirty="0" err="1"/>
              <a:t>Github</a:t>
            </a:r>
            <a:endParaRPr lang="es-MX" dirty="0"/>
          </a:p>
          <a:p>
            <a:endParaRPr lang="es-MX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6A10901-2705-506F-0374-D4AABDD17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1340768"/>
            <a:ext cx="2806250" cy="79208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3FED8256-CA5D-0299-48AE-86D856ABB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780" y="2330624"/>
            <a:ext cx="4524439" cy="128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5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1A46F41-0FD3-1660-A060-54F134E14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76FD3-7938-4DE1-8C7C-DB51966B9CDB}" type="slidenum">
              <a:rPr lang="es-MX" smtClean="0"/>
              <a:t>2</a:t>
            </a:fld>
            <a:endParaRPr lang="es-MX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34E045E-C263-3203-7B3F-4EF011BE5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¿Qué es el control de versiones?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E925CF-08C4-E7E9-6953-311591B56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F6AC-5C25-408D-88CC-6F66553EC485}" type="datetime3">
              <a:rPr lang="en-US" smtClean="0"/>
              <a:t>28 November 2023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631480-82A8-BEF3-D9EC-8E215CED2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Control de versiones con Git y </a:t>
            </a:r>
            <a:r>
              <a:rPr lang="es-MX" dirty="0" err="1"/>
              <a:t>Github</a:t>
            </a:r>
            <a:endParaRPr lang="es-MX" dirty="0"/>
          </a:p>
          <a:p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73C192F-535F-8A94-B4AB-0F2424039904}"/>
              </a:ext>
            </a:extLst>
          </p:cNvPr>
          <p:cNvSpPr txBox="1"/>
          <p:nvPr/>
        </p:nvSpPr>
        <p:spPr>
          <a:xfrm>
            <a:off x="612648" y="1484784"/>
            <a:ext cx="80741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Sistema que guarda los cambios a un archivo o conjunto de archivos a través del tiempo, de tal forma que puedes recuperar una versión previa </a:t>
            </a:r>
          </a:p>
          <a:p>
            <a:endParaRPr lang="es-MX" sz="2000" dirty="0"/>
          </a:p>
          <a:p>
            <a:r>
              <a:rPr lang="es-MX" sz="2000" dirty="0"/>
              <a:t>Usos comunes:</a:t>
            </a:r>
          </a:p>
          <a:p>
            <a:endParaRPr lang="es-MX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/>
              <a:t>Revertir cambios en un proyecto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/>
              <a:t>Comparar cambios en archivos a través del tiempo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/>
              <a:t>Determinar quienes realizaron cambios específicos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/>
              <a:t>Respaldar versiones de un proyecto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000" dirty="0"/>
          </a:p>
          <a:p>
            <a:r>
              <a:rPr lang="es-MX" sz="2000" dirty="0"/>
              <a:t>Si u se comete un error en el código o se eliminan archivos, estos pueden ser recuperados fácilmente, con poco </a:t>
            </a:r>
            <a:r>
              <a:rPr lang="es-MX" sz="2000" dirty="0" err="1"/>
              <a:t>overhead</a:t>
            </a:r>
            <a:endParaRPr lang="es-MX" sz="2000" dirty="0"/>
          </a:p>
          <a:p>
            <a:pPr marL="342900" indent="-342900">
              <a:buFont typeface="+mj-lt"/>
              <a:buAutoNum type="arabicPeriod"/>
            </a:pPr>
            <a:endParaRPr lang="es-MX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622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1A46F41-0FD3-1660-A060-54F134E14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76FD3-7938-4DE1-8C7C-DB51966B9CDB}" type="slidenum">
              <a:rPr lang="es-MX" smtClean="0"/>
              <a:t>3</a:t>
            </a:fld>
            <a:endParaRPr lang="es-MX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34E045E-C263-3203-7B3F-4EF011BE5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Control de versiones local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E925CF-08C4-E7E9-6953-311591B56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F6AC-5C25-408D-88CC-6F66553EC485}" type="datetime3">
              <a:rPr lang="en-US" smtClean="0"/>
              <a:t>28 November 2023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631480-82A8-BEF3-D9EC-8E215CED2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Control de versiones con Git y </a:t>
            </a:r>
            <a:r>
              <a:rPr lang="es-MX" dirty="0" err="1"/>
              <a:t>Github</a:t>
            </a:r>
            <a:endParaRPr lang="es-MX" dirty="0"/>
          </a:p>
          <a:p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F15E1B4-E95D-64C5-3C7C-1A94B8FFF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549" y="1547084"/>
            <a:ext cx="5210902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83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1A46F41-0FD3-1660-A060-54F134E14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76FD3-7938-4DE1-8C7C-DB51966B9CDB}" type="slidenum">
              <a:rPr lang="es-MX" smtClean="0"/>
              <a:t>4</a:t>
            </a:fld>
            <a:endParaRPr lang="es-MX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34E045E-C263-3203-7B3F-4EF011BE5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control de versiones centralizado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E925CF-08C4-E7E9-6953-311591B56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F6AC-5C25-408D-88CC-6F66553EC485}" type="datetime3">
              <a:rPr lang="en-US" smtClean="0"/>
              <a:t>28 November 2023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631480-82A8-BEF3-D9EC-8E215CED2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Control de versiones con Git y </a:t>
            </a:r>
            <a:r>
              <a:rPr lang="es-MX" dirty="0" err="1"/>
              <a:t>Github</a:t>
            </a:r>
            <a:endParaRPr lang="es-MX" dirty="0"/>
          </a:p>
          <a:p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D192698-D21C-E99B-8557-546F1E930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377" y="1828727"/>
            <a:ext cx="7297246" cy="320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2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1A46F41-0FD3-1660-A060-54F134E14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76FD3-7938-4DE1-8C7C-DB51966B9CDB}" type="slidenum">
              <a:rPr lang="es-MX" smtClean="0"/>
              <a:t>5</a:t>
            </a:fld>
            <a:endParaRPr lang="es-MX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34E045E-C263-3203-7B3F-4EF011BE5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control de versiones distribuido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E925CF-08C4-E7E9-6953-311591B56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F6AC-5C25-408D-88CC-6F66553EC485}" type="datetime3">
              <a:rPr lang="en-US" smtClean="0"/>
              <a:t>28 November 2023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631480-82A8-BEF3-D9EC-8E215CED2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Control de versiones con Git y </a:t>
            </a:r>
            <a:r>
              <a:rPr lang="es-MX" dirty="0" err="1"/>
              <a:t>Github</a:t>
            </a:r>
            <a:endParaRPr lang="es-MX" dirty="0"/>
          </a:p>
          <a:p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77D9FDC-C892-ED9C-84F1-AC8C5CBEA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482" y="1158421"/>
            <a:ext cx="4340660" cy="522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633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1A46F41-0FD3-1660-A060-54F134E14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76FD3-7938-4DE1-8C7C-DB51966B9CDB}" type="slidenum">
              <a:rPr lang="es-MX" smtClean="0"/>
              <a:t>6</a:t>
            </a:fld>
            <a:endParaRPr lang="es-MX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34E045E-C263-3203-7B3F-4EF011BE5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Historia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E925CF-08C4-E7E9-6953-311591B56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F6AC-5C25-408D-88CC-6F66553EC485}" type="datetime3">
              <a:rPr lang="en-US" smtClean="0"/>
              <a:t>28 November 2023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631480-82A8-BEF3-D9EC-8E215CED2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Control de versiones con Git y </a:t>
            </a:r>
            <a:r>
              <a:rPr lang="es-MX" dirty="0" err="1"/>
              <a:t>Github</a:t>
            </a:r>
            <a:endParaRPr lang="es-MX" dirty="0"/>
          </a:p>
          <a:p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42E0329-1953-65C4-83AC-F4DFF0A86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34" y="1340768"/>
            <a:ext cx="8216166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21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1A46F41-0FD3-1660-A060-54F134E14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76FD3-7938-4DE1-8C7C-DB51966B9CDB}" type="slidenum">
              <a:rPr lang="es-MX" smtClean="0"/>
              <a:t>7</a:t>
            </a:fld>
            <a:endParaRPr lang="es-MX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34E045E-C263-3203-7B3F-4EF011BE5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¿Cómo funciona?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E925CF-08C4-E7E9-6953-311591B56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F6AC-5C25-408D-88CC-6F66553EC485}" type="datetime3">
              <a:rPr lang="en-US" smtClean="0"/>
              <a:t>28 November 2023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631480-82A8-BEF3-D9EC-8E215CED2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Control de versiones con Git y </a:t>
            </a:r>
            <a:r>
              <a:rPr lang="es-MX" dirty="0" err="1"/>
              <a:t>Github</a:t>
            </a:r>
            <a:endParaRPr lang="es-MX" dirty="0"/>
          </a:p>
          <a:p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7FE1C78-A50C-F647-55D8-886060372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73" y="1412776"/>
            <a:ext cx="8270854" cy="302433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7CD7893-161A-F30A-4198-9C0D083966F5}"/>
              </a:ext>
            </a:extLst>
          </p:cNvPr>
          <p:cNvSpPr txBox="1"/>
          <p:nvPr/>
        </p:nvSpPr>
        <p:spPr>
          <a:xfrm>
            <a:off x="612648" y="4869160"/>
            <a:ext cx="8094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Sistemas tradicionales en este punto funcionan guardando el archivo original y posteriormente guardando solo los cambios (delta-</a:t>
            </a:r>
            <a:r>
              <a:rPr lang="es-MX" dirty="0" err="1"/>
              <a:t>based</a:t>
            </a:r>
            <a:r>
              <a:rPr lang="es-MX" dirty="0"/>
              <a:t> versión control)</a:t>
            </a:r>
          </a:p>
        </p:txBody>
      </p:sp>
    </p:spTree>
    <p:extLst>
      <p:ext uri="{BB962C8B-B14F-4D97-AF65-F5344CB8AC3E}">
        <p14:creationId xmlns:p14="http://schemas.microsoft.com/office/powerpoint/2010/main" val="4067972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1A46F41-0FD3-1660-A060-54F134E14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76FD3-7938-4DE1-8C7C-DB51966B9CDB}" type="slidenum">
              <a:rPr lang="es-MX" smtClean="0"/>
              <a:t>8</a:t>
            </a:fld>
            <a:endParaRPr lang="es-MX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34E045E-C263-3203-7B3F-4EF011BE5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¿Cómo funciona?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E925CF-08C4-E7E9-6953-311591B56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F6AC-5C25-408D-88CC-6F66553EC485}" type="datetime3">
              <a:rPr lang="en-US" smtClean="0"/>
              <a:t>28 November 2023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631480-82A8-BEF3-D9EC-8E215CED2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Control de versiones con Git y </a:t>
            </a:r>
            <a:r>
              <a:rPr lang="es-MX" dirty="0" err="1"/>
              <a:t>Github</a:t>
            </a:r>
            <a:endParaRPr lang="es-MX" dirty="0"/>
          </a:p>
          <a:p>
            <a:endParaRPr lang="es-MX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7CD7893-161A-F30A-4198-9C0D083966F5}"/>
              </a:ext>
            </a:extLst>
          </p:cNvPr>
          <p:cNvSpPr txBox="1"/>
          <p:nvPr/>
        </p:nvSpPr>
        <p:spPr>
          <a:xfrm>
            <a:off x="617354" y="4555274"/>
            <a:ext cx="80947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Git guarda un </a:t>
            </a:r>
            <a:r>
              <a:rPr lang="es-MX" dirty="0" err="1"/>
              <a:t>snapshot</a:t>
            </a:r>
            <a:r>
              <a:rPr lang="es-MX" dirty="0"/>
              <a:t> con cada punto nuevo a guardar si hay cambios, en caso contrario solo guarda la referencia a la ultima copia realizada</a:t>
            </a:r>
          </a:p>
          <a:p>
            <a:endParaRPr lang="es-MX" dirty="0"/>
          </a:p>
          <a:p>
            <a:r>
              <a:rPr lang="es-MX" dirty="0"/>
              <a:t>A cada copia se le agrega </a:t>
            </a:r>
            <a:r>
              <a:rPr lang="es-MX" dirty="0" err="1"/>
              <a:t>checksum</a:t>
            </a:r>
            <a:r>
              <a:rPr lang="es-MX" dirty="0"/>
              <a:t>, para generar un SHA-1 de 40 caracteres hexadecimales</a:t>
            </a:r>
          </a:p>
          <a:p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99C0528-2595-1CF7-9085-EA536E53A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24" y="1337773"/>
            <a:ext cx="8074152" cy="314577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F68281D-08E2-4BDC-1106-17CB2D12D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573" y="5959648"/>
            <a:ext cx="3248478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23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1A46F41-0FD3-1660-A060-54F134E14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76FD3-7938-4DE1-8C7C-DB51966B9CDB}" type="slidenum">
              <a:rPr lang="es-MX" smtClean="0"/>
              <a:t>9</a:t>
            </a:fld>
            <a:endParaRPr lang="es-MX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34E045E-C263-3203-7B3F-4EF011BE5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Los 3 estados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E925CF-08C4-E7E9-6953-311591B56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F6AC-5C25-408D-88CC-6F66553EC485}" type="datetime3">
              <a:rPr lang="en-US" smtClean="0"/>
              <a:t>28 November 2023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631480-82A8-BEF3-D9EC-8E215CED2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Control de versiones con Git y </a:t>
            </a:r>
            <a:r>
              <a:rPr lang="es-MX" dirty="0" err="1"/>
              <a:t>Github</a:t>
            </a:r>
            <a:endParaRPr lang="es-MX" dirty="0"/>
          </a:p>
          <a:p>
            <a:endParaRPr lang="es-MX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7CD7893-161A-F30A-4198-9C0D083966F5}"/>
              </a:ext>
            </a:extLst>
          </p:cNvPr>
          <p:cNvSpPr txBox="1"/>
          <p:nvPr/>
        </p:nvSpPr>
        <p:spPr>
          <a:xfrm>
            <a:off x="457200" y="1412776"/>
            <a:ext cx="80947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Tus archivos en Git estarán en uno de estos 3 estados la mayor parte del tiempo: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Modified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Staged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Commited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BD3951F-5C45-8A10-195B-F1FE82D72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813" y="2887534"/>
            <a:ext cx="6034374" cy="333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071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Naranja amarillo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6658</TotalTime>
  <Words>425</Words>
  <Application>Microsoft Office PowerPoint</Application>
  <PresentationFormat>Presentación en pantalla (4:3)</PresentationFormat>
  <Paragraphs>88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Bookman Old Style</vt:lpstr>
      <vt:lpstr>Calibri</vt:lpstr>
      <vt:lpstr>Gill Sans MT</vt:lpstr>
      <vt:lpstr>Wingdings</vt:lpstr>
      <vt:lpstr>Wingdings 3</vt:lpstr>
      <vt:lpstr>Origin</vt:lpstr>
      <vt:lpstr>Git: getting started</vt:lpstr>
      <vt:lpstr>¿Qué es el control de versiones?</vt:lpstr>
      <vt:lpstr>Control de versiones local</vt:lpstr>
      <vt:lpstr>control de versiones centralizado</vt:lpstr>
      <vt:lpstr>control de versiones distribuido</vt:lpstr>
      <vt:lpstr>Historia</vt:lpstr>
      <vt:lpstr>¿Cómo funciona?</vt:lpstr>
      <vt:lpstr>¿Cómo funciona?</vt:lpstr>
      <vt:lpstr>Los 3 estados</vt:lpstr>
      <vt:lpstr>Instalando Git</vt:lpstr>
      <vt:lpstr>Instalando Git</vt:lpstr>
      <vt:lpstr>Instalando Github</vt:lpstr>
      <vt:lpstr>Git Identity</vt:lpstr>
      <vt:lpstr>Git help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Comparación de métodos para la estimación de mapas de disparidad</dc:title>
  <dc:creator>Volovanes</dc:creator>
  <cp:lastModifiedBy>Victor Alejandro Gonzalez</cp:lastModifiedBy>
  <cp:revision>984</cp:revision>
  <dcterms:created xsi:type="dcterms:W3CDTF">2014-08-12T21:11:37Z</dcterms:created>
  <dcterms:modified xsi:type="dcterms:W3CDTF">2023-11-29T01:11:15Z</dcterms:modified>
</cp:coreProperties>
</file>