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31"/>
  </p:notesMasterIdLst>
  <p:handoutMasterIdLst>
    <p:handoutMasterId r:id="rId32"/>
  </p:handoutMasterIdLst>
  <p:sldIdLst>
    <p:sldId id="279" r:id="rId2"/>
    <p:sldId id="353" r:id="rId3"/>
    <p:sldId id="354" r:id="rId4"/>
    <p:sldId id="355" r:id="rId5"/>
    <p:sldId id="356" r:id="rId6"/>
    <p:sldId id="357" r:id="rId7"/>
    <p:sldId id="358" r:id="rId8"/>
    <p:sldId id="359" r:id="rId9"/>
    <p:sldId id="360" r:id="rId10"/>
    <p:sldId id="361" r:id="rId11"/>
    <p:sldId id="362" r:id="rId12"/>
    <p:sldId id="363" r:id="rId13"/>
    <p:sldId id="364"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66" r:id="rId29"/>
    <p:sldId id="365" r:id="rId3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o" initials="a" lastIdx="2" clrIdx="0">
    <p:extLst>
      <p:ext uri="{19B8F6BF-5375-455C-9EA6-DF929625EA0E}">
        <p15:presenceInfo xmlns:p15="http://schemas.microsoft.com/office/powerpoint/2012/main" userId="6cd882281e0ed2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3585"/>
    <a:srgbClr val="9C6EC6"/>
    <a:srgbClr val="4D0B89"/>
    <a:srgbClr val="790832"/>
    <a:srgbClr val="04761F"/>
    <a:srgbClr val="FC62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0" autoAdjust="0"/>
    <p:restoredTop sz="88015" autoAdjust="0"/>
  </p:normalViewPr>
  <p:slideViewPr>
    <p:cSldViewPr>
      <p:cViewPr varScale="1">
        <p:scale>
          <a:sx n="100" d="100"/>
          <a:sy n="100" d="100"/>
        </p:scale>
        <p:origin x="1182" y="90"/>
      </p:cViewPr>
      <p:guideLst>
        <p:guide orient="horz" pos="2160"/>
        <p:guide pos="2880"/>
      </p:guideLst>
    </p:cSldViewPr>
  </p:slideViewPr>
  <p:outlineViewPr>
    <p:cViewPr>
      <p:scale>
        <a:sx n="33" d="100"/>
        <a:sy n="33" d="100"/>
      </p:scale>
      <p:origin x="54" y="0"/>
    </p:cViewPr>
  </p:outlineViewPr>
  <p:notesTextViewPr>
    <p:cViewPr>
      <p:scale>
        <a:sx n="1" d="1"/>
        <a:sy n="1" d="1"/>
      </p:scale>
      <p:origin x="0" y="0"/>
    </p:cViewPr>
  </p:notesTextViewPr>
  <p:notesViewPr>
    <p:cSldViewPr>
      <p:cViewPr varScale="1">
        <p:scale>
          <a:sx n="56" d="100"/>
          <a:sy n="56" d="100"/>
        </p:scale>
        <p:origin x="-285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4BD49D-6464-44D6-9AB6-6A23DD31DA6C}" type="datetimeFigureOut">
              <a:rPr lang="es-MX" smtClean="0"/>
              <a:t>29/11/2023</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9B4773-D9FE-4374-8F14-3CDF48A4BA89}" type="slidenum">
              <a:rPr lang="es-MX" smtClean="0"/>
              <a:t>‹Nº›</a:t>
            </a:fld>
            <a:endParaRPr lang="es-MX"/>
          </a:p>
        </p:txBody>
      </p:sp>
    </p:spTree>
    <p:extLst>
      <p:ext uri="{BB962C8B-B14F-4D97-AF65-F5344CB8AC3E}">
        <p14:creationId xmlns:p14="http://schemas.microsoft.com/office/powerpoint/2010/main" val="2810043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7FD3C8-2979-4653-B13C-AB7C26FF91AB}" type="datetimeFigureOut">
              <a:rPr lang="es-MX" smtClean="0"/>
              <a:t>29/11/2023</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MX"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51C46B-307A-4609-80A2-577A7AB996A7}" type="slidenum">
              <a:rPr lang="es-MX" smtClean="0"/>
              <a:t>‹Nº›</a:t>
            </a:fld>
            <a:endParaRPr lang="es-MX"/>
          </a:p>
        </p:txBody>
      </p:sp>
    </p:spTree>
    <p:extLst>
      <p:ext uri="{BB962C8B-B14F-4D97-AF65-F5344CB8AC3E}">
        <p14:creationId xmlns:p14="http://schemas.microsoft.com/office/powerpoint/2010/main" val="416004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1</a:t>
            </a:fld>
            <a:endParaRPr lang="es-MX"/>
          </a:p>
        </p:txBody>
      </p:sp>
    </p:spTree>
    <p:extLst>
      <p:ext uri="{BB962C8B-B14F-4D97-AF65-F5344CB8AC3E}">
        <p14:creationId xmlns:p14="http://schemas.microsoft.com/office/powerpoint/2010/main" val="302442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18</a:t>
            </a:fld>
            <a:endParaRPr lang="es-MX"/>
          </a:p>
        </p:txBody>
      </p:sp>
    </p:spTree>
    <p:extLst>
      <p:ext uri="{BB962C8B-B14F-4D97-AF65-F5344CB8AC3E}">
        <p14:creationId xmlns:p14="http://schemas.microsoft.com/office/powerpoint/2010/main" val="60619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19</a:t>
            </a:fld>
            <a:endParaRPr lang="es-MX"/>
          </a:p>
        </p:txBody>
      </p:sp>
    </p:spTree>
    <p:extLst>
      <p:ext uri="{BB962C8B-B14F-4D97-AF65-F5344CB8AC3E}">
        <p14:creationId xmlns:p14="http://schemas.microsoft.com/office/powerpoint/2010/main" val="292513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20</a:t>
            </a:fld>
            <a:endParaRPr lang="es-MX"/>
          </a:p>
        </p:txBody>
      </p:sp>
    </p:spTree>
    <p:extLst>
      <p:ext uri="{BB962C8B-B14F-4D97-AF65-F5344CB8AC3E}">
        <p14:creationId xmlns:p14="http://schemas.microsoft.com/office/powerpoint/2010/main" val="15517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21</a:t>
            </a:fld>
            <a:endParaRPr lang="es-MX"/>
          </a:p>
        </p:txBody>
      </p:sp>
    </p:spTree>
    <p:extLst>
      <p:ext uri="{BB962C8B-B14F-4D97-AF65-F5344CB8AC3E}">
        <p14:creationId xmlns:p14="http://schemas.microsoft.com/office/powerpoint/2010/main" val="2337934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22</a:t>
            </a:fld>
            <a:endParaRPr lang="es-MX"/>
          </a:p>
        </p:txBody>
      </p:sp>
    </p:spTree>
    <p:extLst>
      <p:ext uri="{BB962C8B-B14F-4D97-AF65-F5344CB8AC3E}">
        <p14:creationId xmlns:p14="http://schemas.microsoft.com/office/powerpoint/2010/main" val="665306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23</a:t>
            </a:fld>
            <a:endParaRPr lang="es-MX"/>
          </a:p>
        </p:txBody>
      </p:sp>
    </p:spTree>
    <p:extLst>
      <p:ext uri="{BB962C8B-B14F-4D97-AF65-F5344CB8AC3E}">
        <p14:creationId xmlns:p14="http://schemas.microsoft.com/office/powerpoint/2010/main" val="157100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24</a:t>
            </a:fld>
            <a:endParaRPr lang="es-MX"/>
          </a:p>
        </p:txBody>
      </p:sp>
    </p:spTree>
    <p:extLst>
      <p:ext uri="{BB962C8B-B14F-4D97-AF65-F5344CB8AC3E}">
        <p14:creationId xmlns:p14="http://schemas.microsoft.com/office/powerpoint/2010/main" val="372131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25</a:t>
            </a:fld>
            <a:endParaRPr lang="es-MX"/>
          </a:p>
        </p:txBody>
      </p:sp>
    </p:spTree>
    <p:extLst>
      <p:ext uri="{BB962C8B-B14F-4D97-AF65-F5344CB8AC3E}">
        <p14:creationId xmlns:p14="http://schemas.microsoft.com/office/powerpoint/2010/main" val="1481963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26</a:t>
            </a:fld>
            <a:endParaRPr lang="es-MX"/>
          </a:p>
        </p:txBody>
      </p:sp>
    </p:spTree>
    <p:extLst>
      <p:ext uri="{BB962C8B-B14F-4D97-AF65-F5344CB8AC3E}">
        <p14:creationId xmlns:p14="http://schemas.microsoft.com/office/powerpoint/2010/main" val="2464703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27</a:t>
            </a:fld>
            <a:endParaRPr lang="es-MX"/>
          </a:p>
        </p:txBody>
      </p:sp>
    </p:spTree>
    <p:extLst>
      <p:ext uri="{BB962C8B-B14F-4D97-AF65-F5344CB8AC3E}">
        <p14:creationId xmlns:p14="http://schemas.microsoft.com/office/powerpoint/2010/main" val="307223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10</a:t>
            </a:fld>
            <a:endParaRPr lang="es-MX"/>
          </a:p>
        </p:txBody>
      </p:sp>
    </p:spTree>
    <p:extLst>
      <p:ext uri="{BB962C8B-B14F-4D97-AF65-F5344CB8AC3E}">
        <p14:creationId xmlns:p14="http://schemas.microsoft.com/office/powerpoint/2010/main" val="4155020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28</a:t>
            </a:fld>
            <a:endParaRPr lang="es-MX"/>
          </a:p>
        </p:txBody>
      </p:sp>
    </p:spTree>
    <p:extLst>
      <p:ext uri="{BB962C8B-B14F-4D97-AF65-F5344CB8AC3E}">
        <p14:creationId xmlns:p14="http://schemas.microsoft.com/office/powerpoint/2010/main" val="1555811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endParaRPr lang="en-US"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29</a:t>
            </a:fld>
            <a:endParaRPr lang="es-MX"/>
          </a:p>
        </p:txBody>
      </p:sp>
    </p:spTree>
    <p:extLst>
      <p:ext uri="{BB962C8B-B14F-4D97-AF65-F5344CB8AC3E}">
        <p14:creationId xmlns:p14="http://schemas.microsoft.com/office/powerpoint/2010/main" val="72622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11</a:t>
            </a:fld>
            <a:endParaRPr lang="es-MX"/>
          </a:p>
        </p:txBody>
      </p:sp>
    </p:spTree>
    <p:extLst>
      <p:ext uri="{BB962C8B-B14F-4D97-AF65-F5344CB8AC3E}">
        <p14:creationId xmlns:p14="http://schemas.microsoft.com/office/powerpoint/2010/main" val="398450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12</a:t>
            </a:fld>
            <a:endParaRPr lang="es-MX"/>
          </a:p>
        </p:txBody>
      </p:sp>
    </p:spTree>
    <p:extLst>
      <p:ext uri="{BB962C8B-B14F-4D97-AF65-F5344CB8AC3E}">
        <p14:creationId xmlns:p14="http://schemas.microsoft.com/office/powerpoint/2010/main" val="59328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13</a:t>
            </a:fld>
            <a:endParaRPr lang="es-MX"/>
          </a:p>
        </p:txBody>
      </p:sp>
    </p:spTree>
    <p:extLst>
      <p:ext uri="{BB962C8B-B14F-4D97-AF65-F5344CB8AC3E}">
        <p14:creationId xmlns:p14="http://schemas.microsoft.com/office/powerpoint/2010/main" val="176766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14</a:t>
            </a:fld>
            <a:endParaRPr lang="es-MX"/>
          </a:p>
        </p:txBody>
      </p:sp>
    </p:spTree>
    <p:extLst>
      <p:ext uri="{BB962C8B-B14F-4D97-AF65-F5344CB8AC3E}">
        <p14:creationId xmlns:p14="http://schemas.microsoft.com/office/powerpoint/2010/main" val="646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15</a:t>
            </a:fld>
            <a:endParaRPr lang="es-MX"/>
          </a:p>
        </p:txBody>
      </p:sp>
    </p:spTree>
    <p:extLst>
      <p:ext uri="{BB962C8B-B14F-4D97-AF65-F5344CB8AC3E}">
        <p14:creationId xmlns:p14="http://schemas.microsoft.com/office/powerpoint/2010/main" val="2728010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16</a:t>
            </a:fld>
            <a:endParaRPr lang="es-MX"/>
          </a:p>
        </p:txBody>
      </p:sp>
    </p:spTree>
    <p:extLst>
      <p:ext uri="{BB962C8B-B14F-4D97-AF65-F5344CB8AC3E}">
        <p14:creationId xmlns:p14="http://schemas.microsoft.com/office/powerpoint/2010/main" val="2635032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Git log –p muestra a detalle los cambios (similar a </a:t>
            </a:r>
            <a:r>
              <a:rPr lang="es-MX" dirty="0" err="1"/>
              <a:t>git</a:t>
            </a:r>
            <a:r>
              <a:rPr lang="es-MX" dirty="0"/>
              <a:t> </a:t>
            </a:r>
            <a:r>
              <a:rPr lang="es-MX" dirty="0" err="1"/>
              <a:t>diff</a:t>
            </a:r>
            <a:r>
              <a:rPr lang="es-MX" dirty="0"/>
              <a:t>)</a:t>
            </a:r>
          </a:p>
          <a:p>
            <a:r>
              <a:rPr lang="es-MX" dirty="0"/>
              <a:t>Git log –p -2 el valor de -2 determina la cantidad de </a:t>
            </a:r>
            <a:r>
              <a:rPr lang="es-MX" dirty="0" err="1"/>
              <a:t>lineas</a:t>
            </a:r>
            <a:r>
              <a:rPr lang="es-MX" dirty="0"/>
              <a:t> </a:t>
            </a:r>
            <a:r>
              <a:rPr lang="es-MX" dirty="0" err="1"/>
              <a:t>máxmas</a:t>
            </a:r>
            <a:r>
              <a:rPr lang="es-MX" dirty="0"/>
              <a:t> por cambio</a:t>
            </a:r>
          </a:p>
          <a:p>
            <a:r>
              <a:rPr lang="es-MX" dirty="0"/>
              <a:t>Git log –</a:t>
            </a:r>
            <a:r>
              <a:rPr lang="es-MX" err="1"/>
              <a:t>pretty</a:t>
            </a:r>
            <a:r>
              <a:rPr lang="es-MX"/>
              <a:t>=oneline</a:t>
            </a:r>
          </a:p>
          <a:p>
            <a:endParaRPr lang="es-MX" dirty="0"/>
          </a:p>
          <a:p>
            <a:endParaRPr lang="en-US"/>
          </a:p>
        </p:txBody>
      </p:sp>
      <p:sp>
        <p:nvSpPr>
          <p:cNvPr id="4" name="Marcador de número de diapositiva 3"/>
          <p:cNvSpPr>
            <a:spLocks noGrp="1"/>
          </p:cNvSpPr>
          <p:nvPr>
            <p:ph type="sldNum" sz="quarter" idx="5"/>
          </p:nvPr>
        </p:nvSpPr>
        <p:spPr/>
        <p:txBody>
          <a:bodyPr/>
          <a:lstStyle/>
          <a:p>
            <a:fld id="{E951C46B-307A-4609-80A2-577A7AB996A7}" type="slidenum">
              <a:rPr lang="es-MX" smtClean="0"/>
              <a:t>17</a:t>
            </a:fld>
            <a:endParaRPr lang="es-MX"/>
          </a:p>
        </p:txBody>
      </p:sp>
    </p:spTree>
    <p:extLst>
      <p:ext uri="{BB962C8B-B14F-4D97-AF65-F5344CB8AC3E}">
        <p14:creationId xmlns:p14="http://schemas.microsoft.com/office/powerpoint/2010/main" val="74769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9" name="Slide Number Placeholder 28"/>
          <p:cNvSpPr>
            <a:spLocks noGrp="1"/>
          </p:cNvSpPr>
          <p:nvPr>
            <p:ph type="sldNum" sz="quarter" idx="12"/>
          </p:nvPr>
        </p:nvSpPr>
        <p:spPr>
          <a:xfrm>
            <a:off x="1216152" y="6355080"/>
            <a:ext cx="5228056" cy="365760"/>
          </a:xfrm>
          <a:solidFill>
            <a:schemeClr val="accent1">
              <a:lumMod val="75000"/>
            </a:schemeClr>
          </a:solidFill>
        </p:spPr>
        <p:txBody>
          <a:bodyPr/>
          <a:lstStyle/>
          <a:p>
            <a:fld id="{9E776FD3-7938-4DE1-8C7C-DB51966B9CDB}" type="slidenum">
              <a:rPr lang="es-MX" smtClean="0"/>
              <a:t>‹Nº›</a:t>
            </a:fld>
            <a:endParaRPr lang="es-MX"/>
          </a:p>
        </p:txBody>
      </p:sp>
      <p:sp>
        <p:nvSpPr>
          <p:cNvPr id="8" name="Title 7"/>
          <p:cNvSpPr>
            <a:spLocks noGrp="1"/>
          </p:cNvSpPr>
          <p:nvPr>
            <p:ph type="ctrTitle"/>
          </p:nvPr>
        </p:nvSpPr>
        <p:spPr>
          <a:xfrm>
            <a:off x="1219200" y="3886200"/>
            <a:ext cx="6858000" cy="990600"/>
          </a:xfrm>
          <a:solidFill>
            <a:schemeClr val="bg1"/>
          </a:solidFill>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solidFill>
            <a:schemeClr val="accent1">
              <a:lumMod val="75000"/>
            </a:schemeClr>
          </a:solidFill>
        </p:spPr>
        <p:txBody>
          <a:bodyPr/>
          <a:lstStyle>
            <a:lvl1pPr>
              <a:defRPr sz="1400"/>
            </a:lvl1pPr>
          </a:lstStyle>
          <a:p>
            <a:fld id="{EF4D46E4-93BD-47BB-8437-84BC99F42E43}" type="datetime3">
              <a:rPr lang="en-US" smtClean="0"/>
              <a:t>29 November 2023</a:t>
            </a:fld>
            <a:endParaRPr lang="es-MX"/>
          </a:p>
        </p:txBody>
      </p:sp>
      <p:sp>
        <p:nvSpPr>
          <p:cNvPr id="17" name="Footer Placeholder 16"/>
          <p:cNvSpPr>
            <a:spLocks noGrp="1"/>
          </p:cNvSpPr>
          <p:nvPr>
            <p:ph type="ftr" sz="quarter" idx="11"/>
          </p:nvPr>
        </p:nvSpPr>
        <p:spPr>
          <a:xfrm>
            <a:off x="2898648" y="6355080"/>
            <a:ext cx="3474720" cy="365760"/>
          </a:xfrm>
          <a:solidFill>
            <a:schemeClr val="accent1">
              <a:lumMod val="75000"/>
            </a:schemeClr>
          </a:solidFill>
        </p:spPr>
        <p:txBody>
          <a:bodyPr/>
          <a:lstStyle>
            <a:lvl1pPr>
              <a:defRPr/>
            </a:lvl1pPr>
          </a:lstStyle>
          <a:p>
            <a:r>
              <a:rPr lang="es-MX" dirty="0"/>
              <a:t>Instrumentación</a:t>
            </a:r>
          </a:p>
          <a:p>
            <a:endParaRPr lang="es-MX"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1">
              <a:lumMod val="60000"/>
              <a:lumOff val="4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7748CC-E86D-497A-854A-97CC7DC6DD68}" type="datetime3">
              <a:rPr lang="en-US" smtClean="0"/>
              <a:t>29 November 2023</a:t>
            </a:fld>
            <a:endParaRPr lang="es-MX"/>
          </a:p>
        </p:txBody>
      </p:sp>
      <p:sp>
        <p:nvSpPr>
          <p:cNvPr id="5" name="Footer Placeholder 4"/>
          <p:cNvSpPr>
            <a:spLocks noGrp="1"/>
          </p:cNvSpPr>
          <p:nvPr>
            <p:ph type="ftr" sz="quarter" idx="11"/>
          </p:nvPr>
        </p:nvSpPr>
        <p:spPr/>
        <p:txBody>
          <a:bodyPr/>
          <a:lstStyle/>
          <a:p>
            <a:r>
              <a:rPr lang="es-MX" dirty="0"/>
              <a:t>Sistemas de </a:t>
            </a:r>
            <a:r>
              <a:rPr lang="es-MX" dirty="0" err="1"/>
              <a:t>Imagenología</a:t>
            </a:r>
            <a:r>
              <a:rPr lang="es-MX" dirty="0"/>
              <a:t> Médica</a:t>
            </a:r>
          </a:p>
        </p:txBody>
      </p:sp>
      <p:sp>
        <p:nvSpPr>
          <p:cNvPr id="6" name="Slide Number Placeholder 5"/>
          <p:cNvSpPr>
            <a:spLocks noGrp="1"/>
          </p:cNvSpPr>
          <p:nvPr>
            <p:ph type="sldNum" sz="quarter" idx="12"/>
          </p:nvPr>
        </p:nvSpPr>
        <p:spPr/>
        <p:txBody>
          <a:bodyPr/>
          <a:lstStyle/>
          <a:p>
            <a:fld id="{9E776FD3-7938-4DE1-8C7C-DB51966B9CDB}" type="slidenum">
              <a:rPr lang="es-MX" smtClean="0"/>
              <a:t>‹Nº›</a:t>
            </a:fld>
            <a:endParaRPr lang="es-MX"/>
          </a:p>
        </p:txBody>
      </p:sp>
      <p:sp>
        <p:nvSpPr>
          <p:cNvPr id="7" name="Footer Placeholder 2"/>
          <p:cNvSpPr txBox="1">
            <a:spLocks/>
          </p:cNvSpPr>
          <p:nvPr userDrawn="1"/>
        </p:nvSpPr>
        <p:spPr>
          <a:xfrm>
            <a:off x="2627784" y="6356350"/>
            <a:ext cx="3776064" cy="365760"/>
          </a:xfrm>
          <a:prstGeom prst="rect">
            <a:avLst/>
          </a:prstGeom>
          <a:solidFill>
            <a:srgbClr val="4D0B89"/>
          </a:solidFill>
        </p:spPr>
        <p:txBody>
          <a:bodyPr vert="horz"/>
          <a:lstStyle>
            <a:defPPr>
              <a:defRPr lang="es-MX"/>
            </a:defPPr>
            <a:lvl1pPr marL="0" marR="0" indent="0" algn="ctr" defTabSz="914400" rtl="0" eaLnBrk="1" fontAlgn="auto" latinLnBrk="0" hangingPunct="1">
              <a:lnSpc>
                <a:spcPct val="100000"/>
              </a:lnSpc>
              <a:spcBef>
                <a:spcPts val="0"/>
              </a:spcBef>
              <a:spcAft>
                <a:spcPts val="0"/>
              </a:spcAft>
              <a:buClrTx/>
              <a:buSzTx/>
              <a:buFontTx/>
              <a:buNone/>
              <a:tabLst/>
              <a:defRPr kumimoji="0"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bg1"/>
                </a:solidFill>
              </a:rPr>
              <a:t>Visión Artificial</a:t>
            </a:r>
          </a:p>
          <a:p>
            <a:endParaRPr lang="es-MX" dirty="0"/>
          </a:p>
        </p:txBody>
      </p:sp>
      <p:pic>
        <p:nvPicPr>
          <p:cNvPr id="8"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72AC8E-8348-4823-BDDC-6FAAD07F41DA}" type="datetime3">
              <a:rPr lang="en-US" smtClean="0"/>
              <a:t>29 November 2023</a:t>
            </a:fld>
            <a:endParaRPr lang="es-MX"/>
          </a:p>
        </p:txBody>
      </p:sp>
      <p:sp>
        <p:nvSpPr>
          <p:cNvPr id="5" name="Footer Placeholder 4"/>
          <p:cNvSpPr>
            <a:spLocks noGrp="1"/>
          </p:cNvSpPr>
          <p:nvPr>
            <p:ph type="ftr" sz="quarter" idx="11"/>
          </p:nvPr>
        </p:nvSpPr>
        <p:spPr/>
        <p:txBody>
          <a:bodyPr/>
          <a:lstStyle/>
          <a:p>
            <a:r>
              <a:rPr lang="es-MX" dirty="0"/>
              <a:t>Sistemas de </a:t>
            </a:r>
            <a:r>
              <a:rPr lang="es-MX" dirty="0" err="1"/>
              <a:t>Imagenología</a:t>
            </a:r>
            <a:r>
              <a:rPr lang="es-MX" dirty="0"/>
              <a:t> Médica</a:t>
            </a:r>
          </a:p>
        </p:txBody>
      </p:sp>
      <p:sp>
        <p:nvSpPr>
          <p:cNvPr id="6" name="Slide Number Placeholder 5"/>
          <p:cNvSpPr>
            <a:spLocks noGrp="1"/>
          </p:cNvSpPr>
          <p:nvPr>
            <p:ph type="sldNum" sz="quarter" idx="12"/>
          </p:nvPr>
        </p:nvSpPr>
        <p:spPr/>
        <p:txBody>
          <a:bodyPr/>
          <a:lstStyle/>
          <a:p>
            <a:fld id="{9E776FD3-7938-4DE1-8C7C-DB51966B9CDB}" type="slidenum">
              <a:rPr lang="es-MX" smtClean="0"/>
              <a:t>‹Nº›</a:t>
            </a:fld>
            <a:endParaRPr lang="es-MX"/>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2"/>
          <p:cNvSpPr txBox="1">
            <a:spLocks/>
          </p:cNvSpPr>
          <p:nvPr userDrawn="1"/>
        </p:nvSpPr>
        <p:spPr>
          <a:xfrm>
            <a:off x="2627784" y="6356350"/>
            <a:ext cx="3776064" cy="365760"/>
          </a:xfrm>
          <a:prstGeom prst="rect">
            <a:avLst/>
          </a:prstGeom>
          <a:solidFill>
            <a:srgbClr val="4D0B89"/>
          </a:solidFill>
        </p:spPr>
        <p:txBody>
          <a:bodyPr vert="horz"/>
          <a:lstStyle>
            <a:defPPr>
              <a:defRPr lang="es-MX"/>
            </a:defPPr>
            <a:lvl1pPr marL="0" marR="0" indent="0" algn="ctr" defTabSz="914400" rtl="0" eaLnBrk="1" fontAlgn="auto" latinLnBrk="0" hangingPunct="1">
              <a:lnSpc>
                <a:spcPct val="100000"/>
              </a:lnSpc>
              <a:spcBef>
                <a:spcPts val="0"/>
              </a:spcBef>
              <a:spcAft>
                <a:spcPts val="0"/>
              </a:spcAft>
              <a:buClrTx/>
              <a:buSzTx/>
              <a:buFontTx/>
              <a:buNone/>
              <a:tabLst/>
              <a:defRPr kumimoji="0"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bg1"/>
                </a:solidFill>
              </a:rPr>
              <a:t>Visión Artificial</a:t>
            </a:r>
          </a:p>
          <a:p>
            <a:endParaRPr lang="es-MX" dirty="0"/>
          </a:p>
        </p:txBody>
      </p:sp>
      <p:pic>
        <p:nvPicPr>
          <p:cNvPr id="11"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12648" y="6381328"/>
            <a:ext cx="1943128" cy="340782"/>
          </a:xfrm>
          <a:solidFill>
            <a:schemeClr val="accent1">
              <a:lumMod val="75000"/>
            </a:schemeClr>
          </a:solidFill>
        </p:spPr>
        <p:txBody>
          <a:bodyPr/>
          <a:lstStyle/>
          <a:p>
            <a:fld id="{9E776FD3-7938-4DE1-8C7C-DB51966B9CDB}" type="slidenum">
              <a:rPr lang="es-MX" smtClean="0"/>
              <a:t>‹Nº›</a:t>
            </a:fld>
            <a:endParaRPr lang="es-MX" dirty="0"/>
          </a:p>
        </p:txBody>
      </p:sp>
      <p:sp>
        <p:nvSpPr>
          <p:cNvPr id="2" name="Title 1"/>
          <p:cNvSpPr>
            <a:spLocks noGrp="1"/>
          </p:cNvSpPr>
          <p:nvPr>
            <p:ph type="title"/>
          </p:nvPr>
        </p:nvSpPr>
        <p:spPr>
          <a:solidFill>
            <a:schemeClr val="accent1">
              <a:lumMod val="75000"/>
            </a:schemeClr>
          </a:solidFill>
        </p:spPr>
        <p:txBody>
          <a:bodyPr/>
          <a:lstStyle/>
          <a:p>
            <a:r>
              <a:rPr kumimoji="0" lang="en-US" dirty="0"/>
              <a:t>Click to edit Master title style</a:t>
            </a:r>
          </a:p>
        </p:txBody>
      </p:sp>
      <p:sp>
        <p:nvSpPr>
          <p:cNvPr id="4" name="Date Placeholder 3"/>
          <p:cNvSpPr>
            <a:spLocks noGrp="1"/>
          </p:cNvSpPr>
          <p:nvPr>
            <p:ph type="dt" sz="half" idx="10"/>
          </p:nvPr>
        </p:nvSpPr>
        <p:spPr>
          <a:xfrm>
            <a:off x="6400800" y="6381328"/>
            <a:ext cx="2289048" cy="340782"/>
          </a:xfrm>
          <a:solidFill>
            <a:schemeClr val="accent1">
              <a:lumMod val="75000"/>
            </a:schemeClr>
          </a:solidFill>
        </p:spPr>
        <p:txBody>
          <a:bodyPr/>
          <a:lstStyle/>
          <a:p>
            <a:fld id="{02F4F6AC-5C25-408D-88CC-6F66553EC485}" type="datetime3">
              <a:rPr lang="en-US" smtClean="0"/>
              <a:t>29 November 2023</a:t>
            </a:fld>
            <a:endParaRPr lang="es-MX" dirty="0"/>
          </a:p>
        </p:txBody>
      </p:sp>
      <p:sp>
        <p:nvSpPr>
          <p:cNvPr id="5" name="Footer Placeholder 4"/>
          <p:cNvSpPr>
            <a:spLocks noGrp="1"/>
          </p:cNvSpPr>
          <p:nvPr>
            <p:ph type="ftr" sz="quarter" idx="11"/>
          </p:nvPr>
        </p:nvSpPr>
        <p:spPr>
          <a:xfrm>
            <a:off x="2555776" y="6381328"/>
            <a:ext cx="3848072" cy="340782"/>
          </a:xfrm>
          <a:solidFill>
            <a:schemeClr val="accent1">
              <a:lumMod val="75000"/>
            </a:schemeClr>
          </a:solidFill>
        </p:spPr>
        <p:txBody>
          <a:bodyPr/>
          <a:lstStyle>
            <a:lvl1pPr algn="ctr">
              <a:defRPr sz="1600">
                <a:solidFill>
                  <a:schemeClr val="bg1"/>
                </a:solidFill>
              </a:defRPr>
            </a:lvl1pPr>
          </a:lstStyle>
          <a:p>
            <a:r>
              <a:rPr lang="es-MX" dirty="0"/>
              <a:t>Instrumentación</a:t>
            </a:r>
          </a:p>
          <a:p>
            <a:endParaRPr lang="es-MX" dirty="0"/>
          </a:p>
        </p:txBody>
      </p:sp>
      <p:sp>
        <p:nvSpPr>
          <p:cNvPr id="8" name="Content Placeholder 7"/>
          <p:cNvSpPr>
            <a:spLocks noGrp="1"/>
          </p:cNvSpPr>
          <p:nvPr>
            <p:ph sz="quarter" idx="1"/>
          </p:nvPr>
        </p:nvSpPr>
        <p:spPr>
          <a:xfrm>
            <a:off x="457200" y="1219200"/>
            <a:ext cx="8229600" cy="4937760"/>
          </a:xfrm>
        </p:spPr>
        <p:txBody>
          <a:bodyPr/>
          <a:lstStyle>
            <a:lvl1pPr marL="274320" indent="-274320">
              <a:buClr>
                <a:schemeClr val="accent1">
                  <a:lumMod val="75000"/>
                </a:schemeClr>
              </a:buClr>
              <a:buFont typeface="Wingdings" panose="05000000000000000000" pitchFamily="2" charset="2"/>
              <a:buChar char="Ø"/>
              <a:defRPr/>
            </a:lvl1pPr>
            <a:lvl2pPr marL="548640" indent="-274320">
              <a:buClr>
                <a:schemeClr val="accent1">
                  <a:lumMod val="75000"/>
                </a:schemeClr>
              </a:buClr>
              <a:buFont typeface="Wingdings" panose="05000000000000000000" pitchFamily="2" charset="2"/>
              <a:buChar char="Ø"/>
              <a:defRPr/>
            </a:lvl2pPr>
            <a:lvl3pPr marL="822960" indent="-228600">
              <a:buClr>
                <a:schemeClr val="accent1">
                  <a:lumMod val="75000"/>
                </a:schemeClr>
              </a:buClr>
              <a:buFont typeface="Wingdings" panose="05000000000000000000" pitchFamily="2" charset="2"/>
              <a:buChar char="Ø"/>
              <a:defRPr/>
            </a:lvl3pPr>
            <a:lvl4pPr marL="1097280" indent="-228600">
              <a:buClr>
                <a:schemeClr val="accent1">
                  <a:lumMod val="75000"/>
                </a:schemeClr>
              </a:buClr>
              <a:buFont typeface="Wingdings" panose="05000000000000000000" pitchFamily="2" charset="2"/>
              <a:buChar char="Ø"/>
              <a:defRPr/>
            </a:lvl4pPr>
            <a:lvl5pPr marL="1371600" indent="-228600">
              <a:buClr>
                <a:schemeClr val="accent1">
                  <a:lumMod val="75000"/>
                </a:schemeClr>
              </a:buClr>
              <a:buFont typeface="Wingdings" panose="05000000000000000000" pitchFamily="2" charset="2"/>
              <a:buChar char="Ø"/>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1026" name="Picture 2">
            <a:extLst>
              <a:ext uri="{FF2B5EF4-FFF2-40B4-BE49-F238E27FC236}">
                <a16:creationId xmlns:a16="http://schemas.microsoft.com/office/drawing/2014/main" id="{397077C0-A6BE-C6A2-396A-F752951AE69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364671"/>
            <a:ext cx="311831" cy="340782"/>
          </a:xfrm>
          <a:prstGeom prst="rect">
            <a:avLst/>
          </a:prstGeom>
          <a:noFill/>
          <a:extLst>
            <a:ext uri="{909E8E84-426E-40DD-AFC4-6F175D3DCCD1}">
              <a14:hiddenFill xmlns:a14="http://schemas.microsoft.com/office/drawing/2010/main">
                <a:solidFill>
                  <a:srgbClr val="FFFFFF"/>
                </a:solidFill>
              </a14:hiddenFill>
            </a:ext>
          </a:extLst>
        </p:spPr>
      </p:pic>
      <p:sp>
        <p:nvSpPr>
          <p:cNvPr id="10" name="Isosceles Triangle 5">
            <a:extLst>
              <a:ext uri="{FF2B5EF4-FFF2-40B4-BE49-F238E27FC236}">
                <a16:creationId xmlns:a16="http://schemas.microsoft.com/office/drawing/2014/main" id="{86106308-F86D-742C-591F-C1065F73ACCD}"/>
              </a:ext>
            </a:extLst>
          </p:cNvPr>
          <p:cNvSpPr>
            <a:spLocks noChangeAspect="1"/>
          </p:cNvSpPr>
          <p:nvPr userDrawn="1"/>
        </p:nvSpPr>
        <p:spPr>
          <a:xfrm rot="5400000">
            <a:off x="419100" y="6467475"/>
            <a:ext cx="190849" cy="120314"/>
          </a:xfrm>
          <a:prstGeom prst="triangle">
            <a:avLst>
              <a:gd name="adj" fmla="val 50000"/>
            </a:avLst>
          </a:prstGeom>
          <a:solidFill>
            <a:schemeClr val="accent1">
              <a:lumMod val="75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a:solidFill>
            <a:schemeClr val="tx1"/>
          </a:solidFill>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solidFill>
            <a:schemeClr val="accent1">
              <a:lumMod val="75000"/>
            </a:schemeClr>
          </a:solidFill>
        </p:spPr>
        <p:txBody>
          <a:bodyPr/>
          <a:lstStyle>
            <a:lvl1pPr>
              <a:defRPr>
                <a:solidFill>
                  <a:schemeClr val="tx1"/>
                </a:solidFill>
              </a:defRPr>
            </a:lvl1pPr>
          </a:lstStyle>
          <a:p>
            <a:fld id="{A6EF7028-2757-456C-AAE3-5D779846C963}" type="datetime3">
              <a:rPr lang="en-US" smtClean="0"/>
              <a:pPr/>
              <a:t>29 November 2023</a:t>
            </a:fld>
            <a:endParaRPr lang="es-MX"/>
          </a:p>
        </p:txBody>
      </p:sp>
      <p:sp>
        <p:nvSpPr>
          <p:cNvPr id="5" name="Footer Placeholder 4"/>
          <p:cNvSpPr>
            <a:spLocks noGrp="1"/>
          </p:cNvSpPr>
          <p:nvPr>
            <p:ph type="ftr" sz="quarter" idx="11"/>
          </p:nvPr>
        </p:nvSpPr>
        <p:spPr>
          <a:xfrm>
            <a:off x="2590800" y="6355080"/>
            <a:ext cx="3782568" cy="365760"/>
          </a:xfrm>
          <a:solidFill>
            <a:schemeClr val="accent1">
              <a:lumMod val="75000"/>
            </a:schemeClr>
          </a:solidFill>
        </p:spPr>
        <p:txBody>
          <a:bodyPr/>
          <a:lstStyle>
            <a:lvl1pPr>
              <a:defRPr>
                <a:solidFill>
                  <a:schemeClr val="tx1"/>
                </a:solidFill>
              </a:defRPr>
            </a:lvl1pPr>
          </a:lstStyle>
          <a:p>
            <a:r>
              <a:rPr lang="es-MX" dirty="0"/>
              <a:t>Visión Artificial</a:t>
            </a:r>
          </a:p>
          <a:p>
            <a:endParaRPr lang="es-MX" dirty="0"/>
          </a:p>
        </p:txBody>
      </p:sp>
      <p:sp>
        <p:nvSpPr>
          <p:cNvPr id="6" name="Slide Number Placeholder 5"/>
          <p:cNvSpPr>
            <a:spLocks noGrp="1"/>
          </p:cNvSpPr>
          <p:nvPr>
            <p:ph type="sldNum" sz="quarter" idx="12"/>
          </p:nvPr>
        </p:nvSpPr>
        <p:spPr>
          <a:xfrm>
            <a:off x="1069848" y="6355080"/>
            <a:ext cx="1520952" cy="365760"/>
          </a:xfrm>
          <a:solidFill>
            <a:schemeClr val="accent1">
              <a:lumMod val="75000"/>
            </a:schemeClr>
          </a:solidFill>
        </p:spPr>
        <p:txBody>
          <a:bodyPr/>
          <a:lstStyle>
            <a:lvl1pPr>
              <a:defRPr>
                <a:solidFill>
                  <a:schemeClr val="tx1"/>
                </a:solidFill>
              </a:defRPr>
            </a:lvl1pPr>
          </a:lstStyle>
          <a:p>
            <a:fld id="{9E776FD3-7938-4DE1-8C7C-DB51966B9CDB}" type="slidenum">
              <a:rPr lang="es-MX" smtClean="0"/>
              <a:pPr/>
              <a:t>‹Nº›</a:t>
            </a:fld>
            <a:endParaRPr lang="es-MX"/>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0" name="Picture 2">
            <a:extLst>
              <a:ext uri="{FF2B5EF4-FFF2-40B4-BE49-F238E27FC236}">
                <a16:creationId xmlns:a16="http://schemas.microsoft.com/office/drawing/2014/main" id="{9C6C44C1-0B86-A819-C218-FB1115C51F1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364671"/>
            <a:ext cx="311831" cy="34078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a:solidFill>
            <a:schemeClr val="accent1">
              <a:lumMod val="75000"/>
            </a:schemeClr>
          </a:solidFill>
        </p:spPr>
        <p:txBody>
          <a:bodyPr/>
          <a:lstStyle/>
          <a:p>
            <a:r>
              <a:rPr kumimoji="0" lang="en-US" dirty="0"/>
              <a:t>Click to edit Master title style</a:t>
            </a:r>
          </a:p>
        </p:txBody>
      </p:sp>
      <p:sp>
        <p:nvSpPr>
          <p:cNvPr id="5" name="Date Placeholder 4"/>
          <p:cNvSpPr>
            <a:spLocks noGrp="1"/>
          </p:cNvSpPr>
          <p:nvPr>
            <p:ph type="dt" sz="half" idx="10"/>
          </p:nvPr>
        </p:nvSpPr>
        <p:spPr>
          <a:solidFill>
            <a:schemeClr val="accent1">
              <a:lumMod val="75000"/>
            </a:schemeClr>
          </a:solidFill>
        </p:spPr>
        <p:txBody>
          <a:bodyPr/>
          <a:lstStyle/>
          <a:p>
            <a:fld id="{41ACA176-8D6D-495B-876C-AA790FF2055B}" type="datetime3">
              <a:rPr lang="en-US" smtClean="0"/>
              <a:t>29 November 2023</a:t>
            </a:fld>
            <a:endParaRPr lang="es-MX" dirty="0"/>
          </a:p>
        </p:txBody>
      </p:sp>
      <p:sp>
        <p:nvSpPr>
          <p:cNvPr id="7" name="Slide Number Placeholder 6"/>
          <p:cNvSpPr>
            <a:spLocks noGrp="1"/>
          </p:cNvSpPr>
          <p:nvPr>
            <p:ph type="sldNum" sz="quarter" idx="12"/>
          </p:nvPr>
        </p:nvSpPr>
        <p:spPr>
          <a:xfrm>
            <a:off x="612648" y="6356350"/>
            <a:ext cx="1943128" cy="365760"/>
          </a:xfrm>
          <a:solidFill>
            <a:schemeClr val="accent1">
              <a:lumMod val="75000"/>
            </a:schemeClr>
          </a:solidFill>
        </p:spPr>
        <p:txBody>
          <a:bodyPr/>
          <a:lstStyle/>
          <a:p>
            <a:fld id="{9E776FD3-7938-4DE1-8C7C-DB51966B9CDB}" type="slidenum">
              <a:rPr lang="es-MX" smtClean="0"/>
              <a:t>‹Nº›</a:t>
            </a:fld>
            <a:endParaRPr lang="es-MX"/>
          </a:p>
        </p:txBody>
      </p:sp>
      <p:sp>
        <p:nvSpPr>
          <p:cNvPr id="9" name="Content Placeholder 8"/>
          <p:cNvSpPr>
            <a:spLocks noGrp="1"/>
          </p:cNvSpPr>
          <p:nvPr>
            <p:ph sz="quarter" idx="1"/>
          </p:nvPr>
        </p:nvSpPr>
        <p:spPr>
          <a:xfrm>
            <a:off x="457200" y="1219200"/>
            <a:ext cx="4041648" cy="4937760"/>
          </a:xfrm>
        </p:spPr>
        <p:txBody>
          <a:bodyPr/>
          <a:lstStyle>
            <a:lvl1pPr marL="274320" indent="-274320">
              <a:buClr>
                <a:schemeClr val="accent1">
                  <a:lumMod val="75000"/>
                </a:schemeClr>
              </a:buClr>
              <a:buFont typeface="Wingdings" panose="05000000000000000000" pitchFamily="2" charset="2"/>
              <a:buChar char="Ø"/>
              <a:defRPr/>
            </a:lvl1pPr>
            <a:lvl2pPr marL="548640" indent="-274320">
              <a:buClr>
                <a:schemeClr val="accent1">
                  <a:lumMod val="75000"/>
                </a:schemeClr>
              </a:buClr>
              <a:buFont typeface="Wingdings" panose="05000000000000000000" pitchFamily="2" charset="2"/>
              <a:buChar char="Ø"/>
              <a:defRPr/>
            </a:lvl2pPr>
            <a:lvl3pPr marL="822960" indent="-228600">
              <a:buClr>
                <a:schemeClr val="accent1">
                  <a:lumMod val="75000"/>
                </a:schemeClr>
              </a:buClr>
              <a:buFont typeface="Wingdings" panose="05000000000000000000" pitchFamily="2" charset="2"/>
              <a:buChar char="Ø"/>
              <a:defRPr/>
            </a:lvl3pPr>
            <a:lvl4pPr marL="1097280" indent="-228600">
              <a:buClr>
                <a:schemeClr val="accent1">
                  <a:lumMod val="75000"/>
                </a:schemeClr>
              </a:buClr>
              <a:buFont typeface="Wingdings" panose="05000000000000000000" pitchFamily="2" charset="2"/>
              <a:buChar char="Ø"/>
              <a:defRPr/>
            </a:lvl4pPr>
            <a:lvl5pPr marL="1371600" indent="-228600">
              <a:buClr>
                <a:schemeClr val="accent1">
                  <a:lumMod val="75000"/>
                </a:schemeClr>
              </a:buClr>
              <a:buFont typeface="Wingdings" panose="05000000000000000000" pitchFamily="2" charset="2"/>
              <a:buChar char="Ø"/>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marL="274320" indent="-274320">
              <a:buClr>
                <a:schemeClr val="accent1">
                  <a:lumMod val="75000"/>
                </a:schemeClr>
              </a:buClr>
              <a:buFont typeface="Wingdings" panose="05000000000000000000" pitchFamily="2" charset="2"/>
              <a:buChar char="Ø"/>
              <a:defRPr/>
            </a:lvl1pPr>
            <a:lvl2pPr marL="548640" indent="-274320">
              <a:buClr>
                <a:schemeClr val="accent1">
                  <a:lumMod val="75000"/>
                </a:schemeClr>
              </a:buClr>
              <a:buFont typeface="Wingdings" panose="05000000000000000000" pitchFamily="2" charset="2"/>
              <a:buChar char="Ø"/>
              <a:defRPr/>
            </a:lvl2pPr>
            <a:lvl3pPr marL="822960" indent="-228600">
              <a:buClr>
                <a:schemeClr val="accent1">
                  <a:lumMod val="75000"/>
                </a:schemeClr>
              </a:buClr>
              <a:buFont typeface="Wingdings" panose="05000000000000000000" pitchFamily="2" charset="2"/>
              <a:buChar char="Ø"/>
              <a:defRPr/>
            </a:lvl3pPr>
            <a:lvl4pPr marL="1097280" indent="-228600">
              <a:buClr>
                <a:schemeClr val="accent1">
                  <a:lumMod val="75000"/>
                </a:schemeClr>
              </a:buClr>
              <a:buFont typeface="Wingdings" panose="05000000000000000000" pitchFamily="2" charset="2"/>
              <a:buChar char="Ø"/>
              <a:defRPr/>
            </a:lvl4pPr>
            <a:lvl5pPr marL="1371600" indent="-228600">
              <a:buClr>
                <a:schemeClr val="accent1">
                  <a:lumMod val="75000"/>
                </a:schemeClr>
              </a:buClr>
              <a:buFont typeface="Wingdings" panose="05000000000000000000" pitchFamily="2" charset="2"/>
              <a:buChar char="Ø"/>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Footer Placeholder 2"/>
          <p:cNvSpPr>
            <a:spLocks noGrp="1"/>
          </p:cNvSpPr>
          <p:nvPr>
            <p:ph type="ftr" sz="quarter" idx="3"/>
          </p:nvPr>
        </p:nvSpPr>
        <p:spPr>
          <a:xfrm>
            <a:off x="2555776" y="6356350"/>
            <a:ext cx="3848072" cy="365760"/>
          </a:xfrm>
          <a:prstGeom prst="rect">
            <a:avLst/>
          </a:prstGeom>
          <a:solidFill>
            <a:schemeClr val="accent1">
              <a:lumMod val="75000"/>
            </a:schemeClr>
          </a:solidFill>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bg1"/>
                </a:solidFill>
              </a:defRPr>
            </a:lvl1pPr>
          </a:lstStyle>
          <a:p>
            <a:r>
              <a:rPr lang="es-MX" dirty="0"/>
              <a:t>Instrumentación</a:t>
            </a:r>
          </a:p>
          <a:p>
            <a:endParaRPr lang="es-MX" dirty="0"/>
          </a:p>
          <a:p>
            <a:endParaRPr lang="es-MX" dirty="0"/>
          </a:p>
        </p:txBody>
      </p:sp>
      <p:pic>
        <p:nvPicPr>
          <p:cNvPr id="10" name="Picture 2">
            <a:extLst>
              <a:ext uri="{FF2B5EF4-FFF2-40B4-BE49-F238E27FC236}">
                <a16:creationId xmlns:a16="http://schemas.microsoft.com/office/drawing/2014/main" id="{D8D3B7A6-9E8D-4285-E9AC-590BA83B6CD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364671"/>
            <a:ext cx="311831" cy="340782"/>
          </a:xfrm>
          <a:prstGeom prst="rect">
            <a:avLst/>
          </a:prstGeom>
          <a:noFill/>
          <a:extLst>
            <a:ext uri="{909E8E84-426E-40DD-AFC4-6F175D3DCCD1}">
              <a14:hiddenFill xmlns:a14="http://schemas.microsoft.com/office/drawing/2010/main">
                <a:solidFill>
                  <a:srgbClr val="FFFFFF"/>
                </a:solidFill>
              </a14:hiddenFill>
            </a:ext>
          </a:extLst>
        </p:spPr>
      </p:pic>
      <p:sp>
        <p:nvSpPr>
          <p:cNvPr id="13" name="Isosceles Triangle 5">
            <a:extLst>
              <a:ext uri="{FF2B5EF4-FFF2-40B4-BE49-F238E27FC236}">
                <a16:creationId xmlns:a16="http://schemas.microsoft.com/office/drawing/2014/main" id="{D44AA932-7401-666C-5596-6F2167B4B6FE}"/>
              </a:ext>
            </a:extLst>
          </p:cNvPr>
          <p:cNvSpPr>
            <a:spLocks noChangeAspect="1"/>
          </p:cNvSpPr>
          <p:nvPr userDrawn="1"/>
        </p:nvSpPr>
        <p:spPr>
          <a:xfrm rot="5400000">
            <a:off x="419100" y="6467475"/>
            <a:ext cx="190849" cy="120314"/>
          </a:xfrm>
          <a:prstGeom prst="triangle">
            <a:avLst>
              <a:gd name="adj" fmla="val 50000"/>
            </a:avLst>
          </a:prstGeom>
          <a:solidFill>
            <a:schemeClr val="accent1">
              <a:lumMod val="75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EC3223C-2D72-481B-AA86-58AAC5907B75}" type="datetime3">
              <a:rPr lang="en-US" smtClean="0"/>
              <a:t>29 November 2023</a:t>
            </a:fld>
            <a:endParaRPr lang="es-MX"/>
          </a:p>
        </p:txBody>
      </p:sp>
      <p:sp>
        <p:nvSpPr>
          <p:cNvPr id="9" name="Slide Number Placeholder 8"/>
          <p:cNvSpPr>
            <a:spLocks noGrp="1"/>
          </p:cNvSpPr>
          <p:nvPr>
            <p:ph type="sldNum" sz="quarter" idx="12"/>
          </p:nvPr>
        </p:nvSpPr>
        <p:spPr/>
        <p:txBody>
          <a:bodyPr/>
          <a:lstStyle/>
          <a:p>
            <a:fld id="{9E776FD3-7938-4DE1-8C7C-DB51966B9CDB}" type="slidenum">
              <a:rPr lang="es-MX" smtClean="0"/>
              <a:t>‹Nº›</a:t>
            </a:fld>
            <a:endParaRPr lang="es-MX"/>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Footer Placeholder 2"/>
          <p:cNvSpPr>
            <a:spLocks noGrp="1"/>
          </p:cNvSpPr>
          <p:nvPr>
            <p:ph type="ftr" sz="quarter" idx="13"/>
          </p:nvPr>
        </p:nvSpPr>
        <p:spPr>
          <a:xfrm>
            <a:off x="2627784" y="6356350"/>
            <a:ext cx="3776064" cy="365760"/>
          </a:xfrm>
          <a:prstGeom prst="rect">
            <a:avLst/>
          </a:prstGeom>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tx2"/>
                </a:solidFill>
              </a:defRPr>
            </a:lvl1pPr>
          </a:lstStyle>
          <a:p>
            <a:r>
              <a:rPr lang="es-MX" dirty="0"/>
              <a:t>Visión Artificial</a:t>
            </a:r>
            <a:endParaRPr lang="es-MX" dirty="0">
              <a:solidFill>
                <a:schemeClr val="bg1"/>
              </a:solidFill>
            </a:endParaRPr>
          </a:p>
          <a:p>
            <a:endParaRPr lang="es-MX" dirty="0"/>
          </a:p>
        </p:txBody>
      </p:sp>
      <p:pic>
        <p:nvPicPr>
          <p:cNvPr id="14"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a:solidFill>
            <a:schemeClr val="accent1">
              <a:lumMod val="75000"/>
            </a:schemeClr>
          </a:solidFill>
        </p:spPr>
        <p:txBody>
          <a:bodyPr/>
          <a:lstStyle/>
          <a:p>
            <a:r>
              <a:rPr kumimoji="0" lang="en-US" dirty="0"/>
              <a:t>Click to edit Master title style</a:t>
            </a:r>
          </a:p>
        </p:txBody>
      </p:sp>
      <p:sp>
        <p:nvSpPr>
          <p:cNvPr id="3" name="Date Placeholder 2"/>
          <p:cNvSpPr>
            <a:spLocks noGrp="1"/>
          </p:cNvSpPr>
          <p:nvPr>
            <p:ph type="dt" sz="half" idx="10"/>
          </p:nvPr>
        </p:nvSpPr>
        <p:spPr>
          <a:solidFill>
            <a:schemeClr val="accent1">
              <a:lumMod val="75000"/>
            </a:schemeClr>
          </a:solidFill>
        </p:spPr>
        <p:txBody>
          <a:bodyPr/>
          <a:lstStyle/>
          <a:p>
            <a:fld id="{1D7F3BE5-9E1E-4A34-8904-13123FB0B27C}" type="datetime3">
              <a:rPr lang="en-US" smtClean="0"/>
              <a:t>29 November 2023</a:t>
            </a:fld>
            <a:endParaRPr lang="es-MX"/>
          </a:p>
        </p:txBody>
      </p:sp>
      <p:sp>
        <p:nvSpPr>
          <p:cNvPr id="5" name="Slide Number Placeholder 4"/>
          <p:cNvSpPr>
            <a:spLocks noGrp="1"/>
          </p:cNvSpPr>
          <p:nvPr>
            <p:ph type="sldNum" sz="quarter" idx="12"/>
          </p:nvPr>
        </p:nvSpPr>
        <p:spPr>
          <a:xfrm>
            <a:off x="612648" y="6356350"/>
            <a:ext cx="2015136" cy="365760"/>
          </a:xfrm>
          <a:solidFill>
            <a:schemeClr val="accent1">
              <a:lumMod val="75000"/>
            </a:schemeClr>
          </a:solidFill>
        </p:spPr>
        <p:txBody>
          <a:bodyPr/>
          <a:lstStyle/>
          <a:p>
            <a:fld id="{9E776FD3-7938-4DE1-8C7C-DB51966B9CDB}" type="slidenum">
              <a:rPr lang="es-MX" smtClean="0"/>
              <a:t>‹Nº›</a:t>
            </a:fld>
            <a:endParaRPr lang="es-MX"/>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1">
              <a:lumMod val="75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2"/>
          <p:cNvSpPr>
            <a:spLocks noGrp="1"/>
          </p:cNvSpPr>
          <p:nvPr>
            <p:ph type="ftr" sz="quarter" idx="3"/>
          </p:nvPr>
        </p:nvSpPr>
        <p:spPr>
          <a:xfrm>
            <a:off x="2627784" y="6356350"/>
            <a:ext cx="3776064" cy="365760"/>
          </a:xfrm>
          <a:prstGeom prst="rect">
            <a:avLst/>
          </a:prstGeom>
          <a:solidFill>
            <a:schemeClr val="accent1">
              <a:lumMod val="75000"/>
            </a:schemeClr>
          </a:solidFill>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bg1"/>
                </a:solidFill>
              </a:defRPr>
            </a:lvl1pPr>
          </a:lstStyle>
          <a:p>
            <a:r>
              <a:rPr lang="es-MX" dirty="0"/>
              <a:t>Instrumentación</a:t>
            </a:r>
          </a:p>
          <a:p>
            <a:endParaRPr lang="es-MX" dirty="0"/>
          </a:p>
          <a:p>
            <a:endParaRPr lang="es-MX" dirty="0"/>
          </a:p>
        </p:txBody>
      </p:sp>
      <p:pic>
        <p:nvPicPr>
          <p:cNvPr id="8" name="Picture 2">
            <a:extLst>
              <a:ext uri="{FF2B5EF4-FFF2-40B4-BE49-F238E27FC236}">
                <a16:creationId xmlns:a16="http://schemas.microsoft.com/office/drawing/2014/main" id="{4D00FDE5-BF0B-AE20-F232-85E50C2B4CB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364671"/>
            <a:ext cx="311831" cy="340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solidFill>
            <a:schemeClr val="accent1">
              <a:lumMod val="75000"/>
            </a:schemeClr>
          </a:solidFill>
        </p:spPr>
        <p:txBody>
          <a:bodyPr/>
          <a:lstStyle/>
          <a:p>
            <a:fld id="{629004E1-5A36-410C-9AE9-A4479B8DC9F5}" type="datetime3">
              <a:rPr lang="en-US" smtClean="0"/>
              <a:t>29 November 2023</a:t>
            </a:fld>
            <a:endParaRPr lang="es-MX"/>
          </a:p>
        </p:txBody>
      </p:sp>
      <p:sp>
        <p:nvSpPr>
          <p:cNvPr id="4" name="Slide Number Placeholder 3"/>
          <p:cNvSpPr>
            <a:spLocks noGrp="1"/>
          </p:cNvSpPr>
          <p:nvPr>
            <p:ph type="sldNum" sz="quarter" idx="12"/>
          </p:nvPr>
        </p:nvSpPr>
        <p:spPr>
          <a:xfrm>
            <a:off x="612648" y="6356350"/>
            <a:ext cx="2020669" cy="365760"/>
          </a:xfrm>
          <a:solidFill>
            <a:schemeClr val="accent1">
              <a:lumMod val="75000"/>
            </a:schemeClr>
          </a:solidFill>
        </p:spPr>
        <p:txBody>
          <a:bodyPr/>
          <a:lstStyle/>
          <a:p>
            <a:fld id="{9E776FD3-7938-4DE1-8C7C-DB51966B9CDB}" type="slidenum">
              <a:rPr lang="es-MX" smtClean="0"/>
              <a:t>‹Nº›</a:t>
            </a:fld>
            <a:endParaRPr lang="es-MX"/>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2"/>
          <p:cNvSpPr>
            <a:spLocks noGrp="1"/>
          </p:cNvSpPr>
          <p:nvPr>
            <p:ph type="ftr" sz="quarter" idx="3"/>
          </p:nvPr>
        </p:nvSpPr>
        <p:spPr>
          <a:xfrm>
            <a:off x="2627784" y="6356350"/>
            <a:ext cx="3776064" cy="365760"/>
          </a:xfrm>
          <a:prstGeom prst="rect">
            <a:avLst/>
          </a:prstGeom>
          <a:solidFill>
            <a:schemeClr val="accent1">
              <a:lumMod val="75000"/>
            </a:schemeClr>
          </a:solidFill>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bg1"/>
                </a:solidFill>
              </a:defRPr>
            </a:lvl1pPr>
          </a:lstStyle>
          <a:p>
            <a:r>
              <a:rPr lang="es-MX" dirty="0"/>
              <a:t>Visión Artificial</a:t>
            </a:r>
          </a:p>
          <a:p>
            <a:endParaRPr lang="es-MX" dirty="0"/>
          </a:p>
        </p:txBody>
      </p:sp>
      <p:sp>
        <p:nvSpPr>
          <p:cNvPr id="9" name="Isosceles Triangle 5">
            <a:extLst>
              <a:ext uri="{FF2B5EF4-FFF2-40B4-BE49-F238E27FC236}">
                <a16:creationId xmlns:a16="http://schemas.microsoft.com/office/drawing/2014/main" id="{28D5C246-9B60-78E7-3081-4F9157FEB233}"/>
              </a:ext>
            </a:extLst>
          </p:cNvPr>
          <p:cNvSpPr>
            <a:spLocks noChangeAspect="1"/>
          </p:cNvSpPr>
          <p:nvPr userDrawn="1"/>
        </p:nvSpPr>
        <p:spPr>
          <a:xfrm rot="5400000">
            <a:off x="413567" y="6467475"/>
            <a:ext cx="190849" cy="120314"/>
          </a:xfrm>
          <a:prstGeom prst="triangle">
            <a:avLst>
              <a:gd name="adj" fmla="val 50000"/>
            </a:avLst>
          </a:prstGeom>
          <a:solidFill>
            <a:schemeClr val="accent1">
              <a:lumMod val="75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0" name="Picture 2">
            <a:extLst>
              <a:ext uri="{FF2B5EF4-FFF2-40B4-BE49-F238E27FC236}">
                <a16:creationId xmlns:a16="http://schemas.microsoft.com/office/drawing/2014/main" id="{9C2DA614-5404-64A3-5735-FDD0E9F6756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364671"/>
            <a:ext cx="311831" cy="340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bg1"/>
                </a:solidFill>
                <a:latin typeface="+mn-lt"/>
                <a:ea typeface="+mn-ea"/>
                <a:cs typeface="+mn-cs"/>
              </a:defRPr>
            </a:lvl1pPr>
          </a:lstStyle>
          <a:p>
            <a:r>
              <a:rPr kumimoji="0"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5" name="Date Placeholder 4"/>
          <p:cNvSpPr>
            <a:spLocks noGrp="1"/>
          </p:cNvSpPr>
          <p:nvPr>
            <p:ph type="dt" sz="half" idx="10"/>
          </p:nvPr>
        </p:nvSpPr>
        <p:spPr/>
        <p:txBody>
          <a:bodyPr/>
          <a:lstStyle/>
          <a:p>
            <a:fld id="{85E980C2-CB86-48FE-BE0F-7E258B47DB46}" type="datetime3">
              <a:rPr lang="en-US" smtClean="0"/>
              <a:t>29 November 2023</a:t>
            </a:fld>
            <a:endParaRPr lang="es-MX"/>
          </a:p>
        </p:txBody>
      </p:sp>
      <p:sp>
        <p:nvSpPr>
          <p:cNvPr id="7" name="Slide Number Placeholder 6"/>
          <p:cNvSpPr>
            <a:spLocks noGrp="1"/>
          </p:cNvSpPr>
          <p:nvPr>
            <p:ph type="sldNum" sz="quarter" idx="12"/>
          </p:nvPr>
        </p:nvSpPr>
        <p:spPr/>
        <p:txBody>
          <a:bodyPr/>
          <a:lstStyle/>
          <a:p>
            <a:fld id="{9E776FD3-7938-4DE1-8C7C-DB51966B9CDB}" type="slidenum">
              <a:rPr lang="es-MX" smtClean="0"/>
              <a:t>‹Nº›</a:t>
            </a:fld>
            <a:endParaRPr lang="es-MX"/>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Footer Placeholder 2"/>
          <p:cNvSpPr>
            <a:spLocks noGrp="1"/>
          </p:cNvSpPr>
          <p:nvPr>
            <p:ph type="ftr" sz="quarter" idx="3"/>
          </p:nvPr>
        </p:nvSpPr>
        <p:spPr>
          <a:xfrm>
            <a:off x="2627784" y="6356350"/>
            <a:ext cx="3776064" cy="365760"/>
          </a:xfrm>
          <a:prstGeom prst="rect">
            <a:avLst/>
          </a:prstGeom>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tx2"/>
                </a:solidFill>
              </a:defRPr>
            </a:lvl1pPr>
          </a:lstStyle>
          <a:p>
            <a:r>
              <a:rPr lang="es-MX" dirty="0">
                <a:solidFill>
                  <a:schemeClr val="bg1"/>
                </a:solidFill>
              </a:rPr>
              <a:t>Visión Artificial</a:t>
            </a:r>
          </a:p>
          <a:p>
            <a:endParaRPr lang="es-MX" dirty="0"/>
          </a:p>
        </p:txBody>
      </p:sp>
      <p:pic>
        <p:nvPicPr>
          <p:cNvPr id="13"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1360F43E-2FD1-4390-BF64-F5C665659AA8}" type="datetime3">
              <a:rPr lang="en-US" smtClean="0"/>
              <a:pPr/>
              <a:t>29 November 2023</a:t>
            </a:fld>
            <a:endParaRPr lang="es-MX" dirty="0"/>
          </a:p>
        </p:txBody>
      </p:sp>
      <p:sp>
        <p:nvSpPr>
          <p:cNvPr id="6" name="Footer Placeholder 5"/>
          <p:cNvSpPr>
            <a:spLocks noGrp="1"/>
          </p:cNvSpPr>
          <p:nvPr>
            <p:ph type="ftr" sz="quarter" idx="11"/>
          </p:nvPr>
        </p:nvSpPr>
        <p:spPr/>
        <p:txBody>
          <a:bodyPr/>
          <a:lstStyle/>
          <a:p>
            <a:r>
              <a:rPr lang="es-MX" dirty="0"/>
              <a:t>Sistemas de </a:t>
            </a:r>
            <a:r>
              <a:rPr lang="es-MX" dirty="0" err="1"/>
              <a:t>Imagenología</a:t>
            </a:r>
            <a:r>
              <a:rPr lang="es-MX" dirty="0"/>
              <a:t> Médica</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E776FD3-7938-4DE1-8C7C-DB51966B9CDB}" type="slidenum">
              <a:rPr lang="es-MX" smtClean="0"/>
              <a:pPr/>
              <a:t>‹Nº›</a:t>
            </a:fld>
            <a:endParaRPr lang="es-MX"/>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rgbClr val="9C6EC6"/>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lide Number Placeholder 22"/>
          <p:cNvSpPr>
            <a:spLocks noGrp="1"/>
          </p:cNvSpPr>
          <p:nvPr>
            <p:ph type="sldNum" sz="quarter" idx="4"/>
          </p:nvPr>
        </p:nvSpPr>
        <p:spPr>
          <a:xfrm>
            <a:off x="612648" y="6356350"/>
            <a:ext cx="5831560" cy="365760"/>
          </a:xfrm>
          <a:prstGeom prst="rect">
            <a:avLst/>
          </a:prstGeom>
          <a:solidFill>
            <a:srgbClr val="4D0B89"/>
          </a:solidFill>
        </p:spPr>
        <p:txBody>
          <a:bodyPr vert="horz"/>
          <a:lstStyle>
            <a:lvl1pPr algn="l" eaLnBrk="1" latinLnBrk="0" hangingPunct="1">
              <a:defRPr kumimoji="0" sz="1400">
                <a:solidFill>
                  <a:schemeClr val="bg1"/>
                </a:solidFill>
              </a:defRPr>
            </a:lvl1pPr>
          </a:lstStyle>
          <a:p>
            <a:fld id="{9E776FD3-7938-4DE1-8C7C-DB51966B9CDB}" type="slidenum">
              <a:rPr lang="es-MX" smtClean="0"/>
              <a:pPr/>
              <a:t>‹Nº›</a:t>
            </a:fld>
            <a:endParaRPr lang="es-MX" dirty="0"/>
          </a:p>
        </p:txBody>
      </p:sp>
      <p:sp>
        <p:nvSpPr>
          <p:cNvPr id="22" name="Title Placeholder 21"/>
          <p:cNvSpPr>
            <a:spLocks noGrp="1"/>
          </p:cNvSpPr>
          <p:nvPr>
            <p:ph type="title"/>
          </p:nvPr>
        </p:nvSpPr>
        <p:spPr>
          <a:xfrm>
            <a:off x="457200" y="152400"/>
            <a:ext cx="8229600" cy="990600"/>
          </a:xfrm>
          <a:prstGeom prst="rect">
            <a:avLst/>
          </a:prstGeom>
          <a:solidFill>
            <a:srgbClr val="4D0B89"/>
          </a:solidFill>
          <a:effectLst>
            <a:softEdge rad="0"/>
          </a:effectLst>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a:solidFill>
            <a:srgbClr val="4D0B89"/>
          </a:solidFill>
        </p:spPr>
        <p:txBody>
          <a:bodyPr vert="horz"/>
          <a:lstStyle>
            <a:lvl1pPr algn="l" eaLnBrk="1" latinLnBrk="0" hangingPunct="1">
              <a:defRPr kumimoji="0" sz="1400">
                <a:solidFill>
                  <a:schemeClr val="bg1"/>
                </a:solidFill>
              </a:defRPr>
            </a:lvl1pPr>
          </a:lstStyle>
          <a:p>
            <a:fld id="{F354664A-6B26-4FCE-AD87-EEB009F5083D}" type="datetime3">
              <a:rPr lang="en-US" smtClean="0"/>
              <a:pPr/>
              <a:t>29 November 2023</a:t>
            </a:fld>
            <a:endParaRPr lang="es-MX" dirty="0"/>
          </a:p>
        </p:txBody>
      </p:sp>
      <p:sp>
        <p:nvSpPr>
          <p:cNvPr id="3" name="Footer Placeholder 2"/>
          <p:cNvSpPr>
            <a:spLocks noGrp="1"/>
          </p:cNvSpPr>
          <p:nvPr>
            <p:ph type="ftr" sz="quarter" idx="3"/>
          </p:nvPr>
        </p:nvSpPr>
        <p:spPr>
          <a:xfrm>
            <a:off x="2555776" y="6356350"/>
            <a:ext cx="3848072" cy="365760"/>
          </a:xfrm>
          <a:prstGeom prst="rect">
            <a:avLst/>
          </a:prstGeom>
          <a:solidFill>
            <a:srgbClr val="4D0B89"/>
          </a:solidFill>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bg1"/>
                </a:solidFill>
              </a:defRPr>
            </a:lvl1pPr>
          </a:lstStyle>
          <a:p>
            <a:r>
              <a:rPr lang="es-MX" dirty="0"/>
              <a:t>Visión Artificial</a:t>
            </a:r>
          </a:p>
          <a:p>
            <a:endParaRPr lang="es-MX"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2" name="Picture 2" descr="http://itculiacan.edu.mx/wp-content/plugins/website-logo/images/LOGO_TEC_PNG_OK.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p:txStyles>
    <p:titleStyle>
      <a:lvl1pPr algn="l" rtl="0" eaLnBrk="1" latinLnBrk="0" hangingPunct="1">
        <a:spcBef>
          <a:spcPct val="0"/>
        </a:spcBef>
        <a:buNone/>
        <a:defRPr kumimoji="0" sz="3200" kern="1200">
          <a:solidFill>
            <a:schemeClr val="bg1"/>
          </a:solidFill>
          <a:latin typeface="+mj-lt"/>
          <a:ea typeface="+mj-ea"/>
          <a:cs typeface="+mj-cs"/>
        </a:defRPr>
      </a:lvl1pPr>
    </p:titleStyle>
    <p:bodyStyle>
      <a:lvl1pPr marL="274320" indent="-274320" algn="l" rtl="0" eaLnBrk="1" latinLnBrk="0" hangingPunct="1">
        <a:spcBef>
          <a:spcPts val="600"/>
        </a:spcBef>
        <a:buClr>
          <a:srgbClr val="5F3585"/>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rgbClr val="9C6EC6"/>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rgbClr val="A897B7"/>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s-MX" dirty="0"/>
              <a:t>Git </a:t>
            </a:r>
            <a:r>
              <a:rPr lang="es-MX" dirty="0" err="1"/>
              <a:t>Basics</a:t>
            </a:r>
            <a:endParaRPr lang="es-MX" dirty="0"/>
          </a:p>
        </p:txBody>
      </p:sp>
      <p:sp>
        <p:nvSpPr>
          <p:cNvPr id="5" name="Subtitle 4"/>
          <p:cNvSpPr>
            <a:spLocks noGrp="1"/>
          </p:cNvSpPr>
          <p:nvPr>
            <p:ph type="subTitle" idx="1"/>
          </p:nvPr>
        </p:nvSpPr>
        <p:spPr>
          <a:xfrm>
            <a:off x="1219200" y="5250532"/>
            <a:ext cx="6858000" cy="533400"/>
          </a:xfrm>
        </p:spPr>
        <p:txBody>
          <a:bodyPr>
            <a:normAutofit/>
          </a:bodyPr>
          <a:lstStyle/>
          <a:p>
            <a:pPr algn="ctr"/>
            <a:r>
              <a:rPr lang="es-MX" dirty="0"/>
              <a:t>Dr. González </a:t>
            </a:r>
            <a:r>
              <a:rPr lang="es-MX" dirty="0" err="1"/>
              <a:t>Huitrón</a:t>
            </a:r>
            <a:r>
              <a:rPr lang="es-MX" dirty="0"/>
              <a:t> Víctor Alejandro</a:t>
            </a:r>
          </a:p>
        </p:txBody>
      </p:sp>
      <p:pic>
        <p:nvPicPr>
          <p:cNvPr id="2050" name="Picture 2">
            <a:extLst>
              <a:ext uri="{FF2B5EF4-FFF2-40B4-BE49-F238E27FC236}">
                <a16:creationId xmlns:a16="http://schemas.microsoft.com/office/drawing/2014/main" id="{1CF234E0-7779-AF1F-82EC-924FB21530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619057"/>
            <a:ext cx="2039625" cy="222898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D68243D3-9EEB-A813-36F1-BBD06B1EADF3}"/>
              </a:ext>
            </a:extLst>
          </p:cNvPr>
          <p:cNvSpPr txBox="1"/>
          <p:nvPr/>
        </p:nvSpPr>
        <p:spPr>
          <a:xfrm>
            <a:off x="3254791" y="1340768"/>
            <a:ext cx="4896544" cy="954107"/>
          </a:xfrm>
          <a:prstGeom prst="rect">
            <a:avLst/>
          </a:prstGeom>
          <a:noFill/>
        </p:spPr>
        <p:txBody>
          <a:bodyPr wrap="square" rtlCol="0">
            <a:spAutoFit/>
          </a:bodyPr>
          <a:lstStyle/>
          <a:p>
            <a:pPr algn="ctr"/>
            <a:r>
              <a:rPr lang="es-MX" sz="2800" dirty="0">
                <a:ln w="0"/>
                <a:solidFill>
                  <a:schemeClr val="accent1"/>
                </a:solidFill>
                <a:effectLst>
                  <a:outerShdw blurRad="38100" dist="25400" dir="5400000" algn="ctr" rotWithShape="0">
                    <a:srgbClr val="6E747A">
                      <a:alpha val="43000"/>
                    </a:srgbClr>
                  </a:outerShdw>
                </a:effectLst>
              </a:rPr>
              <a:t>INSTITUTO TECNOLÓGICO DE QUERÉTARO</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9994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10</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Historial de </a:t>
            </a:r>
            <a:r>
              <a:rPr lang="es-MX" dirty="0" err="1"/>
              <a:t>commits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F0B163BC-992E-8202-37F3-4FADB99F7BD5}"/>
              </a:ext>
            </a:extLst>
          </p:cNvPr>
          <p:cNvPicPr>
            <a:picLocks noChangeAspect="1"/>
          </p:cNvPicPr>
          <p:nvPr/>
        </p:nvPicPr>
        <p:blipFill>
          <a:blip r:embed="rId3"/>
          <a:stretch>
            <a:fillRect/>
          </a:stretch>
        </p:blipFill>
        <p:spPr>
          <a:xfrm>
            <a:off x="1880812" y="1268760"/>
            <a:ext cx="5382376" cy="1886213"/>
          </a:xfrm>
          <a:prstGeom prst="rect">
            <a:avLst/>
          </a:prstGeom>
        </p:spPr>
      </p:pic>
      <p:pic>
        <p:nvPicPr>
          <p:cNvPr id="11" name="Imagen 10">
            <a:extLst>
              <a:ext uri="{FF2B5EF4-FFF2-40B4-BE49-F238E27FC236}">
                <a16:creationId xmlns:a16="http://schemas.microsoft.com/office/drawing/2014/main" id="{9A0F8857-C5A3-35E0-7367-1433A1881A6F}"/>
              </a:ext>
            </a:extLst>
          </p:cNvPr>
          <p:cNvPicPr>
            <a:picLocks noChangeAspect="1"/>
          </p:cNvPicPr>
          <p:nvPr/>
        </p:nvPicPr>
        <p:blipFill>
          <a:blip r:embed="rId4"/>
          <a:stretch>
            <a:fillRect/>
          </a:stretch>
        </p:blipFill>
        <p:spPr>
          <a:xfrm>
            <a:off x="1853378" y="3338998"/>
            <a:ext cx="5630061" cy="2924583"/>
          </a:xfrm>
          <a:prstGeom prst="rect">
            <a:avLst/>
          </a:prstGeom>
        </p:spPr>
      </p:pic>
    </p:spTree>
    <p:extLst>
      <p:ext uri="{BB962C8B-B14F-4D97-AF65-F5344CB8AC3E}">
        <p14:creationId xmlns:p14="http://schemas.microsoft.com/office/powerpoint/2010/main" val="259810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11</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Historial de </a:t>
            </a:r>
            <a:r>
              <a:rPr lang="es-MX" dirty="0" err="1"/>
              <a:t>commits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8" name="Imagen 7">
            <a:extLst>
              <a:ext uri="{FF2B5EF4-FFF2-40B4-BE49-F238E27FC236}">
                <a16:creationId xmlns:a16="http://schemas.microsoft.com/office/drawing/2014/main" id="{C4A4FFB1-2862-1688-8C19-D9701FD2ED84}"/>
              </a:ext>
            </a:extLst>
          </p:cNvPr>
          <p:cNvPicPr>
            <a:picLocks noChangeAspect="1"/>
          </p:cNvPicPr>
          <p:nvPr/>
        </p:nvPicPr>
        <p:blipFill>
          <a:blip r:embed="rId3"/>
          <a:stretch>
            <a:fillRect/>
          </a:stretch>
        </p:blipFill>
        <p:spPr>
          <a:xfrm>
            <a:off x="539552" y="1340768"/>
            <a:ext cx="8316416" cy="4486997"/>
          </a:xfrm>
          <a:prstGeom prst="rect">
            <a:avLst/>
          </a:prstGeom>
        </p:spPr>
      </p:pic>
    </p:spTree>
    <p:extLst>
      <p:ext uri="{BB962C8B-B14F-4D97-AF65-F5344CB8AC3E}">
        <p14:creationId xmlns:p14="http://schemas.microsoft.com/office/powerpoint/2010/main" val="86190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12</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Deshacer cambios</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sp>
        <p:nvSpPr>
          <p:cNvPr id="6" name="CuadroTexto 5">
            <a:extLst>
              <a:ext uri="{FF2B5EF4-FFF2-40B4-BE49-F238E27FC236}">
                <a16:creationId xmlns:a16="http://schemas.microsoft.com/office/drawing/2014/main" id="{6EA71E0D-40BE-C1D4-84A1-43FA75805BA9}"/>
              </a:ext>
            </a:extLst>
          </p:cNvPr>
          <p:cNvSpPr txBox="1"/>
          <p:nvPr/>
        </p:nvSpPr>
        <p:spPr>
          <a:xfrm>
            <a:off x="457200" y="1340768"/>
            <a:ext cx="8291264" cy="923330"/>
          </a:xfrm>
          <a:prstGeom prst="rect">
            <a:avLst/>
          </a:prstGeom>
          <a:noFill/>
        </p:spPr>
        <p:txBody>
          <a:bodyPr wrap="square" rtlCol="0">
            <a:spAutoFit/>
          </a:bodyPr>
          <a:lstStyle/>
          <a:p>
            <a:r>
              <a:rPr lang="es-MX" dirty="0"/>
              <a:t>Supongamos hacemos </a:t>
            </a:r>
            <a:r>
              <a:rPr lang="es-MX" dirty="0" err="1"/>
              <a:t>commit</a:t>
            </a:r>
            <a:r>
              <a:rPr lang="es-MX" dirty="0"/>
              <a:t> pero se nos olvidó agregar un archivo o </a:t>
            </a:r>
            <a:r>
              <a:rPr lang="es-MX"/>
              <a:t>cambio adicional</a:t>
            </a:r>
          </a:p>
          <a:p>
            <a:endParaRPr lang="en-US"/>
          </a:p>
        </p:txBody>
      </p:sp>
      <p:pic>
        <p:nvPicPr>
          <p:cNvPr id="9" name="Imagen 8">
            <a:extLst>
              <a:ext uri="{FF2B5EF4-FFF2-40B4-BE49-F238E27FC236}">
                <a16:creationId xmlns:a16="http://schemas.microsoft.com/office/drawing/2014/main" id="{68D9A924-21DA-A07B-C2F6-9000A4DE69C0}"/>
              </a:ext>
            </a:extLst>
          </p:cNvPr>
          <p:cNvPicPr>
            <a:picLocks noChangeAspect="1"/>
          </p:cNvPicPr>
          <p:nvPr/>
        </p:nvPicPr>
        <p:blipFill>
          <a:blip r:embed="rId3"/>
          <a:stretch>
            <a:fillRect/>
          </a:stretch>
        </p:blipFill>
        <p:spPr>
          <a:xfrm>
            <a:off x="2617414" y="1802433"/>
            <a:ext cx="3724795" cy="733527"/>
          </a:xfrm>
          <a:prstGeom prst="rect">
            <a:avLst/>
          </a:prstGeom>
        </p:spPr>
      </p:pic>
      <p:pic>
        <p:nvPicPr>
          <p:cNvPr id="11" name="Imagen 10">
            <a:extLst>
              <a:ext uri="{FF2B5EF4-FFF2-40B4-BE49-F238E27FC236}">
                <a16:creationId xmlns:a16="http://schemas.microsoft.com/office/drawing/2014/main" id="{5E7A0AF2-8B31-0F57-B035-2A60F9C5D3DB}"/>
              </a:ext>
            </a:extLst>
          </p:cNvPr>
          <p:cNvPicPr>
            <a:picLocks noChangeAspect="1"/>
          </p:cNvPicPr>
          <p:nvPr/>
        </p:nvPicPr>
        <p:blipFill>
          <a:blip r:embed="rId4"/>
          <a:stretch>
            <a:fillRect/>
          </a:stretch>
        </p:blipFill>
        <p:spPr>
          <a:xfrm>
            <a:off x="2699792" y="2441675"/>
            <a:ext cx="2391109" cy="342948"/>
          </a:xfrm>
          <a:prstGeom prst="rect">
            <a:avLst/>
          </a:prstGeom>
        </p:spPr>
      </p:pic>
      <p:pic>
        <p:nvPicPr>
          <p:cNvPr id="13" name="Imagen 12">
            <a:extLst>
              <a:ext uri="{FF2B5EF4-FFF2-40B4-BE49-F238E27FC236}">
                <a16:creationId xmlns:a16="http://schemas.microsoft.com/office/drawing/2014/main" id="{9B263874-77A5-D2EF-1D98-50EE0B0C74F1}"/>
              </a:ext>
            </a:extLst>
          </p:cNvPr>
          <p:cNvPicPr>
            <a:picLocks noChangeAspect="1"/>
          </p:cNvPicPr>
          <p:nvPr/>
        </p:nvPicPr>
        <p:blipFill>
          <a:blip r:embed="rId5"/>
          <a:stretch>
            <a:fillRect/>
          </a:stretch>
        </p:blipFill>
        <p:spPr>
          <a:xfrm>
            <a:off x="2236734" y="3827375"/>
            <a:ext cx="4732196" cy="1816140"/>
          </a:xfrm>
          <a:prstGeom prst="rect">
            <a:avLst/>
          </a:prstGeom>
        </p:spPr>
      </p:pic>
      <p:sp>
        <p:nvSpPr>
          <p:cNvPr id="14" name="CuadroTexto 13">
            <a:extLst>
              <a:ext uri="{FF2B5EF4-FFF2-40B4-BE49-F238E27FC236}">
                <a16:creationId xmlns:a16="http://schemas.microsoft.com/office/drawing/2014/main" id="{8EBFA117-9EF4-1639-3EEA-B2A3CD1299B8}"/>
              </a:ext>
            </a:extLst>
          </p:cNvPr>
          <p:cNvSpPr txBox="1"/>
          <p:nvPr/>
        </p:nvSpPr>
        <p:spPr>
          <a:xfrm>
            <a:off x="474762" y="3121333"/>
            <a:ext cx="8291264" cy="369332"/>
          </a:xfrm>
          <a:prstGeom prst="rect">
            <a:avLst/>
          </a:prstGeom>
          <a:noFill/>
        </p:spPr>
        <p:txBody>
          <a:bodyPr wrap="square" rtlCol="0">
            <a:spAutoFit/>
          </a:bodyPr>
          <a:lstStyle/>
          <a:p>
            <a:r>
              <a:rPr lang="es-MX" dirty="0"/>
              <a:t>Supongamos un archivo lo añadimos a </a:t>
            </a:r>
            <a:r>
              <a:rPr lang="es-MX" dirty="0" err="1"/>
              <a:t>stage</a:t>
            </a:r>
            <a:r>
              <a:rPr lang="es-MX" dirty="0"/>
              <a:t> (</a:t>
            </a:r>
            <a:r>
              <a:rPr lang="es-MX" dirty="0" err="1"/>
              <a:t>git</a:t>
            </a:r>
            <a:r>
              <a:rPr lang="es-MX" dirty="0"/>
              <a:t> </a:t>
            </a:r>
            <a:r>
              <a:rPr lang="es-MX" dirty="0" err="1"/>
              <a:t>add</a:t>
            </a:r>
            <a:r>
              <a:rPr lang="es-MX" dirty="0"/>
              <a:t>) y queremos deshacer ese cambio</a:t>
            </a:r>
          </a:p>
        </p:txBody>
      </p:sp>
    </p:spTree>
    <p:extLst>
      <p:ext uri="{BB962C8B-B14F-4D97-AF65-F5344CB8AC3E}">
        <p14:creationId xmlns:p14="http://schemas.microsoft.com/office/powerpoint/2010/main" val="328407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13</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Deshacer cambios</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sp>
        <p:nvSpPr>
          <p:cNvPr id="6" name="CuadroTexto 5">
            <a:extLst>
              <a:ext uri="{FF2B5EF4-FFF2-40B4-BE49-F238E27FC236}">
                <a16:creationId xmlns:a16="http://schemas.microsoft.com/office/drawing/2014/main" id="{6EA71E0D-40BE-C1D4-84A1-43FA75805BA9}"/>
              </a:ext>
            </a:extLst>
          </p:cNvPr>
          <p:cNvSpPr txBox="1"/>
          <p:nvPr/>
        </p:nvSpPr>
        <p:spPr>
          <a:xfrm>
            <a:off x="457200" y="1340768"/>
            <a:ext cx="8291264" cy="646331"/>
          </a:xfrm>
          <a:prstGeom prst="rect">
            <a:avLst/>
          </a:prstGeom>
          <a:noFill/>
        </p:spPr>
        <p:txBody>
          <a:bodyPr wrap="square" rtlCol="0">
            <a:spAutoFit/>
          </a:bodyPr>
          <a:lstStyle/>
          <a:p>
            <a:r>
              <a:rPr lang="es-MX" dirty="0"/>
              <a:t>Supongamos realizamos cambios a un archivo y queremos regresar a como estaba en el último </a:t>
            </a:r>
            <a:r>
              <a:rPr lang="es-MX" dirty="0" err="1"/>
              <a:t>commit</a:t>
            </a:r>
            <a:r>
              <a:rPr lang="es-MX" dirty="0"/>
              <a:t> o ultimo estado del repositorio</a:t>
            </a:r>
            <a:endParaRPr lang="en-US" dirty="0"/>
          </a:p>
        </p:txBody>
      </p:sp>
      <p:pic>
        <p:nvPicPr>
          <p:cNvPr id="8" name="Imagen 7">
            <a:extLst>
              <a:ext uri="{FF2B5EF4-FFF2-40B4-BE49-F238E27FC236}">
                <a16:creationId xmlns:a16="http://schemas.microsoft.com/office/drawing/2014/main" id="{67262AB3-B057-9DDD-17CB-6F1C98534F45}"/>
              </a:ext>
            </a:extLst>
          </p:cNvPr>
          <p:cNvPicPr>
            <a:picLocks noChangeAspect="1"/>
          </p:cNvPicPr>
          <p:nvPr/>
        </p:nvPicPr>
        <p:blipFill>
          <a:blip r:embed="rId3"/>
          <a:stretch>
            <a:fillRect/>
          </a:stretch>
        </p:blipFill>
        <p:spPr>
          <a:xfrm>
            <a:off x="1942733" y="1997393"/>
            <a:ext cx="5258534" cy="2219635"/>
          </a:xfrm>
          <a:prstGeom prst="rect">
            <a:avLst/>
          </a:prstGeom>
        </p:spPr>
      </p:pic>
      <p:sp>
        <p:nvSpPr>
          <p:cNvPr id="10" name="CuadroTexto 9">
            <a:extLst>
              <a:ext uri="{FF2B5EF4-FFF2-40B4-BE49-F238E27FC236}">
                <a16:creationId xmlns:a16="http://schemas.microsoft.com/office/drawing/2014/main" id="{F130BF71-A707-5561-6054-BF985E2760E4}"/>
              </a:ext>
            </a:extLst>
          </p:cNvPr>
          <p:cNvSpPr txBox="1"/>
          <p:nvPr/>
        </p:nvSpPr>
        <p:spPr>
          <a:xfrm>
            <a:off x="382191" y="4371423"/>
            <a:ext cx="8291264" cy="923330"/>
          </a:xfrm>
          <a:prstGeom prst="rect">
            <a:avLst/>
          </a:prstGeom>
          <a:noFill/>
        </p:spPr>
        <p:txBody>
          <a:bodyPr wrap="square" rtlCol="0">
            <a:spAutoFit/>
          </a:bodyPr>
          <a:lstStyle/>
          <a:p>
            <a:r>
              <a:rPr lang="es-MX" dirty="0"/>
              <a:t>Cualquier cambio local que hayamos hecho al archivo se perderá, ya que será reemplazado por la última versión que se tenga en el repositorio, no se podrán recuperar los cambios locales que haya hecho</a:t>
            </a:r>
            <a:endParaRPr lang="en-US" dirty="0"/>
          </a:p>
        </p:txBody>
      </p:sp>
    </p:spTree>
    <p:extLst>
      <p:ext uri="{BB962C8B-B14F-4D97-AF65-F5344CB8AC3E}">
        <p14:creationId xmlns:p14="http://schemas.microsoft.com/office/powerpoint/2010/main" val="252120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14</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Branching</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sp>
        <p:nvSpPr>
          <p:cNvPr id="6" name="CuadroTexto 5">
            <a:extLst>
              <a:ext uri="{FF2B5EF4-FFF2-40B4-BE49-F238E27FC236}">
                <a16:creationId xmlns:a16="http://schemas.microsoft.com/office/drawing/2014/main" id="{6EA71E0D-40BE-C1D4-84A1-43FA75805BA9}"/>
              </a:ext>
            </a:extLst>
          </p:cNvPr>
          <p:cNvSpPr txBox="1"/>
          <p:nvPr/>
        </p:nvSpPr>
        <p:spPr>
          <a:xfrm>
            <a:off x="457200" y="1340768"/>
            <a:ext cx="8291264" cy="646331"/>
          </a:xfrm>
          <a:prstGeom prst="rect">
            <a:avLst/>
          </a:prstGeom>
          <a:noFill/>
        </p:spPr>
        <p:txBody>
          <a:bodyPr wrap="square" rtlCol="0">
            <a:spAutoFit/>
          </a:bodyPr>
          <a:lstStyle/>
          <a:p>
            <a:r>
              <a:rPr lang="es-MX" dirty="0"/>
              <a:t>Consiste en realizar copia del proyecto y trabajar en el código sin modificar la línea de </a:t>
            </a:r>
            <a:r>
              <a:rPr lang="es-MX"/>
              <a:t>trabajo principal</a:t>
            </a:r>
            <a:endParaRPr lang="en-US" dirty="0"/>
          </a:p>
        </p:txBody>
      </p:sp>
      <p:pic>
        <p:nvPicPr>
          <p:cNvPr id="3074" name="Picture 2" descr="Git Branches: List, Create, Switch to, Merge, Push, &amp; Delete">
            <a:extLst>
              <a:ext uri="{FF2B5EF4-FFF2-40B4-BE49-F238E27FC236}">
                <a16:creationId xmlns:a16="http://schemas.microsoft.com/office/drawing/2014/main" id="{75C89DC8-8CE6-8643-2DC6-97845DDFF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76872"/>
            <a:ext cx="7380312" cy="378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96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15</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Branching</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12" name="Imagen 11">
            <a:extLst>
              <a:ext uri="{FF2B5EF4-FFF2-40B4-BE49-F238E27FC236}">
                <a16:creationId xmlns:a16="http://schemas.microsoft.com/office/drawing/2014/main" id="{4D53CA2A-2B19-C78B-9D92-F679E7F717B8}"/>
              </a:ext>
            </a:extLst>
          </p:cNvPr>
          <p:cNvPicPr>
            <a:picLocks noChangeAspect="1"/>
          </p:cNvPicPr>
          <p:nvPr/>
        </p:nvPicPr>
        <p:blipFill>
          <a:blip r:embed="rId3"/>
          <a:stretch>
            <a:fillRect/>
          </a:stretch>
        </p:blipFill>
        <p:spPr>
          <a:xfrm>
            <a:off x="3385972" y="1340768"/>
            <a:ext cx="2372056" cy="428685"/>
          </a:xfrm>
          <a:prstGeom prst="rect">
            <a:avLst/>
          </a:prstGeom>
        </p:spPr>
      </p:pic>
      <p:pic>
        <p:nvPicPr>
          <p:cNvPr id="14" name="Imagen 13">
            <a:extLst>
              <a:ext uri="{FF2B5EF4-FFF2-40B4-BE49-F238E27FC236}">
                <a16:creationId xmlns:a16="http://schemas.microsoft.com/office/drawing/2014/main" id="{65393AF4-86E6-274D-6020-A2E60C73D0F5}"/>
              </a:ext>
            </a:extLst>
          </p:cNvPr>
          <p:cNvPicPr>
            <a:picLocks noChangeAspect="1"/>
          </p:cNvPicPr>
          <p:nvPr/>
        </p:nvPicPr>
        <p:blipFill>
          <a:blip r:embed="rId4"/>
          <a:stretch>
            <a:fillRect/>
          </a:stretch>
        </p:blipFill>
        <p:spPr>
          <a:xfrm>
            <a:off x="1115616" y="1967221"/>
            <a:ext cx="6912768" cy="2808713"/>
          </a:xfrm>
          <a:prstGeom prst="rect">
            <a:avLst/>
          </a:prstGeom>
        </p:spPr>
      </p:pic>
      <p:sp>
        <p:nvSpPr>
          <p:cNvPr id="15" name="CuadroTexto 14">
            <a:extLst>
              <a:ext uri="{FF2B5EF4-FFF2-40B4-BE49-F238E27FC236}">
                <a16:creationId xmlns:a16="http://schemas.microsoft.com/office/drawing/2014/main" id="{8D88CC67-BF0A-C445-0A0B-3EBB90811F36}"/>
              </a:ext>
            </a:extLst>
          </p:cNvPr>
          <p:cNvSpPr txBox="1"/>
          <p:nvPr/>
        </p:nvSpPr>
        <p:spPr>
          <a:xfrm>
            <a:off x="755576" y="4725144"/>
            <a:ext cx="7704856" cy="1200329"/>
          </a:xfrm>
          <a:prstGeom prst="rect">
            <a:avLst/>
          </a:prstGeom>
          <a:noFill/>
        </p:spPr>
        <p:txBody>
          <a:bodyPr wrap="square" rtlCol="0">
            <a:spAutoFit/>
          </a:bodyPr>
          <a:lstStyle/>
          <a:p>
            <a:r>
              <a:rPr lang="es-MX" dirty="0"/>
              <a:t>¿Cómo sabe Git en que </a:t>
            </a:r>
            <a:r>
              <a:rPr lang="es-MX" dirty="0" err="1"/>
              <a:t>branch</a:t>
            </a:r>
            <a:r>
              <a:rPr lang="es-MX" dirty="0"/>
              <a:t> estamos ubicados?</a:t>
            </a:r>
          </a:p>
          <a:p>
            <a:r>
              <a:rPr lang="es-MX" dirty="0"/>
              <a:t>Puntero HEAD</a:t>
            </a:r>
          </a:p>
          <a:p>
            <a:endParaRPr lang="es-MX" dirty="0"/>
          </a:p>
          <a:p>
            <a:r>
              <a:rPr lang="es-MX" dirty="0"/>
              <a:t>Git </a:t>
            </a:r>
            <a:r>
              <a:rPr lang="es-MX" dirty="0" err="1"/>
              <a:t>branch</a:t>
            </a:r>
            <a:r>
              <a:rPr lang="es-MX"/>
              <a:t> crea el puntero, pero seguimos en master</a:t>
            </a:r>
            <a:endParaRPr lang="en-US"/>
          </a:p>
        </p:txBody>
      </p:sp>
    </p:spTree>
    <p:extLst>
      <p:ext uri="{BB962C8B-B14F-4D97-AF65-F5344CB8AC3E}">
        <p14:creationId xmlns:p14="http://schemas.microsoft.com/office/powerpoint/2010/main" val="303765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16</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Branching</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12" name="Imagen 11">
            <a:extLst>
              <a:ext uri="{FF2B5EF4-FFF2-40B4-BE49-F238E27FC236}">
                <a16:creationId xmlns:a16="http://schemas.microsoft.com/office/drawing/2014/main" id="{4D53CA2A-2B19-C78B-9D92-F679E7F717B8}"/>
              </a:ext>
            </a:extLst>
          </p:cNvPr>
          <p:cNvPicPr>
            <a:picLocks noChangeAspect="1"/>
          </p:cNvPicPr>
          <p:nvPr/>
        </p:nvPicPr>
        <p:blipFill>
          <a:blip r:embed="rId3"/>
          <a:stretch>
            <a:fillRect/>
          </a:stretch>
        </p:blipFill>
        <p:spPr>
          <a:xfrm>
            <a:off x="3385972" y="1340768"/>
            <a:ext cx="2372056" cy="428685"/>
          </a:xfrm>
          <a:prstGeom prst="rect">
            <a:avLst/>
          </a:prstGeom>
        </p:spPr>
      </p:pic>
      <p:pic>
        <p:nvPicPr>
          <p:cNvPr id="7" name="Imagen 6">
            <a:extLst>
              <a:ext uri="{FF2B5EF4-FFF2-40B4-BE49-F238E27FC236}">
                <a16:creationId xmlns:a16="http://schemas.microsoft.com/office/drawing/2014/main" id="{9042DF6D-6FB5-201B-B663-B75F48DF0055}"/>
              </a:ext>
            </a:extLst>
          </p:cNvPr>
          <p:cNvPicPr>
            <a:picLocks noChangeAspect="1"/>
          </p:cNvPicPr>
          <p:nvPr/>
        </p:nvPicPr>
        <p:blipFill>
          <a:blip r:embed="rId4"/>
          <a:stretch>
            <a:fillRect/>
          </a:stretch>
        </p:blipFill>
        <p:spPr>
          <a:xfrm>
            <a:off x="1936132" y="1954248"/>
            <a:ext cx="5087359" cy="2829931"/>
          </a:xfrm>
          <a:prstGeom prst="rect">
            <a:avLst/>
          </a:prstGeom>
        </p:spPr>
      </p:pic>
      <p:pic>
        <p:nvPicPr>
          <p:cNvPr id="9" name="Imagen 8">
            <a:extLst>
              <a:ext uri="{FF2B5EF4-FFF2-40B4-BE49-F238E27FC236}">
                <a16:creationId xmlns:a16="http://schemas.microsoft.com/office/drawing/2014/main" id="{16EB2D3C-F708-3091-9EF1-68C1ED03E83D}"/>
              </a:ext>
            </a:extLst>
          </p:cNvPr>
          <p:cNvPicPr>
            <a:picLocks noChangeAspect="1"/>
          </p:cNvPicPr>
          <p:nvPr/>
        </p:nvPicPr>
        <p:blipFill>
          <a:blip r:embed="rId5"/>
          <a:stretch>
            <a:fillRect/>
          </a:stretch>
        </p:blipFill>
        <p:spPr>
          <a:xfrm>
            <a:off x="1115616" y="4746091"/>
            <a:ext cx="6696744" cy="1542281"/>
          </a:xfrm>
          <a:prstGeom prst="rect">
            <a:avLst/>
          </a:prstGeom>
        </p:spPr>
      </p:pic>
    </p:spTree>
    <p:extLst>
      <p:ext uri="{BB962C8B-B14F-4D97-AF65-F5344CB8AC3E}">
        <p14:creationId xmlns:p14="http://schemas.microsoft.com/office/powerpoint/2010/main" val="3852197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17</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Switching</a:t>
            </a:r>
            <a:r>
              <a:rPr lang="es-MX" dirty="0"/>
              <a:t> </a:t>
            </a:r>
            <a:r>
              <a:rPr lang="es-MX" dirty="0" err="1"/>
              <a:t>branches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8" name="Imagen 7">
            <a:extLst>
              <a:ext uri="{FF2B5EF4-FFF2-40B4-BE49-F238E27FC236}">
                <a16:creationId xmlns:a16="http://schemas.microsoft.com/office/drawing/2014/main" id="{AED84074-158E-5252-9C22-065F4CDCB130}"/>
              </a:ext>
            </a:extLst>
          </p:cNvPr>
          <p:cNvPicPr>
            <a:picLocks noChangeAspect="1"/>
          </p:cNvPicPr>
          <p:nvPr/>
        </p:nvPicPr>
        <p:blipFill>
          <a:blip r:embed="rId3"/>
          <a:stretch>
            <a:fillRect/>
          </a:stretch>
        </p:blipFill>
        <p:spPr>
          <a:xfrm>
            <a:off x="3187460" y="1340768"/>
            <a:ext cx="2553056" cy="428685"/>
          </a:xfrm>
          <a:prstGeom prst="rect">
            <a:avLst/>
          </a:prstGeom>
        </p:spPr>
      </p:pic>
      <p:sp>
        <p:nvSpPr>
          <p:cNvPr id="10" name="CuadroTexto 9">
            <a:extLst>
              <a:ext uri="{FF2B5EF4-FFF2-40B4-BE49-F238E27FC236}">
                <a16:creationId xmlns:a16="http://schemas.microsoft.com/office/drawing/2014/main" id="{309CF380-B59F-9467-1179-B28B3134C96A}"/>
              </a:ext>
            </a:extLst>
          </p:cNvPr>
          <p:cNvSpPr txBox="1"/>
          <p:nvPr/>
        </p:nvSpPr>
        <p:spPr>
          <a:xfrm>
            <a:off x="683568" y="1769453"/>
            <a:ext cx="8003232" cy="369332"/>
          </a:xfrm>
          <a:prstGeom prst="rect">
            <a:avLst/>
          </a:prstGeom>
          <a:noFill/>
        </p:spPr>
        <p:txBody>
          <a:bodyPr wrap="square" rtlCol="0">
            <a:spAutoFit/>
          </a:bodyPr>
          <a:lstStyle/>
          <a:p>
            <a:r>
              <a:rPr lang="es-MX" dirty="0"/>
              <a:t>Mueve HEAD para apuntar a </a:t>
            </a:r>
            <a:r>
              <a:rPr lang="es-MX" err="1"/>
              <a:t>branch</a:t>
            </a:r>
            <a:r>
              <a:rPr lang="es-MX"/>
              <a:t> testing</a:t>
            </a:r>
            <a:endParaRPr lang="en-US"/>
          </a:p>
        </p:txBody>
      </p:sp>
      <p:pic>
        <p:nvPicPr>
          <p:cNvPr id="13" name="Imagen 12">
            <a:extLst>
              <a:ext uri="{FF2B5EF4-FFF2-40B4-BE49-F238E27FC236}">
                <a16:creationId xmlns:a16="http://schemas.microsoft.com/office/drawing/2014/main" id="{9446278B-145F-C343-B4B7-4BE26F90E393}"/>
              </a:ext>
            </a:extLst>
          </p:cNvPr>
          <p:cNvPicPr>
            <a:picLocks noChangeAspect="1"/>
          </p:cNvPicPr>
          <p:nvPr/>
        </p:nvPicPr>
        <p:blipFill>
          <a:blip r:embed="rId4"/>
          <a:stretch>
            <a:fillRect/>
          </a:stretch>
        </p:blipFill>
        <p:spPr>
          <a:xfrm>
            <a:off x="2327176" y="2087605"/>
            <a:ext cx="4716016" cy="2601498"/>
          </a:xfrm>
          <a:prstGeom prst="rect">
            <a:avLst/>
          </a:prstGeom>
        </p:spPr>
      </p:pic>
      <p:pic>
        <p:nvPicPr>
          <p:cNvPr id="15" name="Imagen 14">
            <a:extLst>
              <a:ext uri="{FF2B5EF4-FFF2-40B4-BE49-F238E27FC236}">
                <a16:creationId xmlns:a16="http://schemas.microsoft.com/office/drawing/2014/main" id="{06DAD87C-6203-7B9A-391D-8909072ACF8E}"/>
              </a:ext>
            </a:extLst>
          </p:cNvPr>
          <p:cNvPicPr>
            <a:picLocks noChangeAspect="1"/>
          </p:cNvPicPr>
          <p:nvPr/>
        </p:nvPicPr>
        <p:blipFill>
          <a:blip r:embed="rId5"/>
          <a:stretch>
            <a:fillRect/>
          </a:stretch>
        </p:blipFill>
        <p:spPr>
          <a:xfrm>
            <a:off x="924813" y="4689103"/>
            <a:ext cx="7078350" cy="1659518"/>
          </a:xfrm>
          <a:prstGeom prst="rect">
            <a:avLst/>
          </a:prstGeom>
        </p:spPr>
      </p:pic>
    </p:spTree>
    <p:extLst>
      <p:ext uri="{BB962C8B-B14F-4D97-AF65-F5344CB8AC3E}">
        <p14:creationId xmlns:p14="http://schemas.microsoft.com/office/powerpoint/2010/main" val="3946986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18</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Switching</a:t>
            </a:r>
            <a:r>
              <a:rPr lang="es-MX" dirty="0"/>
              <a:t> </a:t>
            </a:r>
            <a:r>
              <a:rPr lang="es-MX" dirty="0" err="1"/>
              <a:t>branches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AF859C6F-C86A-8DAF-2748-7C0CC1417F5D}"/>
              </a:ext>
            </a:extLst>
          </p:cNvPr>
          <p:cNvPicPr>
            <a:picLocks noChangeAspect="1"/>
          </p:cNvPicPr>
          <p:nvPr/>
        </p:nvPicPr>
        <p:blipFill>
          <a:blip r:embed="rId3"/>
          <a:stretch>
            <a:fillRect/>
          </a:stretch>
        </p:blipFill>
        <p:spPr>
          <a:xfrm>
            <a:off x="1233141" y="1268432"/>
            <a:ext cx="6677717" cy="739319"/>
          </a:xfrm>
          <a:prstGeom prst="rect">
            <a:avLst/>
          </a:prstGeom>
        </p:spPr>
      </p:pic>
      <p:pic>
        <p:nvPicPr>
          <p:cNvPr id="11" name="Imagen 10">
            <a:extLst>
              <a:ext uri="{FF2B5EF4-FFF2-40B4-BE49-F238E27FC236}">
                <a16:creationId xmlns:a16="http://schemas.microsoft.com/office/drawing/2014/main" id="{FE7EBBBE-CED6-A518-C30B-109C901042EB}"/>
              </a:ext>
            </a:extLst>
          </p:cNvPr>
          <p:cNvPicPr>
            <a:picLocks noChangeAspect="1"/>
          </p:cNvPicPr>
          <p:nvPr/>
        </p:nvPicPr>
        <p:blipFill>
          <a:blip r:embed="rId4"/>
          <a:stretch>
            <a:fillRect/>
          </a:stretch>
        </p:blipFill>
        <p:spPr>
          <a:xfrm>
            <a:off x="1365720" y="2323555"/>
            <a:ext cx="6228184" cy="2526695"/>
          </a:xfrm>
          <a:prstGeom prst="rect">
            <a:avLst/>
          </a:prstGeom>
        </p:spPr>
      </p:pic>
    </p:spTree>
    <p:extLst>
      <p:ext uri="{BB962C8B-B14F-4D97-AF65-F5344CB8AC3E}">
        <p14:creationId xmlns:p14="http://schemas.microsoft.com/office/powerpoint/2010/main" val="81084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19</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Switching</a:t>
            </a:r>
            <a:r>
              <a:rPr lang="es-MX" dirty="0"/>
              <a:t> </a:t>
            </a:r>
            <a:r>
              <a:rPr lang="es-MX" dirty="0" err="1"/>
              <a:t>branches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8" name="Imagen 7">
            <a:extLst>
              <a:ext uri="{FF2B5EF4-FFF2-40B4-BE49-F238E27FC236}">
                <a16:creationId xmlns:a16="http://schemas.microsoft.com/office/drawing/2014/main" id="{B05F7140-105C-8FB3-B4EA-ED066BF5DB5D}"/>
              </a:ext>
            </a:extLst>
          </p:cNvPr>
          <p:cNvPicPr>
            <a:picLocks noChangeAspect="1"/>
          </p:cNvPicPr>
          <p:nvPr/>
        </p:nvPicPr>
        <p:blipFill>
          <a:blip r:embed="rId3"/>
          <a:stretch>
            <a:fillRect/>
          </a:stretch>
        </p:blipFill>
        <p:spPr>
          <a:xfrm>
            <a:off x="1903859" y="1340768"/>
            <a:ext cx="5336282" cy="2893617"/>
          </a:xfrm>
          <a:prstGeom prst="rect">
            <a:avLst/>
          </a:prstGeom>
        </p:spPr>
      </p:pic>
      <p:pic>
        <p:nvPicPr>
          <p:cNvPr id="10" name="Imagen 9">
            <a:extLst>
              <a:ext uri="{FF2B5EF4-FFF2-40B4-BE49-F238E27FC236}">
                <a16:creationId xmlns:a16="http://schemas.microsoft.com/office/drawing/2014/main" id="{0D04289A-8935-B1C1-DEE7-E5E3C08ED010}"/>
              </a:ext>
            </a:extLst>
          </p:cNvPr>
          <p:cNvPicPr>
            <a:picLocks noChangeAspect="1"/>
          </p:cNvPicPr>
          <p:nvPr/>
        </p:nvPicPr>
        <p:blipFill>
          <a:blip r:embed="rId4"/>
          <a:stretch>
            <a:fillRect/>
          </a:stretch>
        </p:blipFill>
        <p:spPr>
          <a:xfrm>
            <a:off x="443483" y="4941168"/>
            <a:ext cx="8468907" cy="990738"/>
          </a:xfrm>
          <a:prstGeom prst="rect">
            <a:avLst/>
          </a:prstGeom>
        </p:spPr>
      </p:pic>
    </p:spTree>
    <p:extLst>
      <p:ext uri="{BB962C8B-B14F-4D97-AF65-F5344CB8AC3E}">
        <p14:creationId xmlns:p14="http://schemas.microsoft.com/office/powerpoint/2010/main" val="370987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Creando un repositorio</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B5C1EC4E-9E5A-9F11-9EA5-6F35C6E1DE81}"/>
              </a:ext>
            </a:extLst>
          </p:cNvPr>
          <p:cNvPicPr>
            <a:picLocks noChangeAspect="1"/>
          </p:cNvPicPr>
          <p:nvPr/>
        </p:nvPicPr>
        <p:blipFill>
          <a:blip r:embed="rId2"/>
          <a:stretch>
            <a:fillRect/>
          </a:stretch>
        </p:blipFill>
        <p:spPr>
          <a:xfrm>
            <a:off x="3471108" y="1393518"/>
            <a:ext cx="2201783" cy="720080"/>
          </a:xfrm>
          <a:prstGeom prst="rect">
            <a:avLst/>
          </a:prstGeom>
        </p:spPr>
      </p:pic>
      <p:sp>
        <p:nvSpPr>
          <p:cNvPr id="8" name="CuadroTexto 7">
            <a:extLst>
              <a:ext uri="{FF2B5EF4-FFF2-40B4-BE49-F238E27FC236}">
                <a16:creationId xmlns:a16="http://schemas.microsoft.com/office/drawing/2014/main" id="{C4512568-ED72-6773-4135-92034CA22140}"/>
              </a:ext>
            </a:extLst>
          </p:cNvPr>
          <p:cNvSpPr txBox="1"/>
          <p:nvPr/>
        </p:nvSpPr>
        <p:spPr>
          <a:xfrm>
            <a:off x="561014" y="2204864"/>
            <a:ext cx="7859216" cy="646331"/>
          </a:xfrm>
          <a:prstGeom prst="rect">
            <a:avLst/>
          </a:prstGeom>
          <a:noFill/>
        </p:spPr>
        <p:txBody>
          <a:bodyPr wrap="square" rtlCol="0">
            <a:spAutoFit/>
          </a:bodyPr>
          <a:lstStyle/>
          <a:p>
            <a:r>
              <a:rPr lang="es-MX" dirty="0"/>
              <a:t>En el directorio del proyecto a trabajar, de preferencia evitar espacios en el </a:t>
            </a:r>
            <a:r>
              <a:rPr lang="es-MX" dirty="0" err="1"/>
              <a:t>path</a:t>
            </a:r>
            <a:endParaRPr lang="es-MX" dirty="0"/>
          </a:p>
          <a:p>
            <a:r>
              <a:rPr lang="es-MX" dirty="0"/>
              <a:t>Se crea subdirectorio .</a:t>
            </a:r>
            <a:r>
              <a:rPr lang="es-MX" dirty="0" err="1"/>
              <a:t>git</a:t>
            </a:r>
            <a:endParaRPr lang="en-US" dirty="0"/>
          </a:p>
        </p:txBody>
      </p:sp>
      <p:pic>
        <p:nvPicPr>
          <p:cNvPr id="10" name="Imagen 9">
            <a:extLst>
              <a:ext uri="{FF2B5EF4-FFF2-40B4-BE49-F238E27FC236}">
                <a16:creationId xmlns:a16="http://schemas.microsoft.com/office/drawing/2014/main" id="{BA58A210-9DFD-C758-942F-3091CC5780E7}"/>
              </a:ext>
            </a:extLst>
          </p:cNvPr>
          <p:cNvPicPr>
            <a:picLocks noChangeAspect="1"/>
          </p:cNvPicPr>
          <p:nvPr/>
        </p:nvPicPr>
        <p:blipFill>
          <a:blip r:embed="rId3"/>
          <a:stretch>
            <a:fillRect/>
          </a:stretch>
        </p:blipFill>
        <p:spPr>
          <a:xfrm>
            <a:off x="683568" y="2935590"/>
            <a:ext cx="3560198" cy="3121054"/>
          </a:xfrm>
          <a:prstGeom prst="rect">
            <a:avLst/>
          </a:prstGeom>
        </p:spPr>
      </p:pic>
      <p:pic>
        <p:nvPicPr>
          <p:cNvPr id="13" name="Imagen 12">
            <a:extLst>
              <a:ext uri="{FF2B5EF4-FFF2-40B4-BE49-F238E27FC236}">
                <a16:creationId xmlns:a16="http://schemas.microsoft.com/office/drawing/2014/main" id="{4D8B0AF8-BC3F-AF87-AE7C-368ECACB39B6}"/>
              </a:ext>
            </a:extLst>
          </p:cNvPr>
          <p:cNvPicPr>
            <a:picLocks noChangeAspect="1"/>
          </p:cNvPicPr>
          <p:nvPr/>
        </p:nvPicPr>
        <p:blipFill>
          <a:blip r:embed="rId4"/>
          <a:stretch>
            <a:fillRect/>
          </a:stretch>
        </p:blipFill>
        <p:spPr>
          <a:xfrm>
            <a:off x="4571999" y="4152322"/>
            <a:ext cx="4219872" cy="927878"/>
          </a:xfrm>
          <a:prstGeom prst="rect">
            <a:avLst/>
          </a:prstGeom>
        </p:spPr>
      </p:pic>
    </p:spTree>
    <p:extLst>
      <p:ext uri="{BB962C8B-B14F-4D97-AF65-F5344CB8AC3E}">
        <p14:creationId xmlns:p14="http://schemas.microsoft.com/office/powerpoint/2010/main" val="384762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20</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Merging</a:t>
            </a:r>
            <a:r>
              <a:rPr lang="es-MX" dirty="0"/>
              <a:t> </a:t>
            </a:r>
            <a:r>
              <a:rPr lang="es-MX" dirty="0" err="1"/>
              <a:t>branches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AFA3F99F-1920-A9F4-2ABB-5CC0C4BE2D8D}"/>
              </a:ext>
            </a:extLst>
          </p:cNvPr>
          <p:cNvPicPr>
            <a:picLocks noChangeAspect="1"/>
          </p:cNvPicPr>
          <p:nvPr/>
        </p:nvPicPr>
        <p:blipFill>
          <a:blip r:embed="rId3"/>
          <a:stretch>
            <a:fillRect/>
          </a:stretch>
        </p:blipFill>
        <p:spPr>
          <a:xfrm>
            <a:off x="107504" y="3068960"/>
            <a:ext cx="9144000" cy="2980592"/>
          </a:xfrm>
          <a:prstGeom prst="rect">
            <a:avLst/>
          </a:prstGeom>
        </p:spPr>
      </p:pic>
      <p:pic>
        <p:nvPicPr>
          <p:cNvPr id="11" name="Imagen 10">
            <a:extLst>
              <a:ext uri="{FF2B5EF4-FFF2-40B4-BE49-F238E27FC236}">
                <a16:creationId xmlns:a16="http://schemas.microsoft.com/office/drawing/2014/main" id="{6F576EF2-DD9B-A48D-3EC7-558608519D85}"/>
              </a:ext>
            </a:extLst>
          </p:cNvPr>
          <p:cNvPicPr>
            <a:picLocks noChangeAspect="1"/>
          </p:cNvPicPr>
          <p:nvPr/>
        </p:nvPicPr>
        <p:blipFill>
          <a:blip r:embed="rId4"/>
          <a:stretch>
            <a:fillRect/>
          </a:stretch>
        </p:blipFill>
        <p:spPr>
          <a:xfrm>
            <a:off x="2285681" y="1198960"/>
            <a:ext cx="4572638" cy="1924319"/>
          </a:xfrm>
          <a:prstGeom prst="rect">
            <a:avLst/>
          </a:prstGeom>
        </p:spPr>
      </p:pic>
    </p:spTree>
    <p:extLst>
      <p:ext uri="{BB962C8B-B14F-4D97-AF65-F5344CB8AC3E}">
        <p14:creationId xmlns:p14="http://schemas.microsoft.com/office/powerpoint/2010/main" val="108840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21</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Merging</a:t>
            </a:r>
            <a:r>
              <a:rPr lang="es-MX" dirty="0"/>
              <a:t> </a:t>
            </a:r>
            <a:r>
              <a:rPr lang="es-MX" dirty="0" err="1"/>
              <a:t>branches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AFA3F99F-1920-A9F4-2ABB-5CC0C4BE2D8D}"/>
              </a:ext>
            </a:extLst>
          </p:cNvPr>
          <p:cNvPicPr>
            <a:picLocks noChangeAspect="1"/>
          </p:cNvPicPr>
          <p:nvPr/>
        </p:nvPicPr>
        <p:blipFill>
          <a:blip r:embed="rId3"/>
          <a:stretch>
            <a:fillRect/>
          </a:stretch>
        </p:blipFill>
        <p:spPr>
          <a:xfrm>
            <a:off x="0" y="2420888"/>
            <a:ext cx="9144000" cy="2980592"/>
          </a:xfrm>
          <a:prstGeom prst="rect">
            <a:avLst/>
          </a:prstGeom>
        </p:spPr>
      </p:pic>
      <p:pic>
        <p:nvPicPr>
          <p:cNvPr id="11" name="Imagen 10">
            <a:extLst>
              <a:ext uri="{FF2B5EF4-FFF2-40B4-BE49-F238E27FC236}">
                <a16:creationId xmlns:a16="http://schemas.microsoft.com/office/drawing/2014/main" id="{6F576EF2-DD9B-A48D-3EC7-558608519D85}"/>
              </a:ext>
            </a:extLst>
          </p:cNvPr>
          <p:cNvPicPr>
            <a:picLocks noChangeAspect="1"/>
          </p:cNvPicPr>
          <p:nvPr/>
        </p:nvPicPr>
        <p:blipFill>
          <a:blip r:embed="rId4"/>
          <a:stretch>
            <a:fillRect/>
          </a:stretch>
        </p:blipFill>
        <p:spPr>
          <a:xfrm>
            <a:off x="2285681" y="1198960"/>
            <a:ext cx="4572638" cy="1924319"/>
          </a:xfrm>
          <a:prstGeom prst="rect">
            <a:avLst/>
          </a:prstGeom>
        </p:spPr>
      </p:pic>
      <p:pic>
        <p:nvPicPr>
          <p:cNvPr id="8" name="Imagen 7">
            <a:extLst>
              <a:ext uri="{FF2B5EF4-FFF2-40B4-BE49-F238E27FC236}">
                <a16:creationId xmlns:a16="http://schemas.microsoft.com/office/drawing/2014/main" id="{B3B41D7F-083F-77D0-CF77-FF024E596172}"/>
              </a:ext>
            </a:extLst>
          </p:cNvPr>
          <p:cNvPicPr>
            <a:picLocks noChangeAspect="1"/>
          </p:cNvPicPr>
          <p:nvPr/>
        </p:nvPicPr>
        <p:blipFill>
          <a:blip r:embed="rId5"/>
          <a:stretch>
            <a:fillRect/>
          </a:stretch>
        </p:blipFill>
        <p:spPr>
          <a:xfrm>
            <a:off x="3328814" y="5646464"/>
            <a:ext cx="2486372" cy="447737"/>
          </a:xfrm>
          <a:prstGeom prst="rect">
            <a:avLst/>
          </a:prstGeom>
        </p:spPr>
      </p:pic>
    </p:spTree>
    <p:extLst>
      <p:ext uri="{BB962C8B-B14F-4D97-AF65-F5344CB8AC3E}">
        <p14:creationId xmlns:p14="http://schemas.microsoft.com/office/powerpoint/2010/main" val="2508536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22</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Merging</a:t>
            </a:r>
            <a:r>
              <a:rPr lang="es-MX" dirty="0"/>
              <a:t> </a:t>
            </a:r>
            <a:r>
              <a:rPr lang="es-MX" dirty="0" err="1"/>
              <a:t>conflicts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9" name="Imagen 8">
            <a:extLst>
              <a:ext uri="{FF2B5EF4-FFF2-40B4-BE49-F238E27FC236}">
                <a16:creationId xmlns:a16="http://schemas.microsoft.com/office/drawing/2014/main" id="{7CB3AABD-911D-9455-336F-E32C11F7E9DE}"/>
              </a:ext>
            </a:extLst>
          </p:cNvPr>
          <p:cNvPicPr>
            <a:picLocks noChangeAspect="1"/>
          </p:cNvPicPr>
          <p:nvPr/>
        </p:nvPicPr>
        <p:blipFill>
          <a:blip r:embed="rId3"/>
          <a:stretch>
            <a:fillRect/>
          </a:stretch>
        </p:blipFill>
        <p:spPr>
          <a:xfrm>
            <a:off x="1569726" y="1267290"/>
            <a:ext cx="6373114" cy="2181529"/>
          </a:xfrm>
          <a:prstGeom prst="rect">
            <a:avLst/>
          </a:prstGeom>
        </p:spPr>
      </p:pic>
      <p:pic>
        <p:nvPicPr>
          <p:cNvPr id="12" name="Imagen 11">
            <a:extLst>
              <a:ext uri="{FF2B5EF4-FFF2-40B4-BE49-F238E27FC236}">
                <a16:creationId xmlns:a16="http://schemas.microsoft.com/office/drawing/2014/main" id="{FA40CBEC-6881-96ED-C265-B332892E4C02}"/>
              </a:ext>
            </a:extLst>
          </p:cNvPr>
          <p:cNvPicPr>
            <a:picLocks noChangeAspect="1"/>
          </p:cNvPicPr>
          <p:nvPr/>
        </p:nvPicPr>
        <p:blipFill>
          <a:blip r:embed="rId4"/>
          <a:stretch>
            <a:fillRect/>
          </a:stretch>
        </p:blipFill>
        <p:spPr>
          <a:xfrm>
            <a:off x="268885" y="3717032"/>
            <a:ext cx="8869013" cy="1581371"/>
          </a:xfrm>
          <a:prstGeom prst="rect">
            <a:avLst/>
          </a:prstGeom>
        </p:spPr>
      </p:pic>
    </p:spTree>
    <p:extLst>
      <p:ext uri="{BB962C8B-B14F-4D97-AF65-F5344CB8AC3E}">
        <p14:creationId xmlns:p14="http://schemas.microsoft.com/office/powerpoint/2010/main" val="1394705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23</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Merging</a:t>
            </a:r>
            <a:r>
              <a:rPr lang="es-MX" dirty="0"/>
              <a:t> </a:t>
            </a:r>
            <a:r>
              <a:rPr lang="es-MX" dirty="0" err="1"/>
              <a:t>conflicts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F122D2A6-E813-4CDF-5CF7-F5499C1183EF}"/>
              </a:ext>
            </a:extLst>
          </p:cNvPr>
          <p:cNvPicPr>
            <a:picLocks noChangeAspect="1"/>
          </p:cNvPicPr>
          <p:nvPr/>
        </p:nvPicPr>
        <p:blipFill>
          <a:blip r:embed="rId3"/>
          <a:stretch>
            <a:fillRect/>
          </a:stretch>
        </p:blipFill>
        <p:spPr>
          <a:xfrm>
            <a:off x="1379797" y="1340768"/>
            <a:ext cx="6916439" cy="4680520"/>
          </a:xfrm>
          <a:prstGeom prst="rect">
            <a:avLst/>
          </a:prstGeom>
        </p:spPr>
      </p:pic>
    </p:spTree>
    <p:extLst>
      <p:ext uri="{BB962C8B-B14F-4D97-AF65-F5344CB8AC3E}">
        <p14:creationId xmlns:p14="http://schemas.microsoft.com/office/powerpoint/2010/main" val="2980810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24</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Merging</a:t>
            </a:r>
            <a:r>
              <a:rPr lang="es-MX" dirty="0"/>
              <a:t> </a:t>
            </a:r>
            <a:r>
              <a:rPr lang="es-MX" dirty="0" err="1"/>
              <a:t>conflicts</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8" name="Imagen 7">
            <a:extLst>
              <a:ext uri="{FF2B5EF4-FFF2-40B4-BE49-F238E27FC236}">
                <a16:creationId xmlns:a16="http://schemas.microsoft.com/office/drawing/2014/main" id="{40B52BD8-A536-57F9-AE4F-3B4615C5C033}"/>
              </a:ext>
            </a:extLst>
          </p:cNvPr>
          <p:cNvPicPr>
            <a:picLocks noChangeAspect="1"/>
          </p:cNvPicPr>
          <p:nvPr/>
        </p:nvPicPr>
        <p:blipFill>
          <a:blip r:embed="rId3"/>
          <a:stretch>
            <a:fillRect/>
          </a:stretch>
        </p:blipFill>
        <p:spPr>
          <a:xfrm>
            <a:off x="185125" y="3429000"/>
            <a:ext cx="8773749" cy="2514951"/>
          </a:xfrm>
          <a:prstGeom prst="rect">
            <a:avLst/>
          </a:prstGeom>
        </p:spPr>
      </p:pic>
      <p:pic>
        <p:nvPicPr>
          <p:cNvPr id="10" name="Imagen 9">
            <a:extLst>
              <a:ext uri="{FF2B5EF4-FFF2-40B4-BE49-F238E27FC236}">
                <a16:creationId xmlns:a16="http://schemas.microsoft.com/office/drawing/2014/main" id="{88F4735E-66E2-FD41-D0EF-593867A025F8}"/>
              </a:ext>
            </a:extLst>
          </p:cNvPr>
          <p:cNvPicPr>
            <a:picLocks noChangeAspect="1"/>
          </p:cNvPicPr>
          <p:nvPr/>
        </p:nvPicPr>
        <p:blipFill>
          <a:blip r:embed="rId4"/>
          <a:stretch>
            <a:fillRect/>
          </a:stretch>
        </p:blipFill>
        <p:spPr>
          <a:xfrm>
            <a:off x="1101515" y="1396405"/>
            <a:ext cx="6940969" cy="1578847"/>
          </a:xfrm>
          <a:prstGeom prst="rect">
            <a:avLst/>
          </a:prstGeom>
        </p:spPr>
      </p:pic>
    </p:spTree>
    <p:extLst>
      <p:ext uri="{BB962C8B-B14F-4D97-AF65-F5344CB8AC3E}">
        <p14:creationId xmlns:p14="http://schemas.microsoft.com/office/powerpoint/2010/main" val="3162708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25</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Branch </a:t>
            </a:r>
            <a:r>
              <a:rPr lang="es-MX" dirty="0" err="1"/>
              <a:t>management</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25C3F062-4922-B620-9E31-77197282DB6E}"/>
              </a:ext>
            </a:extLst>
          </p:cNvPr>
          <p:cNvPicPr>
            <a:picLocks noChangeAspect="1"/>
          </p:cNvPicPr>
          <p:nvPr/>
        </p:nvPicPr>
        <p:blipFill>
          <a:blip r:embed="rId3"/>
          <a:stretch>
            <a:fillRect/>
          </a:stretch>
        </p:blipFill>
        <p:spPr>
          <a:xfrm>
            <a:off x="1194916" y="1484784"/>
            <a:ext cx="6754168" cy="1305107"/>
          </a:xfrm>
          <a:prstGeom prst="rect">
            <a:avLst/>
          </a:prstGeom>
        </p:spPr>
      </p:pic>
      <p:pic>
        <p:nvPicPr>
          <p:cNvPr id="11" name="Imagen 10">
            <a:extLst>
              <a:ext uri="{FF2B5EF4-FFF2-40B4-BE49-F238E27FC236}">
                <a16:creationId xmlns:a16="http://schemas.microsoft.com/office/drawing/2014/main" id="{7DFEB2D0-3144-7A1D-9890-11F8F3D23EFE}"/>
              </a:ext>
            </a:extLst>
          </p:cNvPr>
          <p:cNvPicPr>
            <a:picLocks noChangeAspect="1"/>
          </p:cNvPicPr>
          <p:nvPr/>
        </p:nvPicPr>
        <p:blipFill>
          <a:blip r:embed="rId4"/>
          <a:stretch>
            <a:fillRect/>
          </a:stretch>
        </p:blipFill>
        <p:spPr>
          <a:xfrm>
            <a:off x="3138287" y="3047688"/>
            <a:ext cx="2867425" cy="714475"/>
          </a:xfrm>
          <a:prstGeom prst="rect">
            <a:avLst/>
          </a:prstGeom>
        </p:spPr>
      </p:pic>
      <p:sp>
        <p:nvSpPr>
          <p:cNvPr id="12" name="CuadroTexto 11">
            <a:extLst>
              <a:ext uri="{FF2B5EF4-FFF2-40B4-BE49-F238E27FC236}">
                <a16:creationId xmlns:a16="http://schemas.microsoft.com/office/drawing/2014/main" id="{6C2358EF-A7E1-80DB-9F2D-C50A9BA4902F}"/>
              </a:ext>
            </a:extLst>
          </p:cNvPr>
          <p:cNvSpPr txBox="1"/>
          <p:nvPr/>
        </p:nvSpPr>
        <p:spPr>
          <a:xfrm>
            <a:off x="612648" y="4005064"/>
            <a:ext cx="7991800" cy="369332"/>
          </a:xfrm>
          <a:prstGeom prst="rect">
            <a:avLst/>
          </a:prstGeom>
          <a:noFill/>
        </p:spPr>
        <p:txBody>
          <a:bodyPr wrap="square" rtlCol="0">
            <a:spAutoFit/>
          </a:bodyPr>
          <a:lstStyle/>
          <a:p>
            <a:r>
              <a:rPr lang="es-MX" dirty="0"/>
              <a:t>Solo se pueden borrar </a:t>
            </a:r>
            <a:r>
              <a:rPr lang="es-MX" dirty="0" err="1"/>
              <a:t>branches</a:t>
            </a:r>
            <a:r>
              <a:rPr lang="es-MX" dirty="0"/>
              <a:t> que no se han </a:t>
            </a:r>
            <a:r>
              <a:rPr lang="es-MX"/>
              <a:t>usado con merge</a:t>
            </a:r>
            <a:endParaRPr lang="en-US"/>
          </a:p>
        </p:txBody>
      </p:sp>
      <p:pic>
        <p:nvPicPr>
          <p:cNvPr id="14" name="Imagen 13">
            <a:extLst>
              <a:ext uri="{FF2B5EF4-FFF2-40B4-BE49-F238E27FC236}">
                <a16:creationId xmlns:a16="http://schemas.microsoft.com/office/drawing/2014/main" id="{89F4D915-6173-7133-0CA8-5FCFD7F6B735}"/>
              </a:ext>
            </a:extLst>
          </p:cNvPr>
          <p:cNvPicPr>
            <a:picLocks noChangeAspect="1"/>
          </p:cNvPicPr>
          <p:nvPr/>
        </p:nvPicPr>
        <p:blipFill>
          <a:blip r:embed="rId5"/>
          <a:stretch>
            <a:fillRect/>
          </a:stretch>
        </p:blipFill>
        <p:spPr>
          <a:xfrm>
            <a:off x="971600" y="4680269"/>
            <a:ext cx="7516274" cy="971686"/>
          </a:xfrm>
          <a:prstGeom prst="rect">
            <a:avLst/>
          </a:prstGeom>
        </p:spPr>
      </p:pic>
    </p:spTree>
    <p:extLst>
      <p:ext uri="{BB962C8B-B14F-4D97-AF65-F5344CB8AC3E}">
        <p14:creationId xmlns:p14="http://schemas.microsoft.com/office/powerpoint/2010/main" val="2338152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26</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Branch </a:t>
            </a:r>
            <a:r>
              <a:rPr lang="es-MX" dirty="0" err="1"/>
              <a:t>management</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sp>
        <p:nvSpPr>
          <p:cNvPr id="12" name="CuadroTexto 11">
            <a:extLst>
              <a:ext uri="{FF2B5EF4-FFF2-40B4-BE49-F238E27FC236}">
                <a16:creationId xmlns:a16="http://schemas.microsoft.com/office/drawing/2014/main" id="{6C2358EF-A7E1-80DB-9F2D-C50A9BA4902F}"/>
              </a:ext>
            </a:extLst>
          </p:cNvPr>
          <p:cNvSpPr txBox="1"/>
          <p:nvPr/>
        </p:nvSpPr>
        <p:spPr>
          <a:xfrm>
            <a:off x="483912" y="1340768"/>
            <a:ext cx="7991800" cy="369332"/>
          </a:xfrm>
          <a:prstGeom prst="rect">
            <a:avLst/>
          </a:prstGeom>
          <a:noFill/>
        </p:spPr>
        <p:txBody>
          <a:bodyPr wrap="square" rtlCol="0">
            <a:spAutoFit/>
          </a:bodyPr>
          <a:lstStyle/>
          <a:p>
            <a:r>
              <a:rPr lang="es-MX"/>
              <a:t>Para cambiarle el nombre a un branch</a:t>
            </a:r>
            <a:endParaRPr lang="en-US"/>
          </a:p>
        </p:txBody>
      </p:sp>
      <p:pic>
        <p:nvPicPr>
          <p:cNvPr id="8" name="Imagen 7">
            <a:extLst>
              <a:ext uri="{FF2B5EF4-FFF2-40B4-BE49-F238E27FC236}">
                <a16:creationId xmlns:a16="http://schemas.microsoft.com/office/drawing/2014/main" id="{B20792E7-CFB4-5F40-6E42-6B59725047CD}"/>
              </a:ext>
            </a:extLst>
          </p:cNvPr>
          <p:cNvPicPr>
            <a:picLocks noChangeAspect="1"/>
          </p:cNvPicPr>
          <p:nvPr/>
        </p:nvPicPr>
        <p:blipFill>
          <a:blip r:embed="rId3"/>
          <a:stretch>
            <a:fillRect/>
          </a:stretch>
        </p:blipFill>
        <p:spPr>
          <a:xfrm>
            <a:off x="1333048" y="1735863"/>
            <a:ext cx="6477904" cy="543001"/>
          </a:xfrm>
          <a:prstGeom prst="rect">
            <a:avLst/>
          </a:prstGeom>
        </p:spPr>
      </p:pic>
      <p:pic>
        <p:nvPicPr>
          <p:cNvPr id="10" name="Imagen 9">
            <a:extLst>
              <a:ext uri="{FF2B5EF4-FFF2-40B4-BE49-F238E27FC236}">
                <a16:creationId xmlns:a16="http://schemas.microsoft.com/office/drawing/2014/main" id="{36AB837D-351B-87FF-B930-E09A2144EF97}"/>
              </a:ext>
            </a:extLst>
          </p:cNvPr>
          <p:cNvPicPr>
            <a:picLocks noChangeAspect="1"/>
          </p:cNvPicPr>
          <p:nvPr/>
        </p:nvPicPr>
        <p:blipFill>
          <a:blip r:embed="rId4"/>
          <a:stretch>
            <a:fillRect/>
          </a:stretch>
        </p:blipFill>
        <p:spPr>
          <a:xfrm>
            <a:off x="1490232" y="3021350"/>
            <a:ext cx="6163535" cy="457264"/>
          </a:xfrm>
          <a:prstGeom prst="rect">
            <a:avLst/>
          </a:prstGeom>
        </p:spPr>
      </p:pic>
      <p:sp>
        <p:nvSpPr>
          <p:cNvPr id="13" name="CuadroTexto 12">
            <a:extLst>
              <a:ext uri="{FF2B5EF4-FFF2-40B4-BE49-F238E27FC236}">
                <a16:creationId xmlns:a16="http://schemas.microsoft.com/office/drawing/2014/main" id="{DC49CFFA-87EE-648C-BE58-32E9B46FEEF1}"/>
              </a:ext>
            </a:extLst>
          </p:cNvPr>
          <p:cNvSpPr txBox="1"/>
          <p:nvPr/>
        </p:nvSpPr>
        <p:spPr>
          <a:xfrm>
            <a:off x="576099" y="2409691"/>
            <a:ext cx="7991800" cy="369332"/>
          </a:xfrm>
          <a:prstGeom prst="rect">
            <a:avLst/>
          </a:prstGeom>
          <a:noFill/>
        </p:spPr>
        <p:txBody>
          <a:bodyPr wrap="square" rtlCol="0">
            <a:spAutoFit/>
          </a:bodyPr>
          <a:lstStyle/>
          <a:p>
            <a:r>
              <a:rPr lang="es-MX"/>
              <a:t>Actualizar el cambio de nombre en Remote</a:t>
            </a:r>
            <a:endParaRPr lang="en-US"/>
          </a:p>
        </p:txBody>
      </p:sp>
    </p:spTree>
    <p:extLst>
      <p:ext uri="{BB962C8B-B14F-4D97-AF65-F5344CB8AC3E}">
        <p14:creationId xmlns:p14="http://schemas.microsoft.com/office/powerpoint/2010/main" val="3171037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27</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Branch </a:t>
            </a:r>
            <a:r>
              <a:rPr lang="es-MX" dirty="0" err="1"/>
              <a:t>management</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sp>
        <p:nvSpPr>
          <p:cNvPr id="12" name="CuadroTexto 11">
            <a:extLst>
              <a:ext uri="{FF2B5EF4-FFF2-40B4-BE49-F238E27FC236}">
                <a16:creationId xmlns:a16="http://schemas.microsoft.com/office/drawing/2014/main" id="{6C2358EF-A7E1-80DB-9F2D-C50A9BA4902F}"/>
              </a:ext>
            </a:extLst>
          </p:cNvPr>
          <p:cNvSpPr txBox="1"/>
          <p:nvPr/>
        </p:nvSpPr>
        <p:spPr>
          <a:xfrm>
            <a:off x="483912" y="1340768"/>
            <a:ext cx="7991800" cy="369332"/>
          </a:xfrm>
          <a:prstGeom prst="rect">
            <a:avLst/>
          </a:prstGeom>
          <a:noFill/>
        </p:spPr>
        <p:txBody>
          <a:bodyPr wrap="square" rtlCol="0">
            <a:spAutoFit/>
          </a:bodyPr>
          <a:lstStyle/>
          <a:p>
            <a:r>
              <a:rPr lang="es-MX" dirty="0"/>
              <a:t>Flujo y </a:t>
            </a:r>
            <a:r>
              <a:rPr lang="es-MX" dirty="0" err="1"/>
              <a:t>branches</a:t>
            </a:r>
            <a:r>
              <a:rPr lang="es-MX"/>
              <a:t> van acorde a necesidades del proyecto</a:t>
            </a:r>
            <a:endParaRPr lang="en-US"/>
          </a:p>
        </p:txBody>
      </p:sp>
      <p:pic>
        <p:nvPicPr>
          <p:cNvPr id="7" name="Imagen 6">
            <a:extLst>
              <a:ext uri="{FF2B5EF4-FFF2-40B4-BE49-F238E27FC236}">
                <a16:creationId xmlns:a16="http://schemas.microsoft.com/office/drawing/2014/main" id="{025F61D6-3D0E-3959-FDE6-A5C815D78ECF}"/>
              </a:ext>
            </a:extLst>
          </p:cNvPr>
          <p:cNvPicPr>
            <a:picLocks noChangeAspect="1"/>
          </p:cNvPicPr>
          <p:nvPr/>
        </p:nvPicPr>
        <p:blipFill>
          <a:blip r:embed="rId3"/>
          <a:stretch>
            <a:fillRect/>
          </a:stretch>
        </p:blipFill>
        <p:spPr>
          <a:xfrm>
            <a:off x="355201" y="2074436"/>
            <a:ext cx="8322793" cy="3739792"/>
          </a:xfrm>
          <a:prstGeom prst="rect">
            <a:avLst/>
          </a:prstGeom>
        </p:spPr>
      </p:pic>
    </p:spTree>
    <p:extLst>
      <p:ext uri="{BB962C8B-B14F-4D97-AF65-F5344CB8AC3E}">
        <p14:creationId xmlns:p14="http://schemas.microsoft.com/office/powerpoint/2010/main" val="378899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28</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Trabajando con Remotes (</a:t>
            </a:r>
            <a:r>
              <a:rPr lang="es-MX" dirty="0" err="1"/>
              <a:t>github</a:t>
            </a:r>
            <a:r>
              <a:rPr lang="es-MX" dirty="0"/>
              <a:t>)</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2050" name="Picture 2" descr="Git Push - javatpoint">
            <a:extLst>
              <a:ext uri="{FF2B5EF4-FFF2-40B4-BE49-F238E27FC236}">
                <a16:creationId xmlns:a16="http://schemas.microsoft.com/office/drawing/2014/main" id="{7DDBBF4D-57BA-0ACB-3BC6-55AE5AFCE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166937"/>
            <a:ext cx="57150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1EEB0AA-717B-95B2-6DFF-62F83CCEF9A5}"/>
              </a:ext>
            </a:extLst>
          </p:cNvPr>
          <p:cNvPicPr>
            <a:picLocks noChangeAspect="1"/>
          </p:cNvPicPr>
          <p:nvPr/>
        </p:nvPicPr>
        <p:blipFill>
          <a:blip r:embed="rId4"/>
          <a:stretch>
            <a:fillRect/>
          </a:stretch>
        </p:blipFill>
        <p:spPr>
          <a:xfrm>
            <a:off x="3052550" y="1340768"/>
            <a:ext cx="3038899" cy="600159"/>
          </a:xfrm>
          <a:prstGeom prst="rect">
            <a:avLst/>
          </a:prstGeom>
        </p:spPr>
      </p:pic>
      <p:pic>
        <p:nvPicPr>
          <p:cNvPr id="7" name="Imagen 6">
            <a:extLst>
              <a:ext uri="{FF2B5EF4-FFF2-40B4-BE49-F238E27FC236}">
                <a16:creationId xmlns:a16="http://schemas.microsoft.com/office/drawing/2014/main" id="{FD7D28DF-B9C4-2888-5992-41CC7FD98058}"/>
              </a:ext>
            </a:extLst>
          </p:cNvPr>
          <p:cNvPicPr>
            <a:picLocks noChangeAspect="1"/>
          </p:cNvPicPr>
          <p:nvPr/>
        </p:nvPicPr>
        <p:blipFill>
          <a:blip r:embed="rId5"/>
          <a:stretch>
            <a:fillRect/>
          </a:stretch>
        </p:blipFill>
        <p:spPr>
          <a:xfrm>
            <a:off x="3366918" y="4509120"/>
            <a:ext cx="2410161" cy="514422"/>
          </a:xfrm>
          <a:prstGeom prst="rect">
            <a:avLst/>
          </a:prstGeom>
        </p:spPr>
      </p:pic>
    </p:spTree>
    <p:extLst>
      <p:ext uri="{BB962C8B-B14F-4D97-AF65-F5344CB8AC3E}">
        <p14:creationId xmlns:p14="http://schemas.microsoft.com/office/powerpoint/2010/main" val="3515025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29</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Trabajando con Remotes</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1026" name="Picture 2" descr="What are the differences between &quot;git commit&quot; and &quot;git push&quot;? - Stack  Overflow">
            <a:extLst>
              <a:ext uri="{FF2B5EF4-FFF2-40B4-BE49-F238E27FC236}">
                <a16:creationId xmlns:a16="http://schemas.microsoft.com/office/drawing/2014/main" id="{7A331D0C-F1FA-651C-D866-164D863F0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862" y="1411065"/>
            <a:ext cx="4862402" cy="459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80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3</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Creando un repositorio</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sp>
        <p:nvSpPr>
          <p:cNvPr id="8" name="CuadroTexto 7">
            <a:extLst>
              <a:ext uri="{FF2B5EF4-FFF2-40B4-BE49-F238E27FC236}">
                <a16:creationId xmlns:a16="http://schemas.microsoft.com/office/drawing/2014/main" id="{C4512568-ED72-6773-4135-92034CA22140}"/>
              </a:ext>
            </a:extLst>
          </p:cNvPr>
          <p:cNvSpPr txBox="1"/>
          <p:nvPr/>
        </p:nvSpPr>
        <p:spPr>
          <a:xfrm>
            <a:off x="550204" y="1264643"/>
            <a:ext cx="7859216" cy="369332"/>
          </a:xfrm>
          <a:prstGeom prst="rect">
            <a:avLst/>
          </a:prstGeom>
          <a:noFill/>
        </p:spPr>
        <p:txBody>
          <a:bodyPr wrap="square" rtlCol="0">
            <a:spAutoFit/>
          </a:bodyPr>
          <a:lstStyle/>
          <a:p>
            <a:r>
              <a:rPr lang="es-MX" dirty="0"/>
              <a:t>Agregamos algunos archivos para respaldarlos y darles seguimiento con </a:t>
            </a:r>
            <a:r>
              <a:rPr lang="es-MX" dirty="0" err="1"/>
              <a:t>git</a:t>
            </a:r>
            <a:endParaRPr lang="en-US" dirty="0"/>
          </a:p>
        </p:txBody>
      </p:sp>
      <p:pic>
        <p:nvPicPr>
          <p:cNvPr id="9" name="Imagen 8">
            <a:extLst>
              <a:ext uri="{FF2B5EF4-FFF2-40B4-BE49-F238E27FC236}">
                <a16:creationId xmlns:a16="http://schemas.microsoft.com/office/drawing/2014/main" id="{51762AB9-ADF7-C0A8-B830-E845FD6DF3F2}"/>
              </a:ext>
            </a:extLst>
          </p:cNvPr>
          <p:cNvPicPr>
            <a:picLocks noChangeAspect="1"/>
          </p:cNvPicPr>
          <p:nvPr/>
        </p:nvPicPr>
        <p:blipFill>
          <a:blip r:embed="rId2"/>
          <a:stretch>
            <a:fillRect/>
          </a:stretch>
        </p:blipFill>
        <p:spPr>
          <a:xfrm>
            <a:off x="1043608" y="1781492"/>
            <a:ext cx="1836308" cy="1980672"/>
          </a:xfrm>
          <a:prstGeom prst="rect">
            <a:avLst/>
          </a:prstGeom>
        </p:spPr>
      </p:pic>
      <p:pic>
        <p:nvPicPr>
          <p:cNvPr id="12" name="Imagen 11">
            <a:extLst>
              <a:ext uri="{FF2B5EF4-FFF2-40B4-BE49-F238E27FC236}">
                <a16:creationId xmlns:a16="http://schemas.microsoft.com/office/drawing/2014/main" id="{32F6691F-C228-5E0E-6D26-763DB94C5012}"/>
              </a:ext>
            </a:extLst>
          </p:cNvPr>
          <p:cNvPicPr>
            <a:picLocks noChangeAspect="1"/>
          </p:cNvPicPr>
          <p:nvPr/>
        </p:nvPicPr>
        <p:blipFill>
          <a:blip r:embed="rId3"/>
          <a:stretch>
            <a:fillRect/>
          </a:stretch>
        </p:blipFill>
        <p:spPr>
          <a:xfrm>
            <a:off x="3635896" y="2135728"/>
            <a:ext cx="4829849" cy="1247949"/>
          </a:xfrm>
          <a:prstGeom prst="rect">
            <a:avLst/>
          </a:prstGeom>
        </p:spPr>
      </p:pic>
      <p:pic>
        <p:nvPicPr>
          <p:cNvPr id="15" name="Imagen 14">
            <a:extLst>
              <a:ext uri="{FF2B5EF4-FFF2-40B4-BE49-F238E27FC236}">
                <a16:creationId xmlns:a16="http://schemas.microsoft.com/office/drawing/2014/main" id="{E68C3539-C08A-8082-9D0A-4F70CEB28D02}"/>
              </a:ext>
            </a:extLst>
          </p:cNvPr>
          <p:cNvPicPr>
            <a:picLocks noChangeAspect="1"/>
          </p:cNvPicPr>
          <p:nvPr/>
        </p:nvPicPr>
        <p:blipFill>
          <a:blip r:embed="rId4"/>
          <a:stretch>
            <a:fillRect/>
          </a:stretch>
        </p:blipFill>
        <p:spPr>
          <a:xfrm>
            <a:off x="1584212" y="3545003"/>
            <a:ext cx="5940152" cy="2674999"/>
          </a:xfrm>
          <a:prstGeom prst="rect">
            <a:avLst/>
          </a:prstGeom>
        </p:spPr>
      </p:pic>
    </p:spTree>
    <p:extLst>
      <p:ext uri="{BB962C8B-B14F-4D97-AF65-F5344CB8AC3E}">
        <p14:creationId xmlns:p14="http://schemas.microsoft.com/office/powerpoint/2010/main" val="364489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4</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Creando un repositorio</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sp>
        <p:nvSpPr>
          <p:cNvPr id="8" name="CuadroTexto 7">
            <a:extLst>
              <a:ext uri="{FF2B5EF4-FFF2-40B4-BE49-F238E27FC236}">
                <a16:creationId xmlns:a16="http://schemas.microsoft.com/office/drawing/2014/main" id="{C4512568-ED72-6773-4135-92034CA22140}"/>
              </a:ext>
            </a:extLst>
          </p:cNvPr>
          <p:cNvSpPr txBox="1"/>
          <p:nvPr/>
        </p:nvSpPr>
        <p:spPr>
          <a:xfrm>
            <a:off x="550204" y="1264643"/>
            <a:ext cx="7859216" cy="369332"/>
          </a:xfrm>
          <a:prstGeom prst="rect">
            <a:avLst/>
          </a:prstGeom>
          <a:noFill/>
        </p:spPr>
        <p:txBody>
          <a:bodyPr wrap="square" rtlCol="0">
            <a:spAutoFit/>
          </a:bodyPr>
          <a:lstStyle/>
          <a:p>
            <a:r>
              <a:rPr lang="es-MX" dirty="0"/>
              <a:t>Agregamos algunos archivos para respaldarlos y darles seguimiento con </a:t>
            </a:r>
            <a:r>
              <a:rPr lang="es-MX" dirty="0" err="1"/>
              <a:t>git</a:t>
            </a:r>
            <a:endParaRPr lang="en-US" dirty="0"/>
          </a:p>
        </p:txBody>
      </p:sp>
      <p:pic>
        <p:nvPicPr>
          <p:cNvPr id="9" name="Imagen 8">
            <a:extLst>
              <a:ext uri="{FF2B5EF4-FFF2-40B4-BE49-F238E27FC236}">
                <a16:creationId xmlns:a16="http://schemas.microsoft.com/office/drawing/2014/main" id="{51762AB9-ADF7-C0A8-B830-E845FD6DF3F2}"/>
              </a:ext>
            </a:extLst>
          </p:cNvPr>
          <p:cNvPicPr>
            <a:picLocks noChangeAspect="1"/>
          </p:cNvPicPr>
          <p:nvPr/>
        </p:nvPicPr>
        <p:blipFill>
          <a:blip r:embed="rId2"/>
          <a:stretch>
            <a:fillRect/>
          </a:stretch>
        </p:blipFill>
        <p:spPr>
          <a:xfrm>
            <a:off x="1043608" y="1781492"/>
            <a:ext cx="1836308" cy="1980672"/>
          </a:xfrm>
          <a:prstGeom prst="rect">
            <a:avLst/>
          </a:prstGeom>
        </p:spPr>
      </p:pic>
      <p:pic>
        <p:nvPicPr>
          <p:cNvPr id="15" name="Imagen 14">
            <a:extLst>
              <a:ext uri="{FF2B5EF4-FFF2-40B4-BE49-F238E27FC236}">
                <a16:creationId xmlns:a16="http://schemas.microsoft.com/office/drawing/2014/main" id="{E68C3539-C08A-8082-9D0A-4F70CEB28D02}"/>
              </a:ext>
            </a:extLst>
          </p:cNvPr>
          <p:cNvPicPr>
            <a:picLocks noChangeAspect="1"/>
          </p:cNvPicPr>
          <p:nvPr/>
        </p:nvPicPr>
        <p:blipFill>
          <a:blip r:embed="rId3"/>
          <a:stretch>
            <a:fillRect/>
          </a:stretch>
        </p:blipFill>
        <p:spPr>
          <a:xfrm>
            <a:off x="1584212" y="3545003"/>
            <a:ext cx="5940152" cy="2674999"/>
          </a:xfrm>
          <a:prstGeom prst="rect">
            <a:avLst/>
          </a:prstGeom>
        </p:spPr>
      </p:pic>
      <p:pic>
        <p:nvPicPr>
          <p:cNvPr id="7" name="Imagen 6">
            <a:extLst>
              <a:ext uri="{FF2B5EF4-FFF2-40B4-BE49-F238E27FC236}">
                <a16:creationId xmlns:a16="http://schemas.microsoft.com/office/drawing/2014/main" id="{98048F56-F993-09A1-FF93-6AABA4BCA10D}"/>
              </a:ext>
            </a:extLst>
          </p:cNvPr>
          <p:cNvPicPr>
            <a:picLocks noChangeAspect="1"/>
          </p:cNvPicPr>
          <p:nvPr/>
        </p:nvPicPr>
        <p:blipFill>
          <a:blip r:embed="rId4"/>
          <a:stretch>
            <a:fillRect/>
          </a:stretch>
        </p:blipFill>
        <p:spPr>
          <a:xfrm>
            <a:off x="3347864" y="1851645"/>
            <a:ext cx="5525271" cy="1505160"/>
          </a:xfrm>
          <a:prstGeom prst="rect">
            <a:avLst/>
          </a:prstGeom>
        </p:spPr>
      </p:pic>
    </p:spTree>
    <p:extLst>
      <p:ext uri="{BB962C8B-B14F-4D97-AF65-F5344CB8AC3E}">
        <p14:creationId xmlns:p14="http://schemas.microsoft.com/office/powerpoint/2010/main" val="388013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5</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Revisando cambios en un archivo</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sp>
        <p:nvSpPr>
          <p:cNvPr id="8" name="CuadroTexto 7">
            <a:extLst>
              <a:ext uri="{FF2B5EF4-FFF2-40B4-BE49-F238E27FC236}">
                <a16:creationId xmlns:a16="http://schemas.microsoft.com/office/drawing/2014/main" id="{C4512568-ED72-6773-4135-92034CA22140}"/>
              </a:ext>
            </a:extLst>
          </p:cNvPr>
          <p:cNvSpPr txBox="1"/>
          <p:nvPr/>
        </p:nvSpPr>
        <p:spPr>
          <a:xfrm>
            <a:off x="464815" y="1944756"/>
            <a:ext cx="7859216" cy="1200329"/>
          </a:xfrm>
          <a:prstGeom prst="rect">
            <a:avLst/>
          </a:prstGeom>
          <a:noFill/>
        </p:spPr>
        <p:txBody>
          <a:bodyPr wrap="square" rtlCol="0">
            <a:spAutoFit/>
          </a:bodyPr>
          <a:lstStyle/>
          <a:p>
            <a:endParaRPr lang="es-MX" dirty="0"/>
          </a:p>
          <a:p>
            <a:r>
              <a:rPr lang="es-MX" dirty="0"/>
              <a:t>En este ejemplo se añaden líneas de código a un archivo, podemos explorar exactamente que líneas cambiaron en un archivo entre la última versión guardada en el repositorio y la que estamos trabajando</a:t>
            </a:r>
            <a:endParaRPr lang="en-US" dirty="0"/>
          </a:p>
        </p:txBody>
      </p:sp>
      <p:pic>
        <p:nvPicPr>
          <p:cNvPr id="10" name="Imagen 9">
            <a:extLst>
              <a:ext uri="{FF2B5EF4-FFF2-40B4-BE49-F238E27FC236}">
                <a16:creationId xmlns:a16="http://schemas.microsoft.com/office/drawing/2014/main" id="{5C052984-1BC6-2BA3-8F21-12F683ADD58E}"/>
              </a:ext>
            </a:extLst>
          </p:cNvPr>
          <p:cNvPicPr>
            <a:picLocks noChangeAspect="1"/>
          </p:cNvPicPr>
          <p:nvPr/>
        </p:nvPicPr>
        <p:blipFill>
          <a:blip r:embed="rId2"/>
          <a:stretch>
            <a:fillRect/>
          </a:stretch>
        </p:blipFill>
        <p:spPr>
          <a:xfrm>
            <a:off x="1587916" y="3356992"/>
            <a:ext cx="5783791" cy="2812429"/>
          </a:xfrm>
          <a:prstGeom prst="rect">
            <a:avLst/>
          </a:prstGeom>
        </p:spPr>
      </p:pic>
      <p:pic>
        <p:nvPicPr>
          <p:cNvPr id="14" name="Imagen 13">
            <a:extLst>
              <a:ext uri="{FF2B5EF4-FFF2-40B4-BE49-F238E27FC236}">
                <a16:creationId xmlns:a16="http://schemas.microsoft.com/office/drawing/2014/main" id="{133D29BB-4A4F-A70B-ADE3-3292D162CFE8}"/>
              </a:ext>
            </a:extLst>
          </p:cNvPr>
          <p:cNvPicPr>
            <a:picLocks noChangeAspect="1"/>
          </p:cNvPicPr>
          <p:nvPr/>
        </p:nvPicPr>
        <p:blipFill>
          <a:blip r:embed="rId3"/>
          <a:stretch>
            <a:fillRect/>
          </a:stretch>
        </p:blipFill>
        <p:spPr>
          <a:xfrm>
            <a:off x="2741605" y="1375792"/>
            <a:ext cx="3305636" cy="724001"/>
          </a:xfrm>
          <a:prstGeom prst="rect">
            <a:avLst/>
          </a:prstGeom>
        </p:spPr>
      </p:pic>
    </p:spTree>
    <p:extLst>
      <p:ext uri="{BB962C8B-B14F-4D97-AF65-F5344CB8AC3E}">
        <p14:creationId xmlns:p14="http://schemas.microsoft.com/office/powerpoint/2010/main" val="294483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6</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Ignorar archivos</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31AFB7B3-45BE-8D62-3D87-3050E1215B51}"/>
              </a:ext>
            </a:extLst>
          </p:cNvPr>
          <p:cNvPicPr>
            <a:picLocks noChangeAspect="1"/>
          </p:cNvPicPr>
          <p:nvPr/>
        </p:nvPicPr>
        <p:blipFill>
          <a:blip r:embed="rId2"/>
          <a:stretch>
            <a:fillRect/>
          </a:stretch>
        </p:blipFill>
        <p:spPr>
          <a:xfrm>
            <a:off x="3500288" y="1340768"/>
            <a:ext cx="2143424" cy="990738"/>
          </a:xfrm>
          <a:prstGeom prst="rect">
            <a:avLst/>
          </a:prstGeom>
        </p:spPr>
      </p:pic>
      <p:pic>
        <p:nvPicPr>
          <p:cNvPr id="11" name="Imagen 10">
            <a:extLst>
              <a:ext uri="{FF2B5EF4-FFF2-40B4-BE49-F238E27FC236}">
                <a16:creationId xmlns:a16="http://schemas.microsoft.com/office/drawing/2014/main" id="{BAB528B8-8D95-4AAD-E99E-925F66926313}"/>
              </a:ext>
            </a:extLst>
          </p:cNvPr>
          <p:cNvPicPr>
            <a:picLocks noChangeAspect="1"/>
          </p:cNvPicPr>
          <p:nvPr/>
        </p:nvPicPr>
        <p:blipFill>
          <a:blip r:embed="rId3"/>
          <a:stretch>
            <a:fillRect/>
          </a:stretch>
        </p:blipFill>
        <p:spPr>
          <a:xfrm>
            <a:off x="628100" y="4941168"/>
            <a:ext cx="3943900" cy="1267002"/>
          </a:xfrm>
          <a:prstGeom prst="rect">
            <a:avLst/>
          </a:prstGeom>
        </p:spPr>
      </p:pic>
      <p:pic>
        <p:nvPicPr>
          <p:cNvPr id="13" name="Imagen 12">
            <a:extLst>
              <a:ext uri="{FF2B5EF4-FFF2-40B4-BE49-F238E27FC236}">
                <a16:creationId xmlns:a16="http://schemas.microsoft.com/office/drawing/2014/main" id="{1A420A80-65B8-7CD9-7EDD-A89B36715C67}"/>
              </a:ext>
            </a:extLst>
          </p:cNvPr>
          <p:cNvPicPr>
            <a:picLocks noChangeAspect="1"/>
          </p:cNvPicPr>
          <p:nvPr/>
        </p:nvPicPr>
        <p:blipFill>
          <a:blip r:embed="rId4"/>
          <a:stretch>
            <a:fillRect/>
          </a:stretch>
        </p:blipFill>
        <p:spPr>
          <a:xfrm>
            <a:off x="763984" y="2611823"/>
            <a:ext cx="2736304" cy="1634353"/>
          </a:xfrm>
          <a:prstGeom prst="rect">
            <a:avLst/>
          </a:prstGeom>
        </p:spPr>
      </p:pic>
      <p:pic>
        <p:nvPicPr>
          <p:cNvPr id="15" name="Imagen 14">
            <a:extLst>
              <a:ext uri="{FF2B5EF4-FFF2-40B4-BE49-F238E27FC236}">
                <a16:creationId xmlns:a16="http://schemas.microsoft.com/office/drawing/2014/main" id="{D8BC76E5-46D5-F7AD-3B07-C088152345E7}"/>
              </a:ext>
            </a:extLst>
          </p:cNvPr>
          <p:cNvPicPr>
            <a:picLocks noChangeAspect="1"/>
          </p:cNvPicPr>
          <p:nvPr/>
        </p:nvPicPr>
        <p:blipFill>
          <a:blip r:embed="rId5"/>
          <a:stretch>
            <a:fillRect/>
          </a:stretch>
        </p:blipFill>
        <p:spPr>
          <a:xfrm>
            <a:off x="4067944" y="2474125"/>
            <a:ext cx="4505954" cy="2324424"/>
          </a:xfrm>
          <a:prstGeom prst="rect">
            <a:avLst/>
          </a:prstGeom>
        </p:spPr>
      </p:pic>
    </p:spTree>
    <p:extLst>
      <p:ext uri="{BB962C8B-B14F-4D97-AF65-F5344CB8AC3E}">
        <p14:creationId xmlns:p14="http://schemas.microsoft.com/office/powerpoint/2010/main" val="62277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7</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Ignorar archivos</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8" name="Imagen 7">
            <a:extLst>
              <a:ext uri="{FF2B5EF4-FFF2-40B4-BE49-F238E27FC236}">
                <a16:creationId xmlns:a16="http://schemas.microsoft.com/office/drawing/2014/main" id="{1EC5F738-4C3C-EF3B-5AC7-12ED89CEDC0D}"/>
              </a:ext>
            </a:extLst>
          </p:cNvPr>
          <p:cNvPicPr>
            <a:picLocks noChangeAspect="1"/>
          </p:cNvPicPr>
          <p:nvPr/>
        </p:nvPicPr>
        <p:blipFill>
          <a:blip r:embed="rId2"/>
          <a:stretch>
            <a:fillRect/>
          </a:stretch>
        </p:blipFill>
        <p:spPr>
          <a:xfrm>
            <a:off x="1078523" y="1239712"/>
            <a:ext cx="7189910" cy="4378575"/>
          </a:xfrm>
          <a:prstGeom prst="rect">
            <a:avLst/>
          </a:prstGeom>
        </p:spPr>
      </p:pic>
      <p:sp>
        <p:nvSpPr>
          <p:cNvPr id="10" name="CuadroTexto 9">
            <a:extLst>
              <a:ext uri="{FF2B5EF4-FFF2-40B4-BE49-F238E27FC236}">
                <a16:creationId xmlns:a16="http://schemas.microsoft.com/office/drawing/2014/main" id="{878167ED-981F-A358-DFA7-E8FCD32F596E}"/>
              </a:ext>
            </a:extLst>
          </p:cNvPr>
          <p:cNvSpPr txBox="1"/>
          <p:nvPr/>
        </p:nvSpPr>
        <p:spPr>
          <a:xfrm>
            <a:off x="2523904" y="5801714"/>
            <a:ext cx="4572000" cy="369332"/>
          </a:xfrm>
          <a:prstGeom prst="rect">
            <a:avLst/>
          </a:prstGeom>
          <a:noFill/>
        </p:spPr>
        <p:txBody>
          <a:bodyPr wrap="square">
            <a:spAutoFit/>
          </a:bodyPr>
          <a:lstStyle/>
          <a:p>
            <a:r>
              <a:rPr lang="en-US" dirty="0"/>
              <a:t>https://github.com/github/gitignore</a:t>
            </a:r>
          </a:p>
        </p:txBody>
      </p:sp>
    </p:spTree>
    <p:extLst>
      <p:ext uri="{BB962C8B-B14F-4D97-AF65-F5344CB8AC3E}">
        <p14:creationId xmlns:p14="http://schemas.microsoft.com/office/powerpoint/2010/main" val="37984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8</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err="1"/>
              <a:t>Commit</a:t>
            </a:r>
            <a:r>
              <a:rPr lang="es-MX" dirty="0"/>
              <a:t> directo, sin </a:t>
            </a:r>
            <a:r>
              <a:rPr lang="es-MX" dirty="0" err="1"/>
              <a:t>stage</a:t>
            </a:r>
            <a:endParaRPr lang="es-MX" dirty="0"/>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7" name="Imagen 6">
            <a:extLst>
              <a:ext uri="{FF2B5EF4-FFF2-40B4-BE49-F238E27FC236}">
                <a16:creationId xmlns:a16="http://schemas.microsoft.com/office/drawing/2014/main" id="{400BF3A0-7902-C175-F1B4-A867CA37156A}"/>
              </a:ext>
            </a:extLst>
          </p:cNvPr>
          <p:cNvPicPr>
            <a:picLocks noChangeAspect="1"/>
          </p:cNvPicPr>
          <p:nvPr/>
        </p:nvPicPr>
        <p:blipFill>
          <a:blip r:embed="rId2"/>
          <a:stretch>
            <a:fillRect/>
          </a:stretch>
        </p:blipFill>
        <p:spPr>
          <a:xfrm>
            <a:off x="242283" y="1268760"/>
            <a:ext cx="8659433" cy="3810532"/>
          </a:xfrm>
          <a:prstGeom prst="rect">
            <a:avLst/>
          </a:prstGeom>
        </p:spPr>
      </p:pic>
      <p:pic>
        <p:nvPicPr>
          <p:cNvPr id="11" name="Imagen 10">
            <a:extLst>
              <a:ext uri="{FF2B5EF4-FFF2-40B4-BE49-F238E27FC236}">
                <a16:creationId xmlns:a16="http://schemas.microsoft.com/office/drawing/2014/main" id="{3D105AAA-D5E6-1CC9-03A0-29C8E3E7AF41}"/>
              </a:ext>
            </a:extLst>
          </p:cNvPr>
          <p:cNvPicPr>
            <a:picLocks noChangeAspect="1"/>
          </p:cNvPicPr>
          <p:nvPr/>
        </p:nvPicPr>
        <p:blipFill>
          <a:blip r:embed="rId3"/>
          <a:stretch>
            <a:fillRect/>
          </a:stretch>
        </p:blipFill>
        <p:spPr>
          <a:xfrm>
            <a:off x="612648" y="5178759"/>
            <a:ext cx="8249801" cy="1047896"/>
          </a:xfrm>
          <a:prstGeom prst="rect">
            <a:avLst/>
          </a:prstGeom>
        </p:spPr>
      </p:pic>
    </p:spTree>
    <p:extLst>
      <p:ext uri="{BB962C8B-B14F-4D97-AF65-F5344CB8AC3E}">
        <p14:creationId xmlns:p14="http://schemas.microsoft.com/office/powerpoint/2010/main" val="198807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A46F41-0FD3-1660-A060-54F134E14720}"/>
              </a:ext>
            </a:extLst>
          </p:cNvPr>
          <p:cNvSpPr>
            <a:spLocks noGrp="1"/>
          </p:cNvSpPr>
          <p:nvPr>
            <p:ph type="sldNum" sz="quarter" idx="12"/>
          </p:nvPr>
        </p:nvSpPr>
        <p:spPr/>
        <p:txBody>
          <a:bodyPr/>
          <a:lstStyle/>
          <a:p>
            <a:fld id="{9E776FD3-7938-4DE1-8C7C-DB51966B9CDB}" type="slidenum">
              <a:rPr lang="es-MX" smtClean="0"/>
              <a:t>9</a:t>
            </a:fld>
            <a:endParaRPr lang="es-MX" dirty="0"/>
          </a:p>
        </p:txBody>
      </p:sp>
      <p:sp>
        <p:nvSpPr>
          <p:cNvPr id="3" name="Título 2">
            <a:extLst>
              <a:ext uri="{FF2B5EF4-FFF2-40B4-BE49-F238E27FC236}">
                <a16:creationId xmlns:a16="http://schemas.microsoft.com/office/drawing/2014/main" id="{234E045E-C263-3203-7B3F-4EF011BE52AE}"/>
              </a:ext>
            </a:extLst>
          </p:cNvPr>
          <p:cNvSpPr>
            <a:spLocks noGrp="1"/>
          </p:cNvSpPr>
          <p:nvPr>
            <p:ph type="title"/>
          </p:nvPr>
        </p:nvSpPr>
        <p:spPr/>
        <p:txBody>
          <a:bodyPr>
            <a:normAutofit/>
          </a:bodyPr>
          <a:lstStyle/>
          <a:p>
            <a:r>
              <a:rPr lang="es-MX" dirty="0"/>
              <a:t>Remover archivos</a:t>
            </a:r>
          </a:p>
        </p:txBody>
      </p:sp>
      <p:sp>
        <p:nvSpPr>
          <p:cNvPr id="4" name="Marcador de fecha 3">
            <a:extLst>
              <a:ext uri="{FF2B5EF4-FFF2-40B4-BE49-F238E27FC236}">
                <a16:creationId xmlns:a16="http://schemas.microsoft.com/office/drawing/2014/main" id="{0DE925CF-08C4-E7E9-6953-311591B5608A}"/>
              </a:ext>
            </a:extLst>
          </p:cNvPr>
          <p:cNvSpPr>
            <a:spLocks noGrp="1"/>
          </p:cNvSpPr>
          <p:nvPr>
            <p:ph type="dt" sz="half" idx="10"/>
          </p:nvPr>
        </p:nvSpPr>
        <p:spPr/>
        <p:txBody>
          <a:bodyPr/>
          <a:lstStyle/>
          <a:p>
            <a:fld id="{02F4F6AC-5C25-408D-88CC-6F66553EC485}" type="datetime3">
              <a:rPr lang="en-US" smtClean="0"/>
              <a:t>29 November 2023</a:t>
            </a:fld>
            <a:endParaRPr lang="es-MX" dirty="0"/>
          </a:p>
        </p:txBody>
      </p:sp>
      <p:sp>
        <p:nvSpPr>
          <p:cNvPr id="5" name="Marcador de pie de página 4">
            <a:extLst>
              <a:ext uri="{FF2B5EF4-FFF2-40B4-BE49-F238E27FC236}">
                <a16:creationId xmlns:a16="http://schemas.microsoft.com/office/drawing/2014/main" id="{6A631480-82A8-BEF3-D9EC-8E215CED2B8B}"/>
              </a:ext>
            </a:extLst>
          </p:cNvPr>
          <p:cNvSpPr>
            <a:spLocks noGrp="1"/>
          </p:cNvSpPr>
          <p:nvPr>
            <p:ph type="ftr" sz="quarter" idx="11"/>
          </p:nvPr>
        </p:nvSpPr>
        <p:spPr/>
        <p:txBody>
          <a:bodyPr/>
          <a:lstStyle/>
          <a:p>
            <a:r>
              <a:rPr lang="es-MX" dirty="0"/>
              <a:t>Git </a:t>
            </a:r>
            <a:r>
              <a:rPr lang="es-MX" dirty="0" err="1"/>
              <a:t>Basics</a:t>
            </a:r>
            <a:endParaRPr lang="es-MX" dirty="0"/>
          </a:p>
          <a:p>
            <a:endParaRPr lang="es-MX" dirty="0"/>
          </a:p>
        </p:txBody>
      </p:sp>
      <p:pic>
        <p:nvPicPr>
          <p:cNvPr id="8" name="Imagen 7">
            <a:extLst>
              <a:ext uri="{FF2B5EF4-FFF2-40B4-BE49-F238E27FC236}">
                <a16:creationId xmlns:a16="http://schemas.microsoft.com/office/drawing/2014/main" id="{E0978E2A-B135-3A4C-80E8-FDBA99224F0A}"/>
              </a:ext>
            </a:extLst>
          </p:cNvPr>
          <p:cNvPicPr>
            <a:picLocks noChangeAspect="1"/>
          </p:cNvPicPr>
          <p:nvPr/>
        </p:nvPicPr>
        <p:blipFill>
          <a:blip r:embed="rId2"/>
          <a:stretch>
            <a:fillRect/>
          </a:stretch>
        </p:blipFill>
        <p:spPr>
          <a:xfrm>
            <a:off x="366125" y="1268760"/>
            <a:ext cx="8411749" cy="3458058"/>
          </a:xfrm>
          <a:prstGeom prst="rect">
            <a:avLst/>
          </a:prstGeom>
        </p:spPr>
      </p:pic>
      <p:pic>
        <p:nvPicPr>
          <p:cNvPr id="10" name="Imagen 9">
            <a:extLst>
              <a:ext uri="{FF2B5EF4-FFF2-40B4-BE49-F238E27FC236}">
                <a16:creationId xmlns:a16="http://schemas.microsoft.com/office/drawing/2014/main" id="{345254FC-A805-73CF-2381-888D365E0E1D}"/>
              </a:ext>
            </a:extLst>
          </p:cNvPr>
          <p:cNvPicPr>
            <a:picLocks noChangeAspect="1"/>
          </p:cNvPicPr>
          <p:nvPr/>
        </p:nvPicPr>
        <p:blipFill>
          <a:blip r:embed="rId3"/>
          <a:stretch>
            <a:fillRect/>
          </a:stretch>
        </p:blipFill>
        <p:spPr>
          <a:xfrm>
            <a:off x="3036573" y="5278384"/>
            <a:ext cx="2886478" cy="485843"/>
          </a:xfrm>
          <a:prstGeom prst="rect">
            <a:avLst/>
          </a:prstGeom>
        </p:spPr>
      </p:pic>
    </p:spTree>
    <p:extLst>
      <p:ext uri="{BB962C8B-B14F-4D97-AF65-F5344CB8AC3E}">
        <p14:creationId xmlns:p14="http://schemas.microsoft.com/office/powerpoint/2010/main" val="427317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5122</TotalTime>
  <Words>905</Words>
  <Application>Microsoft Office PowerPoint</Application>
  <PresentationFormat>Presentación en pantalla (4:3)</PresentationFormat>
  <Paragraphs>190</Paragraphs>
  <Slides>29</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Bookman Old Style</vt:lpstr>
      <vt:lpstr>Calibri</vt:lpstr>
      <vt:lpstr>Gill Sans MT</vt:lpstr>
      <vt:lpstr>Wingdings</vt:lpstr>
      <vt:lpstr>Wingdings 3</vt:lpstr>
      <vt:lpstr>Origin</vt:lpstr>
      <vt:lpstr>Git Basics</vt:lpstr>
      <vt:lpstr>Creando un repositorio</vt:lpstr>
      <vt:lpstr>Creando un repositorio</vt:lpstr>
      <vt:lpstr>Creando un repositorio</vt:lpstr>
      <vt:lpstr>Revisando cambios en un archivo</vt:lpstr>
      <vt:lpstr>Ignorar archivos</vt:lpstr>
      <vt:lpstr>Ignorar archivos</vt:lpstr>
      <vt:lpstr>Commit directo, sin stage</vt:lpstr>
      <vt:lpstr>Remover archivos</vt:lpstr>
      <vt:lpstr>Historial de commits</vt:lpstr>
      <vt:lpstr>Historial de commits</vt:lpstr>
      <vt:lpstr>Deshacer cambios</vt:lpstr>
      <vt:lpstr>Deshacer cambios</vt:lpstr>
      <vt:lpstr>Branching</vt:lpstr>
      <vt:lpstr>Branching</vt:lpstr>
      <vt:lpstr>Branching</vt:lpstr>
      <vt:lpstr>Switching branches</vt:lpstr>
      <vt:lpstr>Switching branches</vt:lpstr>
      <vt:lpstr>Switching branches</vt:lpstr>
      <vt:lpstr>Merging branches</vt:lpstr>
      <vt:lpstr>Merging branches</vt:lpstr>
      <vt:lpstr>Merging conflicts</vt:lpstr>
      <vt:lpstr>Merging conflicts</vt:lpstr>
      <vt:lpstr>Merging conflicts</vt:lpstr>
      <vt:lpstr>Branch management</vt:lpstr>
      <vt:lpstr>Branch management</vt:lpstr>
      <vt:lpstr>Branch management</vt:lpstr>
      <vt:lpstr>Trabajando con Remotes (github)</vt:lpstr>
      <vt:lpstr>Trabajando con Remotes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Comparación de métodos para la estimación de mapas de disparidad</dc:title>
  <dc:creator>Volovanes</dc:creator>
  <cp:lastModifiedBy>Victor Alejandro</cp:lastModifiedBy>
  <cp:revision>961</cp:revision>
  <dcterms:created xsi:type="dcterms:W3CDTF">2014-08-12T21:11:37Z</dcterms:created>
  <dcterms:modified xsi:type="dcterms:W3CDTF">2023-11-29T16:03:27Z</dcterms:modified>
</cp:coreProperties>
</file>