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3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2C3A-FC35-F8FA-FBBF-35CFAD99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818BD-0C33-EA68-7CE2-1A7735C90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F006-4F27-2E32-5F5B-F2E7234B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9015-1386-B049-AD93-1CA13E46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BD83-260A-6400-35E2-D20920BA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65F1-89F4-70E6-603C-A26F74C1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F2FEE-03E5-6B20-881B-6416E7A32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7523-9672-1022-5E42-B796681B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FC43-4695-360E-377B-F74A1F80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5A2D-19E2-0DB1-10D9-42A4F0C3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90A82-F1B7-C346-4F70-FC1EE5480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75A5-DC12-80F0-59D1-32B9C6F88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6F03-6DDC-2A30-2027-4307AAD2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09BC-6225-BA09-1E6B-CFF94F65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6F20-9AFB-47BA-2804-03544CFA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C6-FD06-409C-E54C-B9954C71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7FD4-FCEA-2FD0-2847-56A89365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0600-D832-C248-BE73-3CFFE30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2386D-0698-7F72-9E0E-24F4E92C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2D22-6AA8-0BFA-C133-4A6BBE8D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45E7-B2F2-458D-64B8-93CFC712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6929-B4FC-BF4F-47E0-BB85ADB4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2236-1D2A-DA42-7F1D-7CD4B273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F5BB-E198-BFA5-21AC-06C5C5A6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8CA48-7A82-1764-24FD-5F239283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C6B5-8B32-75BB-C594-A40B3D87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D374-A1EC-B292-9F6E-306E273B2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C7CCD-66E3-B7E8-43F0-80B469E88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46D07-B79F-6467-F864-C65D92A4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92B3D-6FAD-D15C-82A0-4A2BDA07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2883-45BE-671B-F5B6-0BB211D8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8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9223-F8D2-C9DB-0E9A-4D4B2DB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7996E-8F2C-70C4-824B-578114A85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9BAFE-D15E-C9ED-20E9-E74A23237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7D0D2-573E-E9EB-835F-E02F8A6B5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E67CE-FE9C-F519-B5BD-9300B1A44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7B605-1F43-1223-B8CB-754AB29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D5073-9417-6B98-F9EB-C9BDCFB4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BE651-DB53-1FA0-B235-3B0284DA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7009-6EF2-E8E9-B517-801FB8B6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458F8-1FC5-6C49-97B0-86CF93D4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EAA9B-6B84-CCB0-0C2C-0B6E301F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EF877-7F1D-61AD-24B5-4BD9926C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3D2E3-C581-0BAA-0895-F59927D5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CF69F-184A-7543-816A-990F1CCA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F337-6AB9-9D7E-799A-20B55B32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7445-3ABE-A365-2966-259213FB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D815-837E-4543-0FAC-66891AFA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38FBD-82AA-94C5-D700-280EC75C6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3195D-CBCC-85DB-CF42-ED99A47D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98A90-8FEE-8F8B-87A7-7DDBA0CD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9BF9-8EA8-2E30-530A-3BEDD0D0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B074-DD45-8EA6-0ECA-8F094844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E6E2C-8777-332E-17EF-5E20BB688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D1CC-3799-F472-80E7-DE5A84A7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708A9-DEC3-02C4-DAE5-F16689DD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78885-10C0-E9A7-E996-9F5B6050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2461D-BC44-841D-41E2-A3DF4133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7D615-85A8-667E-832E-1E7338EF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73B8D-90CC-05BA-3132-347E5ED9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A890-9B3B-3359-FBB9-F425C3B57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037E6-C550-2A7B-682D-F3D237BE3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8AE0C-74DA-DC47-78D1-4E9DCB879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C9384E5-AF2B-D71D-47F2-66C960535024}"/>
              </a:ext>
            </a:extLst>
          </p:cNvPr>
          <p:cNvGrpSpPr/>
          <p:nvPr/>
        </p:nvGrpSpPr>
        <p:grpSpPr>
          <a:xfrm>
            <a:off x="-223261" y="410831"/>
            <a:ext cx="12415261" cy="6447169"/>
            <a:chOff x="-441434" y="-157656"/>
            <a:chExt cx="12415261" cy="64471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E231C4-69C8-232C-9FF9-296AA1C97642}"/>
                </a:ext>
              </a:extLst>
            </p:cNvPr>
            <p:cNvSpPr/>
            <p:nvPr/>
          </p:nvSpPr>
          <p:spPr>
            <a:xfrm>
              <a:off x="-441434" y="-157656"/>
              <a:ext cx="12415261" cy="6447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50" name="Curved Connector 12449">
              <a:extLst>
                <a:ext uri="{FF2B5EF4-FFF2-40B4-BE49-F238E27FC236}">
                  <a16:creationId xmlns:a16="http://schemas.microsoft.com/office/drawing/2014/main" id="{66333034-4159-26A1-0DE4-C2CE869D426D}"/>
                </a:ext>
              </a:extLst>
            </p:cNvPr>
            <p:cNvCxnSpPr>
              <a:cxnSpLocks/>
              <a:endCxn id="12422" idx="3"/>
            </p:cNvCxnSpPr>
            <p:nvPr/>
          </p:nvCxnSpPr>
          <p:spPr>
            <a:xfrm rot="5400000" flipH="1" flipV="1">
              <a:off x="8803845" y="2138692"/>
              <a:ext cx="1458903" cy="845177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7" name="Curved Connector 12296">
              <a:extLst>
                <a:ext uri="{FF2B5EF4-FFF2-40B4-BE49-F238E27FC236}">
                  <a16:creationId xmlns:a16="http://schemas.microsoft.com/office/drawing/2014/main" id="{AB6A1D32-2212-2DF2-1348-CF995939BDE9}"/>
                </a:ext>
              </a:extLst>
            </p:cNvPr>
            <p:cNvCxnSpPr>
              <a:cxnSpLocks/>
              <a:endCxn id="57" idx="6"/>
            </p:cNvCxnSpPr>
            <p:nvPr/>
          </p:nvCxnSpPr>
          <p:spPr>
            <a:xfrm rot="10800000" flipV="1">
              <a:off x="4077330" y="1936844"/>
              <a:ext cx="617290" cy="236821"/>
            </a:xfrm>
            <a:prstGeom prst="curved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6" name="Curved Connector 12315">
              <a:extLst>
                <a:ext uri="{FF2B5EF4-FFF2-40B4-BE49-F238E27FC236}">
                  <a16:creationId xmlns:a16="http://schemas.microsoft.com/office/drawing/2014/main" id="{BD97C974-EA5A-A068-F782-58C7CCD7646C}"/>
                </a:ext>
              </a:extLst>
            </p:cNvPr>
            <p:cNvCxnSpPr>
              <a:cxnSpLocks/>
              <a:stCxn id="12" idx="1"/>
              <a:endCxn id="12312" idx="4"/>
            </p:cNvCxnSpPr>
            <p:nvPr/>
          </p:nvCxnSpPr>
          <p:spPr>
            <a:xfrm rot="10800000">
              <a:off x="767583" y="5144395"/>
              <a:ext cx="1124341" cy="486415"/>
            </a:xfrm>
            <a:prstGeom prst="curvedConnector2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6" name="Curved Connector 12305">
              <a:extLst>
                <a:ext uri="{FF2B5EF4-FFF2-40B4-BE49-F238E27FC236}">
                  <a16:creationId xmlns:a16="http://schemas.microsoft.com/office/drawing/2014/main" id="{D4C784F4-6EDB-D915-B747-7D2888965A54}"/>
                </a:ext>
              </a:extLst>
            </p:cNvPr>
            <p:cNvCxnSpPr>
              <a:cxnSpLocks/>
              <a:stCxn id="6" idx="1"/>
              <a:endCxn id="12301" idx="5"/>
            </p:cNvCxnSpPr>
            <p:nvPr/>
          </p:nvCxnSpPr>
          <p:spPr>
            <a:xfrm rot="10800000">
              <a:off x="1649263" y="3206009"/>
              <a:ext cx="496521" cy="554878"/>
            </a:xfrm>
            <a:prstGeom prst="curvedConnector2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19BCC45-2362-A366-5457-1BC4F39BEF58}"/>
                </a:ext>
              </a:extLst>
            </p:cNvPr>
            <p:cNvSpPr/>
            <p:nvPr/>
          </p:nvSpPr>
          <p:spPr>
            <a:xfrm>
              <a:off x="4694620" y="1304171"/>
              <a:ext cx="2032743" cy="91205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F63FCB-6C09-99CC-1230-D3CF7ABAA311}"/>
                </a:ext>
              </a:extLst>
            </p:cNvPr>
            <p:cNvSpPr txBox="1"/>
            <p:nvPr/>
          </p:nvSpPr>
          <p:spPr>
            <a:xfrm>
              <a:off x="4291919" y="829788"/>
              <a:ext cx="3089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Dynamic System (Mother class)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2B77B7-7D76-F32C-CC11-B8885D7772E2}"/>
                    </a:ext>
                  </a:extLst>
                </p:cNvPr>
                <p:cNvSpPr txBox="1"/>
                <p:nvPr/>
              </p:nvSpPr>
              <p:spPr>
                <a:xfrm>
                  <a:off x="4911229" y="1427285"/>
                  <a:ext cx="1664248" cy="6888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CA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b="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2B77B7-7D76-F32C-CC11-B8885D777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229" y="1427285"/>
                  <a:ext cx="1664248" cy="6888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DC8ED73-7DB8-AE53-3631-1A5AF0945180}"/>
                </a:ext>
              </a:extLst>
            </p:cNvPr>
            <p:cNvSpPr/>
            <p:nvPr/>
          </p:nvSpPr>
          <p:spPr>
            <a:xfrm>
              <a:off x="2145783" y="3304860"/>
              <a:ext cx="2032743" cy="91205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C2BE73-9B19-CE68-C5FB-6747188996A1}"/>
                    </a:ext>
                  </a:extLst>
                </p:cNvPr>
                <p:cNvSpPr txBox="1"/>
                <p:nvPr/>
              </p:nvSpPr>
              <p:spPr>
                <a:xfrm>
                  <a:off x="2330030" y="3416472"/>
                  <a:ext cx="1664248" cy="6888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</m:oMath>
                    </m:oMathPara>
                  </a14:m>
                  <a:endParaRPr lang="fr-CA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𝐶𝑥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𝐷𝑢</m:t>
                        </m:r>
                      </m:oMath>
                    </m:oMathPara>
                  </a14:m>
                  <a:endParaRPr lang="fr-CA" b="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C2BE73-9B19-CE68-C5FB-674718899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030" y="3416472"/>
                  <a:ext cx="1664248" cy="6888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7F0F90-CA1B-111A-7C57-41235EC2AD73}"/>
                </a:ext>
              </a:extLst>
            </p:cNvPr>
            <p:cNvSpPr txBox="1"/>
            <p:nvPr/>
          </p:nvSpPr>
          <p:spPr>
            <a:xfrm>
              <a:off x="2360084" y="2845638"/>
              <a:ext cx="1473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Linear System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8E830DB-7AAE-5DE7-3317-748945285331}"/>
                </a:ext>
              </a:extLst>
            </p:cNvPr>
            <p:cNvSpPr/>
            <p:nvPr/>
          </p:nvSpPr>
          <p:spPr>
            <a:xfrm>
              <a:off x="4850747" y="3308193"/>
              <a:ext cx="4647976" cy="58265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90465F-E9D9-CC80-AD8B-BD863F9582B2}"/>
                    </a:ext>
                  </a:extLst>
                </p:cNvPr>
                <p:cNvSpPr txBox="1"/>
                <p:nvPr/>
              </p:nvSpPr>
              <p:spPr>
                <a:xfrm>
                  <a:off x="5049781" y="3441380"/>
                  <a:ext cx="4371821" cy="344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acc>
                          <m:accPr>
                            <m:chr m:val="̈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fr-CA" b="0" i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90465F-E9D9-CC80-AD8B-BD863F958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781" y="3441380"/>
                  <a:ext cx="4371821" cy="344415"/>
                </a:xfrm>
                <a:prstGeom prst="rect">
                  <a:avLst/>
                </a:prstGeom>
                <a:blipFill>
                  <a:blip r:embed="rId4"/>
                  <a:stretch>
                    <a:fillRect l="-1156" t="-3571" r="-2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63F074-F5BB-E524-6D37-31E63641E5C7}"/>
                </a:ext>
              </a:extLst>
            </p:cNvPr>
            <p:cNvSpPr txBox="1"/>
            <p:nvPr/>
          </p:nvSpPr>
          <p:spPr>
            <a:xfrm>
              <a:off x="6655684" y="2856818"/>
              <a:ext cx="1975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Mechanical System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FE38A26-81D5-E5B7-50EB-14C3DDC93E18}"/>
                </a:ext>
              </a:extLst>
            </p:cNvPr>
            <p:cNvSpPr/>
            <p:nvPr/>
          </p:nvSpPr>
          <p:spPr>
            <a:xfrm>
              <a:off x="1891923" y="5316693"/>
              <a:ext cx="2286603" cy="62823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DB8B5DB-BD74-8D71-26FB-D53695E696E7}"/>
                    </a:ext>
                  </a:extLst>
                </p:cNvPr>
                <p:cNvSpPr txBox="1"/>
                <p:nvPr/>
              </p:nvSpPr>
              <p:spPr>
                <a:xfrm>
                  <a:off x="2085524" y="5458601"/>
                  <a:ext cx="17737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DB8B5DB-BD74-8D71-26FB-D53695E69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24" y="5458601"/>
                  <a:ext cx="177378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57" t="-4348" r="-4286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4AE60F-D264-E355-5D9E-81920EBD7499}"/>
                </a:ext>
              </a:extLst>
            </p:cNvPr>
            <p:cNvSpPr txBox="1"/>
            <p:nvPr/>
          </p:nvSpPr>
          <p:spPr>
            <a:xfrm>
              <a:off x="1988098" y="4669701"/>
              <a:ext cx="1000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Transfer </a:t>
              </a:r>
            </a:p>
            <a:p>
              <a:r>
                <a:rPr lang="en-US" i="1" dirty="0"/>
                <a:t>Function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34376D-416C-E46B-432C-E7E91A09034A}"/>
                </a:ext>
              </a:extLst>
            </p:cNvPr>
            <p:cNvSpPr txBox="1"/>
            <p:nvPr/>
          </p:nvSpPr>
          <p:spPr>
            <a:xfrm>
              <a:off x="3670151" y="0"/>
              <a:ext cx="3990203" cy="650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Dynamic system hierarchy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C34F92-B1B9-8B45-79DE-F9FF902FAF2B}"/>
                </a:ext>
              </a:extLst>
            </p:cNvPr>
            <p:cNvSpPr/>
            <p:nvPr/>
          </p:nvSpPr>
          <p:spPr>
            <a:xfrm>
              <a:off x="5349707" y="4954753"/>
              <a:ext cx="3515523" cy="99017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17C38B-1D8C-C253-88A4-4E716B91AB84}"/>
                </a:ext>
              </a:extLst>
            </p:cNvPr>
            <p:cNvSpPr txBox="1"/>
            <p:nvPr/>
          </p:nvSpPr>
          <p:spPr>
            <a:xfrm>
              <a:off x="6788417" y="4510070"/>
              <a:ext cx="1918881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Robot Manipulator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92ED65-5A5D-9A16-414C-13E04B97E040}"/>
                    </a:ext>
                  </a:extLst>
                </p:cNvPr>
                <p:cNvSpPr txBox="1"/>
                <p:nvPr/>
              </p:nvSpPr>
              <p:spPr>
                <a:xfrm>
                  <a:off x="5548741" y="5069556"/>
                  <a:ext cx="3316489" cy="344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acc>
                          <m:accPr>
                            <m:chr m:val="̈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CA" b="0" i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92ED65-5A5D-9A16-414C-13E04B97E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741" y="5069556"/>
                  <a:ext cx="3316489" cy="344415"/>
                </a:xfrm>
                <a:prstGeom prst="rect">
                  <a:avLst/>
                </a:prstGeom>
                <a:blipFill>
                  <a:blip r:embed="rId6"/>
                  <a:stretch>
                    <a:fillRect t="-357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8F6E6C3-A981-2DAC-2D7E-2966CF1D6935}"/>
                    </a:ext>
                  </a:extLst>
                </p:cNvPr>
                <p:cNvSpPr txBox="1"/>
                <p:nvPr/>
              </p:nvSpPr>
              <p:spPr>
                <a:xfrm>
                  <a:off x="5639634" y="5387603"/>
                  <a:ext cx="3067664" cy="399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CA" b="0" i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8F6E6C3-A981-2DAC-2D7E-2966CF1D6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634" y="5387603"/>
                  <a:ext cx="3067664" cy="399825"/>
                </a:xfrm>
                <a:prstGeom prst="rect">
                  <a:avLst/>
                </a:prstGeom>
                <a:blipFill>
                  <a:blip r:embed="rId7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FBA944-70CE-2D94-5DF3-F356CE7A0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3402" y="2234554"/>
              <a:ext cx="690732" cy="1081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012E012-95BF-611D-5725-4041767D0137}"/>
                </a:ext>
              </a:extLst>
            </p:cNvPr>
            <p:cNvCxnSpPr>
              <a:cxnSpLocks/>
            </p:cNvCxnSpPr>
            <p:nvPr/>
          </p:nvCxnSpPr>
          <p:spPr>
            <a:xfrm>
              <a:off x="5938880" y="2229391"/>
              <a:ext cx="605592" cy="1011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C8B737-935B-9970-B5D4-43EF0B5D2687}"/>
                </a:ext>
              </a:extLst>
            </p:cNvPr>
            <p:cNvCxnSpPr>
              <a:cxnSpLocks/>
            </p:cNvCxnSpPr>
            <p:nvPr/>
          </p:nvCxnSpPr>
          <p:spPr>
            <a:xfrm>
              <a:off x="6727363" y="3862021"/>
              <a:ext cx="0" cy="1070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5B1F00-183C-9484-98BB-A4A1EAABFFF2}"/>
                </a:ext>
              </a:extLst>
            </p:cNvPr>
            <p:cNvSpPr txBox="1"/>
            <p:nvPr/>
          </p:nvSpPr>
          <p:spPr>
            <a:xfrm>
              <a:off x="5245381" y="2567490"/>
              <a:ext cx="996295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2</a:t>
              </a:r>
              <a:r>
                <a:rPr lang="en-US" i="1" baseline="30000" dirty="0"/>
                <a:t>nd</a:t>
              </a:r>
              <a:r>
                <a:rPr lang="en-US" i="1" dirty="0"/>
                <a:t> order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F3DC01-AAFD-214D-522A-60C59FACFBDB}"/>
                </a:ext>
              </a:extLst>
            </p:cNvPr>
            <p:cNvSpPr txBox="1"/>
            <p:nvPr/>
          </p:nvSpPr>
          <p:spPr>
            <a:xfrm>
              <a:off x="5644794" y="4165487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Kinematic</a:t>
              </a:r>
            </a:p>
            <a:p>
              <a:r>
                <a:rPr lang="en-US" i="1" dirty="0"/>
                <a:t>equations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06BB48-6C4C-CBE9-45AF-1F5A35EF39E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3035225" y="4216913"/>
              <a:ext cx="126930" cy="10997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993518-8A51-FBF2-BFE2-E28D2594BDD4}"/>
                </a:ext>
              </a:extLst>
            </p:cNvPr>
            <p:cNvSpPr txBox="1"/>
            <p:nvPr/>
          </p:nvSpPr>
          <p:spPr>
            <a:xfrm>
              <a:off x="3073889" y="4685176"/>
              <a:ext cx="525011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siso</a:t>
              </a:r>
              <a:endParaRPr lang="en-US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E51D98-4BB5-EEB0-98AC-5D9CAD6675F7}"/>
                </a:ext>
              </a:extLst>
            </p:cNvPr>
            <p:cNvSpPr txBox="1"/>
            <p:nvPr/>
          </p:nvSpPr>
          <p:spPr>
            <a:xfrm>
              <a:off x="119832" y="568486"/>
              <a:ext cx="928179" cy="650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Tools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CE07A9-B88E-C439-34A4-0ECB74BFC431}"/>
                </a:ext>
              </a:extLst>
            </p:cNvPr>
            <p:cNvSpPr txBox="1"/>
            <p:nvPr/>
          </p:nvSpPr>
          <p:spPr>
            <a:xfrm>
              <a:off x="9014834" y="325280"/>
              <a:ext cx="1561018" cy="650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Examples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1EF651C-F2EC-C804-2B79-49B8514ADD67}"/>
                </a:ext>
              </a:extLst>
            </p:cNvPr>
            <p:cNvSpPr/>
            <p:nvPr/>
          </p:nvSpPr>
          <p:spPr>
            <a:xfrm>
              <a:off x="1356356" y="683511"/>
              <a:ext cx="1961430" cy="9488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DCB496-6DF7-B2BA-FB80-31FF1604A27D}"/>
                </a:ext>
              </a:extLst>
            </p:cNvPr>
            <p:cNvSpPr txBox="1"/>
            <p:nvPr/>
          </p:nvSpPr>
          <p:spPr>
            <a:xfrm>
              <a:off x="1812849" y="691480"/>
              <a:ext cx="1158102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Simulation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F92A23A-78A2-438D-B8AE-53A187F27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9555" y="934735"/>
              <a:ext cx="0" cy="5970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664A722-BE73-DF26-4422-AC1B107119FA}"/>
                </a:ext>
              </a:extLst>
            </p:cNvPr>
            <p:cNvCxnSpPr>
              <a:cxnSpLocks/>
            </p:cNvCxnSpPr>
            <p:nvPr/>
          </p:nvCxnSpPr>
          <p:spPr>
            <a:xfrm>
              <a:off x="1717411" y="1418538"/>
              <a:ext cx="117062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318F4AC-2BEB-B83F-F092-51206048CA1E}"/>
                </a:ext>
              </a:extLst>
            </p:cNvPr>
            <p:cNvSpPr/>
            <p:nvPr/>
          </p:nvSpPr>
          <p:spPr>
            <a:xfrm>
              <a:off x="1737106" y="1143796"/>
              <a:ext cx="886267" cy="205146"/>
            </a:xfrm>
            <a:custGeom>
              <a:avLst/>
              <a:gdLst>
                <a:gd name="connsiteX0" fmla="*/ 0 w 904352"/>
                <a:gd name="connsiteY0" fmla="*/ 150752 h 164991"/>
                <a:gd name="connsiteX1" fmla="*/ 190919 w 904352"/>
                <a:gd name="connsiteY1" fmla="*/ 27 h 164991"/>
                <a:gd name="connsiteX2" fmla="*/ 331596 w 904352"/>
                <a:gd name="connsiteY2" fmla="*/ 160800 h 164991"/>
                <a:gd name="connsiteX3" fmla="*/ 612950 w 904352"/>
                <a:gd name="connsiteY3" fmla="*/ 120607 h 164991"/>
                <a:gd name="connsiteX4" fmla="*/ 904352 w 904352"/>
                <a:gd name="connsiteY4" fmla="*/ 150752 h 16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352" h="164991">
                  <a:moveTo>
                    <a:pt x="0" y="150752"/>
                  </a:moveTo>
                  <a:cubicBezTo>
                    <a:pt x="67826" y="74552"/>
                    <a:pt x="135653" y="-1648"/>
                    <a:pt x="190919" y="27"/>
                  </a:cubicBezTo>
                  <a:cubicBezTo>
                    <a:pt x="246185" y="1702"/>
                    <a:pt x="261258" y="140703"/>
                    <a:pt x="331596" y="160800"/>
                  </a:cubicBezTo>
                  <a:cubicBezTo>
                    <a:pt x="401934" y="180897"/>
                    <a:pt x="517491" y="122282"/>
                    <a:pt x="612950" y="120607"/>
                  </a:cubicBezTo>
                  <a:cubicBezTo>
                    <a:pt x="708409" y="118932"/>
                    <a:pt x="820616" y="154101"/>
                    <a:pt x="904352" y="150752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F1CC4C1-F704-1E85-D6AA-847CAC063263}"/>
                </a:ext>
              </a:extLst>
            </p:cNvPr>
            <p:cNvSpPr/>
            <p:nvPr/>
          </p:nvSpPr>
          <p:spPr>
            <a:xfrm>
              <a:off x="2115900" y="1699266"/>
              <a:ext cx="1961430" cy="9488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385E6DF-FE60-4E6C-F840-7F126C9C894F}"/>
                </a:ext>
              </a:extLst>
            </p:cNvPr>
            <p:cNvSpPr txBox="1"/>
            <p:nvPr/>
          </p:nvSpPr>
          <p:spPr>
            <a:xfrm>
              <a:off x="2456752" y="1813440"/>
              <a:ext cx="1286919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Phase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337D106-FA13-76B6-2894-1258B7FC5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0099" y="2243276"/>
              <a:ext cx="289647" cy="724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46A064F-DD96-ACC7-B7A5-78EB8B8C2F0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954" y="2434293"/>
              <a:ext cx="20941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8" name="Straight Arrow Connector 12287">
              <a:extLst>
                <a:ext uri="{FF2B5EF4-FFF2-40B4-BE49-F238E27FC236}">
                  <a16:creationId xmlns:a16="http://schemas.microsoft.com/office/drawing/2014/main" id="{CE36CBF7-23E7-4B89-CD05-D2069A848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648" y="2236029"/>
              <a:ext cx="289647" cy="724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9" name="Straight Arrow Connector 12288">
              <a:extLst>
                <a:ext uri="{FF2B5EF4-FFF2-40B4-BE49-F238E27FC236}">
                  <a16:creationId xmlns:a16="http://schemas.microsoft.com/office/drawing/2014/main" id="{7E322666-6C0A-6D42-BA3A-B7ECE5900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4351" y="2222144"/>
              <a:ext cx="289647" cy="724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2" name="Straight Arrow Connector 12291">
              <a:extLst>
                <a:ext uri="{FF2B5EF4-FFF2-40B4-BE49-F238E27FC236}">
                  <a16:creationId xmlns:a16="http://schemas.microsoft.com/office/drawing/2014/main" id="{C534B442-5E2F-115E-0EC7-11E0A37BED6F}"/>
                </a:ext>
              </a:extLst>
            </p:cNvPr>
            <p:cNvCxnSpPr>
              <a:cxnSpLocks/>
            </p:cNvCxnSpPr>
            <p:nvPr/>
          </p:nvCxnSpPr>
          <p:spPr>
            <a:xfrm>
              <a:off x="2888039" y="2434293"/>
              <a:ext cx="20941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3" name="Straight Arrow Connector 12292">
              <a:extLst>
                <a:ext uri="{FF2B5EF4-FFF2-40B4-BE49-F238E27FC236}">
                  <a16:creationId xmlns:a16="http://schemas.microsoft.com/office/drawing/2014/main" id="{942F6B37-CD21-616D-3320-62AEE31FF25D}"/>
                </a:ext>
              </a:extLst>
            </p:cNvPr>
            <p:cNvCxnSpPr>
              <a:cxnSpLocks/>
            </p:cNvCxnSpPr>
            <p:nvPr/>
          </p:nvCxnSpPr>
          <p:spPr>
            <a:xfrm>
              <a:off x="3317786" y="2434293"/>
              <a:ext cx="20941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5" name="Curved Connector 12294">
              <a:extLst>
                <a:ext uri="{FF2B5EF4-FFF2-40B4-BE49-F238E27FC236}">
                  <a16:creationId xmlns:a16="http://schemas.microsoft.com/office/drawing/2014/main" id="{DA75CC14-0CE9-B6D6-EAC2-07F2961FE962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 rot="10800000">
              <a:off x="3317787" y="1157911"/>
              <a:ext cx="1348996" cy="437714"/>
            </a:xfrm>
            <a:prstGeom prst="curved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1" name="Oval 12300">
              <a:extLst>
                <a:ext uri="{FF2B5EF4-FFF2-40B4-BE49-F238E27FC236}">
                  <a16:creationId xmlns:a16="http://schemas.microsoft.com/office/drawing/2014/main" id="{3B91A7A8-D1BE-959A-501C-11A3AB9D81DF}"/>
                </a:ext>
              </a:extLst>
            </p:cNvPr>
            <p:cNvSpPr/>
            <p:nvPr/>
          </p:nvSpPr>
          <p:spPr>
            <a:xfrm>
              <a:off x="-24923" y="2173665"/>
              <a:ext cx="1961430" cy="120946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2302" name="TextBox 12301">
              <a:extLst>
                <a:ext uri="{FF2B5EF4-FFF2-40B4-BE49-F238E27FC236}">
                  <a16:creationId xmlns:a16="http://schemas.microsoft.com/office/drawing/2014/main" id="{B0593322-ADC4-4C3A-FFEC-236C7B78193D}"/>
                </a:ext>
              </a:extLst>
            </p:cNvPr>
            <p:cNvSpPr txBox="1"/>
            <p:nvPr/>
          </p:nvSpPr>
          <p:spPr>
            <a:xfrm>
              <a:off x="207663" y="2301983"/>
              <a:ext cx="1555552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Modal analysis</a:t>
              </a:r>
            </a:p>
          </p:txBody>
        </p:sp>
        <p:cxnSp>
          <p:nvCxnSpPr>
            <p:cNvPr id="12303" name="Straight Arrow Connector 12302">
              <a:extLst>
                <a:ext uri="{FF2B5EF4-FFF2-40B4-BE49-F238E27FC236}">
                  <a16:creationId xmlns:a16="http://schemas.microsoft.com/office/drawing/2014/main" id="{D228AAE6-CEC6-4505-26BE-5B572D865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345" y="2707778"/>
              <a:ext cx="0" cy="5970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4" name="Straight Arrow Connector 12303">
              <a:extLst>
                <a:ext uri="{FF2B5EF4-FFF2-40B4-BE49-F238E27FC236}">
                  <a16:creationId xmlns:a16="http://schemas.microsoft.com/office/drawing/2014/main" id="{FFD71FA7-67F4-517A-EEE7-773D19753859}"/>
                </a:ext>
              </a:extLst>
            </p:cNvPr>
            <p:cNvCxnSpPr>
              <a:cxnSpLocks/>
            </p:cNvCxnSpPr>
            <p:nvPr/>
          </p:nvCxnSpPr>
          <p:spPr>
            <a:xfrm>
              <a:off x="280125" y="3045538"/>
              <a:ext cx="117062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0" name="TextBox 12309">
              <a:extLst>
                <a:ext uri="{FF2B5EF4-FFF2-40B4-BE49-F238E27FC236}">
                  <a16:creationId xmlns:a16="http://schemas.microsoft.com/office/drawing/2014/main" id="{E42D52AD-2B01-910C-526F-D59EC8676E33}"/>
                </a:ext>
              </a:extLst>
            </p:cNvPr>
            <p:cNvSpPr txBox="1"/>
            <p:nvPr/>
          </p:nvSpPr>
          <p:spPr>
            <a:xfrm>
              <a:off x="514639" y="2607192"/>
              <a:ext cx="279818" cy="459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2311" name="TextBox 12310">
              <a:extLst>
                <a:ext uri="{FF2B5EF4-FFF2-40B4-BE49-F238E27FC236}">
                  <a16:creationId xmlns:a16="http://schemas.microsoft.com/office/drawing/2014/main" id="{B111EA42-B90E-3C29-6B8D-B570B04B5FF5}"/>
                </a:ext>
              </a:extLst>
            </p:cNvPr>
            <p:cNvSpPr txBox="1"/>
            <p:nvPr/>
          </p:nvSpPr>
          <p:spPr>
            <a:xfrm>
              <a:off x="503279" y="2957253"/>
              <a:ext cx="279818" cy="459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2312" name="Oval 12311">
              <a:extLst>
                <a:ext uri="{FF2B5EF4-FFF2-40B4-BE49-F238E27FC236}">
                  <a16:creationId xmlns:a16="http://schemas.microsoft.com/office/drawing/2014/main" id="{2A605F02-EE4E-4516-2A13-1CE94D7EAFD2}"/>
                </a:ext>
              </a:extLst>
            </p:cNvPr>
            <p:cNvSpPr/>
            <p:nvPr/>
          </p:nvSpPr>
          <p:spPr>
            <a:xfrm>
              <a:off x="-213133" y="4062891"/>
              <a:ext cx="1961430" cy="1081504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2313" name="TextBox 12312">
              <a:extLst>
                <a:ext uri="{FF2B5EF4-FFF2-40B4-BE49-F238E27FC236}">
                  <a16:creationId xmlns:a16="http://schemas.microsoft.com/office/drawing/2014/main" id="{2EDF70C8-4E84-7547-FD4E-A7000248B21E}"/>
                </a:ext>
              </a:extLst>
            </p:cNvPr>
            <p:cNvSpPr txBox="1"/>
            <p:nvPr/>
          </p:nvSpPr>
          <p:spPr>
            <a:xfrm>
              <a:off x="428963" y="4085802"/>
              <a:ext cx="764495" cy="459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Bode</a:t>
              </a:r>
            </a:p>
          </p:txBody>
        </p:sp>
        <p:cxnSp>
          <p:nvCxnSpPr>
            <p:cNvPr id="12324" name="Straight Arrow Connector 12323">
              <a:extLst>
                <a:ext uri="{FF2B5EF4-FFF2-40B4-BE49-F238E27FC236}">
                  <a16:creationId xmlns:a16="http://schemas.microsoft.com/office/drawing/2014/main" id="{A03FE03A-8CD0-C328-4F7C-3FE62E5AC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996" y="4335472"/>
              <a:ext cx="0" cy="5970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5" name="Straight Arrow Connector 12324">
              <a:extLst>
                <a:ext uri="{FF2B5EF4-FFF2-40B4-BE49-F238E27FC236}">
                  <a16:creationId xmlns:a16="http://schemas.microsoft.com/office/drawing/2014/main" id="{870FB00A-B729-619F-8397-47B7F84AE553}"/>
                </a:ext>
              </a:extLst>
            </p:cNvPr>
            <p:cNvCxnSpPr>
              <a:cxnSpLocks/>
            </p:cNvCxnSpPr>
            <p:nvPr/>
          </p:nvCxnSpPr>
          <p:spPr>
            <a:xfrm>
              <a:off x="94851" y="4819276"/>
              <a:ext cx="117062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9" name="Freeform 12328">
              <a:extLst>
                <a:ext uri="{FF2B5EF4-FFF2-40B4-BE49-F238E27FC236}">
                  <a16:creationId xmlns:a16="http://schemas.microsoft.com/office/drawing/2014/main" id="{F5B86B06-69CD-14E2-7782-8E747C6B11FC}"/>
                </a:ext>
              </a:extLst>
            </p:cNvPr>
            <p:cNvSpPr/>
            <p:nvPr/>
          </p:nvSpPr>
          <p:spPr>
            <a:xfrm>
              <a:off x="107372" y="4541389"/>
              <a:ext cx="949454" cy="518239"/>
            </a:xfrm>
            <a:custGeom>
              <a:avLst/>
              <a:gdLst>
                <a:gd name="connsiteX0" fmla="*/ 0 w 968828"/>
                <a:gd name="connsiteY0" fmla="*/ 3142 h 416799"/>
                <a:gd name="connsiteX1" fmla="*/ 381000 w 968828"/>
                <a:gd name="connsiteY1" fmla="*/ 3142 h 416799"/>
                <a:gd name="connsiteX2" fmla="*/ 566057 w 968828"/>
                <a:gd name="connsiteY2" fmla="*/ 35799 h 416799"/>
                <a:gd name="connsiteX3" fmla="*/ 794657 w 968828"/>
                <a:gd name="connsiteY3" fmla="*/ 209970 h 416799"/>
                <a:gd name="connsiteX4" fmla="*/ 968828 w 968828"/>
                <a:gd name="connsiteY4" fmla="*/ 416799 h 41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828" h="416799">
                  <a:moveTo>
                    <a:pt x="0" y="3142"/>
                  </a:moveTo>
                  <a:cubicBezTo>
                    <a:pt x="143328" y="420"/>
                    <a:pt x="286657" y="-2301"/>
                    <a:pt x="381000" y="3142"/>
                  </a:cubicBezTo>
                  <a:cubicBezTo>
                    <a:pt x="475343" y="8585"/>
                    <a:pt x="497114" y="1328"/>
                    <a:pt x="566057" y="35799"/>
                  </a:cubicBezTo>
                  <a:cubicBezTo>
                    <a:pt x="635000" y="70270"/>
                    <a:pt x="727529" y="146470"/>
                    <a:pt x="794657" y="209970"/>
                  </a:cubicBezTo>
                  <a:cubicBezTo>
                    <a:pt x="861785" y="273470"/>
                    <a:pt x="915306" y="345134"/>
                    <a:pt x="968828" y="416799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80" name="Group 12379">
              <a:extLst>
                <a:ext uri="{FF2B5EF4-FFF2-40B4-BE49-F238E27FC236}">
                  <a16:creationId xmlns:a16="http://schemas.microsoft.com/office/drawing/2014/main" id="{72AB6AE4-E69A-2AC4-E70E-C9D1C2F3741B}"/>
                </a:ext>
              </a:extLst>
            </p:cNvPr>
            <p:cNvGrpSpPr/>
            <p:nvPr/>
          </p:nvGrpSpPr>
          <p:grpSpPr>
            <a:xfrm>
              <a:off x="9877835" y="4431233"/>
              <a:ext cx="1354074" cy="1589048"/>
              <a:chOff x="10088003" y="3447924"/>
              <a:chExt cx="1820967" cy="1976930"/>
            </a:xfrm>
          </p:grpSpPr>
          <p:grpSp>
            <p:nvGrpSpPr>
              <p:cNvPr id="12378" name="Group 12377">
                <a:extLst>
                  <a:ext uri="{FF2B5EF4-FFF2-40B4-BE49-F238E27FC236}">
                    <a16:creationId xmlns:a16="http://schemas.microsoft.com/office/drawing/2014/main" id="{531D08B7-A587-782F-8BB7-DED5937356A2}"/>
                  </a:ext>
                </a:extLst>
              </p:cNvPr>
              <p:cNvGrpSpPr/>
              <p:nvPr/>
            </p:nvGrpSpPr>
            <p:grpSpPr>
              <a:xfrm>
                <a:off x="10254456" y="3579811"/>
                <a:ext cx="1344653" cy="1719414"/>
                <a:chOff x="9115153" y="3240135"/>
                <a:chExt cx="1796221" cy="2477641"/>
              </a:xfrm>
            </p:grpSpPr>
            <p:sp>
              <p:nvSpPr>
                <p:cNvPr id="12340" name="Rounded Rectangle 21">
                  <a:extLst>
                    <a:ext uri="{FF2B5EF4-FFF2-40B4-BE49-F238E27FC236}">
                      <a16:creationId xmlns:a16="http://schemas.microsoft.com/office/drawing/2014/main" id="{7E8FEE6B-3305-0687-FB05-74AFC599E2FD}"/>
                    </a:ext>
                  </a:extLst>
                </p:cNvPr>
                <p:cNvSpPr/>
                <p:nvPr/>
              </p:nvSpPr>
              <p:spPr>
                <a:xfrm rot="15701268">
                  <a:off x="10008634" y="3870477"/>
                  <a:ext cx="1028544" cy="157561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grpSp>
              <p:nvGrpSpPr>
                <p:cNvPr id="12341" name="Group 12340">
                  <a:extLst>
                    <a:ext uri="{FF2B5EF4-FFF2-40B4-BE49-F238E27FC236}">
                      <a16:creationId xmlns:a16="http://schemas.microsoft.com/office/drawing/2014/main" id="{BFBD9012-599D-3C15-1A19-1727F00DAF79}"/>
                    </a:ext>
                  </a:extLst>
                </p:cNvPr>
                <p:cNvGrpSpPr/>
                <p:nvPr/>
              </p:nvGrpSpPr>
              <p:grpSpPr>
                <a:xfrm rot="5400000">
                  <a:off x="9568733" y="5024781"/>
                  <a:ext cx="239415" cy="1146576"/>
                  <a:chOff x="4644008" y="2060848"/>
                  <a:chExt cx="504056" cy="2065585"/>
                </a:xfrm>
              </p:grpSpPr>
              <p:cxnSp>
                <p:nvCxnSpPr>
                  <p:cNvPr id="12342" name="Straight Connector 12341">
                    <a:extLst>
                      <a:ext uri="{FF2B5EF4-FFF2-40B4-BE49-F238E27FC236}">
                        <a16:creationId xmlns:a16="http://schemas.microsoft.com/office/drawing/2014/main" id="{2DAE04BF-AE1C-5D34-4E12-9F2ABB15468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44008" y="2204864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43" name="Straight Connector 12342">
                    <a:extLst>
                      <a:ext uri="{FF2B5EF4-FFF2-40B4-BE49-F238E27FC236}">
                        <a16:creationId xmlns:a16="http://schemas.microsoft.com/office/drawing/2014/main" id="{537114CE-91A8-3E2B-BAD9-11CD322689E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44008" y="2708920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44" name="Straight Connector 12343">
                    <a:extLst>
                      <a:ext uri="{FF2B5EF4-FFF2-40B4-BE49-F238E27FC236}">
                        <a16:creationId xmlns:a16="http://schemas.microsoft.com/office/drawing/2014/main" id="{DB572612-D4CF-8FC6-B9AD-BB6C91F7067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44008" y="3212976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45" name="Straight Connector 12344">
                    <a:extLst>
                      <a:ext uri="{FF2B5EF4-FFF2-40B4-BE49-F238E27FC236}">
                        <a16:creationId xmlns:a16="http://schemas.microsoft.com/office/drawing/2014/main" id="{86385024-BF54-F871-9AA6-406664C24660}"/>
                      </a:ext>
                    </a:extLst>
                  </p:cNvPr>
                  <p:cNvCxnSpPr/>
                  <p:nvPr/>
                </p:nvCxnSpPr>
                <p:spPr>
                  <a:xfrm>
                    <a:off x="4644008" y="2060848"/>
                    <a:ext cx="0" cy="20655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46" name="Rectangle: Top Corners One Rounded and One Snipped 85">
                  <a:extLst>
                    <a:ext uri="{FF2B5EF4-FFF2-40B4-BE49-F238E27FC236}">
                      <a16:creationId xmlns:a16="http://schemas.microsoft.com/office/drawing/2014/main" id="{46A1B05E-11FE-FAE1-AF0E-B72C90A12261}"/>
                    </a:ext>
                  </a:extLst>
                </p:cNvPr>
                <p:cNvSpPr/>
                <p:nvPr/>
              </p:nvSpPr>
              <p:spPr>
                <a:xfrm>
                  <a:off x="9500829" y="5127136"/>
                  <a:ext cx="375223" cy="341104"/>
                </a:xfrm>
                <a:prstGeom prst="snipRoundRect">
                  <a:avLst/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47" name="Rounded Rectangle 21">
                  <a:extLst>
                    <a:ext uri="{FF2B5EF4-FFF2-40B4-BE49-F238E27FC236}">
                      <a16:creationId xmlns:a16="http://schemas.microsoft.com/office/drawing/2014/main" id="{B6E7E9D3-CDEC-33FA-98DA-389895C1959A}"/>
                    </a:ext>
                  </a:extLst>
                </p:cNvPr>
                <p:cNvSpPr/>
                <p:nvPr/>
              </p:nvSpPr>
              <p:spPr>
                <a:xfrm rot="18972757">
                  <a:off x="9513227" y="4757308"/>
                  <a:ext cx="1299334" cy="150531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354" name="Oval 12353">
                  <a:extLst>
                    <a:ext uri="{FF2B5EF4-FFF2-40B4-BE49-F238E27FC236}">
                      <a16:creationId xmlns:a16="http://schemas.microsoft.com/office/drawing/2014/main" id="{DE5FF322-127D-AE72-375F-4B40FF0DA839}"/>
                    </a:ext>
                  </a:extLst>
                </p:cNvPr>
                <p:cNvSpPr/>
                <p:nvPr/>
              </p:nvSpPr>
              <p:spPr>
                <a:xfrm>
                  <a:off x="9592266" y="5149275"/>
                  <a:ext cx="215202" cy="2743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55" name="Oval 12354">
                  <a:extLst>
                    <a:ext uri="{FF2B5EF4-FFF2-40B4-BE49-F238E27FC236}">
                      <a16:creationId xmlns:a16="http://schemas.microsoft.com/office/drawing/2014/main" id="{F8081027-FE6A-CE30-F553-C21971F96B84}"/>
                    </a:ext>
                  </a:extLst>
                </p:cNvPr>
                <p:cNvSpPr/>
                <p:nvPr/>
              </p:nvSpPr>
              <p:spPr>
                <a:xfrm>
                  <a:off x="10489528" y="4288327"/>
                  <a:ext cx="215202" cy="2743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63" name="Curved Connector 24">
                  <a:extLst>
                    <a:ext uri="{FF2B5EF4-FFF2-40B4-BE49-F238E27FC236}">
                      <a16:creationId xmlns:a16="http://schemas.microsoft.com/office/drawing/2014/main" id="{89306E3C-DA98-1F14-C4A3-5500BA2A1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92266" y="4824549"/>
                  <a:ext cx="413288" cy="298989"/>
                </a:xfrm>
                <a:prstGeom prst="curvedConnector2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4" name="Curved Connector 24">
                  <a:extLst>
                    <a:ext uri="{FF2B5EF4-FFF2-40B4-BE49-F238E27FC236}">
                      <a16:creationId xmlns:a16="http://schemas.microsoft.com/office/drawing/2014/main" id="{E21D3356-26DD-12F3-53E6-54D4971FF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8086" y="4150321"/>
                  <a:ext cx="413288" cy="298988"/>
                </a:xfrm>
                <a:prstGeom prst="curvedConnector2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0" name="Straight Connector 12369">
                  <a:extLst>
                    <a:ext uri="{FF2B5EF4-FFF2-40B4-BE49-F238E27FC236}">
                      <a16:creationId xmlns:a16="http://schemas.microsoft.com/office/drawing/2014/main" id="{5516A5C7-8241-97B0-60CE-2615B9E99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70606" y="3350598"/>
                  <a:ext cx="152773" cy="1180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1" name="Straight Connector 12370">
                  <a:extLst>
                    <a:ext uri="{FF2B5EF4-FFF2-40B4-BE49-F238E27FC236}">
                      <a16:creationId xmlns:a16="http://schemas.microsoft.com/office/drawing/2014/main" id="{43C62F37-535B-4FB2-8C14-795AD7AE6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49829" y="3352031"/>
                  <a:ext cx="0" cy="958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4" name="Straight Connector 12373">
                  <a:extLst>
                    <a:ext uri="{FF2B5EF4-FFF2-40B4-BE49-F238E27FC236}">
                      <a16:creationId xmlns:a16="http://schemas.microsoft.com/office/drawing/2014/main" id="{EB77CDF1-73BC-38A2-2130-DC625A503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370606" y="3247639"/>
                  <a:ext cx="2263" cy="121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7" name="Straight Connector 12376">
                  <a:extLst>
                    <a:ext uri="{FF2B5EF4-FFF2-40B4-BE49-F238E27FC236}">
                      <a16:creationId xmlns:a16="http://schemas.microsoft.com/office/drawing/2014/main" id="{94FA8B55-71E8-8591-7CA8-3AC730340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20643" y="3240135"/>
                  <a:ext cx="2263" cy="121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79" name="Rounded Rectangle 12378">
                <a:extLst>
                  <a:ext uri="{FF2B5EF4-FFF2-40B4-BE49-F238E27FC236}">
                    <a16:creationId xmlns:a16="http://schemas.microsoft.com/office/drawing/2014/main" id="{1413E881-870E-4AD6-F18F-FA815E404228}"/>
                  </a:ext>
                </a:extLst>
              </p:cNvPr>
              <p:cNvSpPr/>
              <p:nvPr/>
            </p:nvSpPr>
            <p:spPr>
              <a:xfrm>
                <a:off x="10088003" y="3447924"/>
                <a:ext cx="1820967" cy="1976930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12382" name="TextBox 12381">
              <a:extLst>
                <a:ext uri="{FF2B5EF4-FFF2-40B4-BE49-F238E27FC236}">
                  <a16:creationId xmlns:a16="http://schemas.microsoft.com/office/drawing/2014/main" id="{6CC25B7B-E657-8168-C555-494E83EB8B23}"/>
                </a:ext>
              </a:extLst>
            </p:cNvPr>
            <p:cNvSpPr txBox="1"/>
            <p:nvPr/>
          </p:nvSpPr>
          <p:spPr>
            <a:xfrm>
              <a:off x="9971677" y="3993535"/>
              <a:ext cx="1131396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2 </a:t>
              </a:r>
              <a:r>
                <a:rPr lang="en-US" i="1" dirty="0" err="1">
                  <a:solidFill>
                    <a:srgbClr val="FF0000"/>
                  </a:solidFill>
                </a:rPr>
                <a:t>DoF</a:t>
              </a:r>
              <a:r>
                <a:rPr lang="en-US" i="1" dirty="0">
                  <a:solidFill>
                    <a:srgbClr val="FF0000"/>
                  </a:solidFill>
                </a:rPr>
                <a:t> arm</a:t>
              </a:r>
            </a:p>
          </p:txBody>
        </p:sp>
        <p:sp>
          <p:nvSpPr>
            <p:cNvPr id="12383" name="Rounded Rectangle 21">
              <a:extLst>
                <a:ext uri="{FF2B5EF4-FFF2-40B4-BE49-F238E27FC236}">
                  <a16:creationId xmlns:a16="http://schemas.microsoft.com/office/drawing/2014/main" id="{DFDC4E92-4913-C209-E19D-2C6A303D8886}"/>
                </a:ext>
              </a:extLst>
            </p:cNvPr>
            <p:cNvSpPr/>
            <p:nvPr/>
          </p:nvSpPr>
          <p:spPr>
            <a:xfrm rot="20516220" flipV="1">
              <a:off x="10607556" y="3468045"/>
              <a:ext cx="679779" cy="11690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386" name="Rounded Rectangle 12385">
              <a:extLst>
                <a:ext uri="{FF2B5EF4-FFF2-40B4-BE49-F238E27FC236}">
                  <a16:creationId xmlns:a16="http://schemas.microsoft.com/office/drawing/2014/main" id="{CBBB8342-FE43-6E14-02AA-F098415AC5F8}"/>
                </a:ext>
              </a:extLst>
            </p:cNvPr>
            <p:cNvSpPr/>
            <p:nvPr/>
          </p:nvSpPr>
          <p:spPr>
            <a:xfrm>
              <a:off x="10126023" y="2970065"/>
              <a:ext cx="1460486" cy="85016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2404" name="Straight Connector 12403">
              <a:extLst>
                <a:ext uri="{FF2B5EF4-FFF2-40B4-BE49-F238E27FC236}">
                  <a16:creationId xmlns:a16="http://schemas.microsoft.com/office/drawing/2014/main" id="{1E360B8B-CA11-6529-E6B4-FEEAB72A3CBC}"/>
                </a:ext>
              </a:extLst>
            </p:cNvPr>
            <p:cNvCxnSpPr>
              <a:stCxn id="12383" idx="1"/>
            </p:cNvCxnSpPr>
            <p:nvPr/>
          </p:nvCxnSpPr>
          <p:spPr>
            <a:xfrm flipH="1" flipV="1">
              <a:off x="10577409" y="3477433"/>
              <a:ext cx="46898" cy="182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5" name="Straight Connector 12404">
              <a:extLst>
                <a:ext uri="{FF2B5EF4-FFF2-40B4-BE49-F238E27FC236}">
                  <a16:creationId xmlns:a16="http://schemas.microsoft.com/office/drawing/2014/main" id="{8655D710-4A88-45F6-56F3-1832CA8C83C4}"/>
                </a:ext>
              </a:extLst>
            </p:cNvPr>
            <p:cNvCxnSpPr/>
            <p:nvPr/>
          </p:nvCxnSpPr>
          <p:spPr>
            <a:xfrm flipH="1" flipV="1">
              <a:off x="11224201" y="3225892"/>
              <a:ext cx="46898" cy="182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06" name="Teardrop 12405">
              <a:extLst>
                <a:ext uri="{FF2B5EF4-FFF2-40B4-BE49-F238E27FC236}">
                  <a16:creationId xmlns:a16="http://schemas.microsoft.com/office/drawing/2014/main" id="{7D08F65A-EB8C-ADD1-84F5-959E9DCF14DA}"/>
                </a:ext>
              </a:extLst>
            </p:cNvPr>
            <p:cNvSpPr/>
            <p:nvPr/>
          </p:nvSpPr>
          <p:spPr>
            <a:xfrm>
              <a:off x="10462365" y="3490043"/>
              <a:ext cx="108866" cy="56846"/>
            </a:xfrm>
            <a:prstGeom prst="teardrop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7" name="Teardrop 12406">
              <a:extLst>
                <a:ext uri="{FF2B5EF4-FFF2-40B4-BE49-F238E27FC236}">
                  <a16:creationId xmlns:a16="http://schemas.microsoft.com/office/drawing/2014/main" id="{17BDF76A-909F-E2A9-A73A-9BF30440B35B}"/>
                </a:ext>
              </a:extLst>
            </p:cNvPr>
            <p:cNvSpPr/>
            <p:nvPr/>
          </p:nvSpPr>
          <p:spPr>
            <a:xfrm>
              <a:off x="11107618" y="3229998"/>
              <a:ext cx="106964" cy="60733"/>
            </a:xfrm>
            <a:prstGeom prst="teardrop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8" name="Teardrop 12407">
              <a:extLst>
                <a:ext uri="{FF2B5EF4-FFF2-40B4-BE49-F238E27FC236}">
                  <a16:creationId xmlns:a16="http://schemas.microsoft.com/office/drawing/2014/main" id="{F2D14878-6F0A-F5C7-1F50-D696D8B0EAE9}"/>
                </a:ext>
              </a:extLst>
            </p:cNvPr>
            <p:cNvSpPr/>
            <p:nvPr/>
          </p:nvSpPr>
          <p:spPr>
            <a:xfrm flipH="1" flipV="1">
              <a:off x="11238718" y="3178110"/>
              <a:ext cx="106964" cy="60732"/>
            </a:xfrm>
            <a:prstGeom prst="teardrop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9" name="Teardrop 12408">
              <a:extLst>
                <a:ext uri="{FF2B5EF4-FFF2-40B4-BE49-F238E27FC236}">
                  <a16:creationId xmlns:a16="http://schemas.microsoft.com/office/drawing/2014/main" id="{300A2E1D-FAF1-822C-4503-B32749CA562D}"/>
                </a:ext>
              </a:extLst>
            </p:cNvPr>
            <p:cNvSpPr/>
            <p:nvPr/>
          </p:nvSpPr>
          <p:spPr>
            <a:xfrm flipH="1" flipV="1">
              <a:off x="10586634" y="3429127"/>
              <a:ext cx="106964" cy="60732"/>
            </a:xfrm>
            <a:prstGeom prst="teardrop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0" name="TextBox 12409">
              <a:extLst>
                <a:ext uri="{FF2B5EF4-FFF2-40B4-BE49-F238E27FC236}">
                  <a16:creationId xmlns:a16="http://schemas.microsoft.com/office/drawing/2014/main" id="{58406F52-D7FD-38F7-B6B6-2D211F74C83A}"/>
                </a:ext>
              </a:extLst>
            </p:cNvPr>
            <p:cNvSpPr txBox="1"/>
            <p:nvPr/>
          </p:nvSpPr>
          <p:spPr>
            <a:xfrm>
              <a:off x="10485542" y="2466617"/>
              <a:ext cx="738659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Drone</a:t>
              </a:r>
            </a:p>
          </p:txBody>
        </p:sp>
        <p:cxnSp>
          <p:nvCxnSpPr>
            <p:cNvPr id="12412" name="Straight Arrow Connector 12411">
              <a:extLst>
                <a:ext uri="{FF2B5EF4-FFF2-40B4-BE49-F238E27FC236}">
                  <a16:creationId xmlns:a16="http://schemas.microsoft.com/office/drawing/2014/main" id="{26BA879C-FA99-E8DA-0111-8A276515111D}"/>
                </a:ext>
              </a:extLst>
            </p:cNvPr>
            <p:cNvCxnSpPr/>
            <p:nvPr/>
          </p:nvCxnSpPr>
          <p:spPr>
            <a:xfrm flipH="1" flipV="1">
              <a:off x="10501571" y="3113892"/>
              <a:ext cx="82184" cy="3785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3" name="Straight Arrow Connector 12412">
              <a:extLst>
                <a:ext uri="{FF2B5EF4-FFF2-40B4-BE49-F238E27FC236}">
                  <a16:creationId xmlns:a16="http://schemas.microsoft.com/office/drawing/2014/main" id="{FC3F1456-952B-FF7C-C7F2-64141EAF1A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78300" y="3007627"/>
              <a:ext cx="48350" cy="25273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15" name="Rounded Rectangle 21">
              <a:extLst>
                <a:ext uri="{FF2B5EF4-FFF2-40B4-BE49-F238E27FC236}">
                  <a16:creationId xmlns:a16="http://schemas.microsoft.com/office/drawing/2014/main" id="{7F56C81B-5A54-CD43-E5D9-E4CF859A5685}"/>
                </a:ext>
              </a:extLst>
            </p:cNvPr>
            <p:cNvSpPr/>
            <p:nvPr/>
          </p:nvSpPr>
          <p:spPr>
            <a:xfrm rot="20516220" flipV="1">
              <a:off x="8112143" y="1570385"/>
              <a:ext cx="679779" cy="4539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16" name="Rounded Rectangle 21">
              <a:extLst>
                <a:ext uri="{FF2B5EF4-FFF2-40B4-BE49-F238E27FC236}">
                  <a16:creationId xmlns:a16="http://schemas.microsoft.com/office/drawing/2014/main" id="{6E6D0EF2-ED0D-980B-760B-DD759EA1FF02}"/>
                </a:ext>
              </a:extLst>
            </p:cNvPr>
            <p:cNvSpPr/>
            <p:nvPr/>
          </p:nvSpPr>
          <p:spPr>
            <a:xfrm rot="20516220" flipV="1">
              <a:off x="8148329" y="1739157"/>
              <a:ext cx="138638" cy="712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17" name="Rounded Rectangle 21">
              <a:extLst>
                <a:ext uri="{FF2B5EF4-FFF2-40B4-BE49-F238E27FC236}">
                  <a16:creationId xmlns:a16="http://schemas.microsoft.com/office/drawing/2014/main" id="{FE883E6C-6CA2-082B-7B71-A94E960D515F}"/>
                </a:ext>
              </a:extLst>
            </p:cNvPr>
            <p:cNvSpPr/>
            <p:nvPr/>
          </p:nvSpPr>
          <p:spPr>
            <a:xfrm rot="20516220" flipV="1">
              <a:off x="8222934" y="1975750"/>
              <a:ext cx="138638" cy="712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18" name="Rounded Rectangle 21">
              <a:extLst>
                <a:ext uri="{FF2B5EF4-FFF2-40B4-BE49-F238E27FC236}">
                  <a16:creationId xmlns:a16="http://schemas.microsoft.com/office/drawing/2014/main" id="{CC487008-BAE4-D2F1-ECBF-155E30AE6F7B}"/>
                </a:ext>
              </a:extLst>
            </p:cNvPr>
            <p:cNvSpPr/>
            <p:nvPr/>
          </p:nvSpPr>
          <p:spPr>
            <a:xfrm rot="19290383" flipV="1">
              <a:off x="8545205" y="1567357"/>
              <a:ext cx="138638" cy="712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19" name="Rounded Rectangle 21">
              <a:extLst>
                <a:ext uri="{FF2B5EF4-FFF2-40B4-BE49-F238E27FC236}">
                  <a16:creationId xmlns:a16="http://schemas.microsoft.com/office/drawing/2014/main" id="{BBE85156-93D1-DEBA-C9EA-3C463AC247E7}"/>
                </a:ext>
              </a:extLst>
            </p:cNvPr>
            <p:cNvSpPr/>
            <p:nvPr/>
          </p:nvSpPr>
          <p:spPr>
            <a:xfrm rot="19187640" flipV="1">
              <a:off x="8616934" y="1782014"/>
              <a:ext cx="138638" cy="712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20" name="TextBox 12419">
              <a:extLst>
                <a:ext uri="{FF2B5EF4-FFF2-40B4-BE49-F238E27FC236}">
                  <a16:creationId xmlns:a16="http://schemas.microsoft.com/office/drawing/2014/main" id="{B2AFA61E-CA4B-4617-6801-5569ED83DF54}"/>
                </a:ext>
              </a:extLst>
            </p:cNvPr>
            <p:cNvSpPr txBox="1"/>
            <p:nvPr/>
          </p:nvSpPr>
          <p:spPr>
            <a:xfrm>
              <a:off x="8194120" y="864067"/>
              <a:ext cx="492021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Car</a:t>
              </a:r>
            </a:p>
          </p:txBody>
        </p:sp>
        <p:sp>
          <p:nvSpPr>
            <p:cNvPr id="12421" name="Rounded Rectangle 12420">
              <a:extLst>
                <a:ext uri="{FF2B5EF4-FFF2-40B4-BE49-F238E27FC236}">
                  <a16:creationId xmlns:a16="http://schemas.microsoft.com/office/drawing/2014/main" id="{0CDAC075-80E7-9A91-95F8-938F174AD569}"/>
                </a:ext>
              </a:extLst>
            </p:cNvPr>
            <p:cNvSpPr/>
            <p:nvPr/>
          </p:nvSpPr>
          <p:spPr>
            <a:xfrm>
              <a:off x="7813124" y="1300872"/>
              <a:ext cx="1330007" cy="97811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2422" name="Rounded Rectangle 12421">
              <a:extLst>
                <a:ext uri="{FF2B5EF4-FFF2-40B4-BE49-F238E27FC236}">
                  <a16:creationId xmlns:a16="http://schemas.microsoft.com/office/drawing/2014/main" id="{E09404D5-46A1-3BDB-EE99-C4C1366BBF4E}"/>
                </a:ext>
              </a:extLst>
            </p:cNvPr>
            <p:cNvSpPr/>
            <p:nvPr/>
          </p:nvSpPr>
          <p:spPr>
            <a:xfrm flipH="1">
              <a:off x="9955885" y="1291076"/>
              <a:ext cx="1630807" cy="108150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2423" name="Straight Arrow Connector 12422">
              <a:extLst>
                <a:ext uri="{FF2B5EF4-FFF2-40B4-BE49-F238E27FC236}">
                  <a16:creationId xmlns:a16="http://schemas.microsoft.com/office/drawing/2014/main" id="{AA23F1E2-8199-B8DF-9653-EFC47D272E4B}"/>
                </a:ext>
              </a:extLst>
            </p:cNvPr>
            <p:cNvCxnSpPr>
              <a:cxnSpLocks/>
              <a:stCxn id="12418" idx="3"/>
            </p:cNvCxnSpPr>
            <p:nvPr/>
          </p:nvCxnSpPr>
          <p:spPr>
            <a:xfrm flipV="1">
              <a:off x="8668779" y="1357017"/>
              <a:ext cx="100707" cy="1912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5" name="Straight Arrow Connector 12424">
              <a:extLst>
                <a:ext uri="{FF2B5EF4-FFF2-40B4-BE49-F238E27FC236}">
                  <a16:creationId xmlns:a16="http://schemas.microsoft.com/office/drawing/2014/main" id="{629CABAC-F14B-CD46-9DC6-06CD03E80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099" y="1578290"/>
              <a:ext cx="100707" cy="1912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26" name="TextBox 12425">
              <a:extLst>
                <a:ext uri="{FF2B5EF4-FFF2-40B4-BE49-F238E27FC236}">
                  <a16:creationId xmlns:a16="http://schemas.microsoft.com/office/drawing/2014/main" id="{33360340-8FD4-5AC5-E26B-353398EC9C38}"/>
                </a:ext>
              </a:extLst>
            </p:cNvPr>
            <p:cNvSpPr txBox="1"/>
            <p:nvPr/>
          </p:nvSpPr>
          <p:spPr>
            <a:xfrm>
              <a:off x="10454663" y="874661"/>
              <a:ext cx="689960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Plane</a:t>
              </a:r>
            </a:p>
          </p:txBody>
        </p:sp>
        <p:cxnSp>
          <p:nvCxnSpPr>
            <p:cNvPr id="12428" name="Straight Connector 12427">
              <a:extLst>
                <a:ext uri="{FF2B5EF4-FFF2-40B4-BE49-F238E27FC236}">
                  <a16:creationId xmlns:a16="http://schemas.microsoft.com/office/drawing/2014/main" id="{8F7ECA2D-5F9B-1875-9AAE-F237BE0736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1650" y="1630424"/>
              <a:ext cx="71411" cy="429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9" name="Straight Connector 12428">
              <a:extLst>
                <a:ext uri="{FF2B5EF4-FFF2-40B4-BE49-F238E27FC236}">
                  <a16:creationId xmlns:a16="http://schemas.microsoft.com/office/drawing/2014/main" id="{FBDD5D82-C2B2-64E8-D977-DC8E7C486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061" y="1843723"/>
              <a:ext cx="1049954" cy="199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1" name="Straight Connector 12430">
              <a:extLst>
                <a:ext uri="{FF2B5EF4-FFF2-40B4-BE49-F238E27FC236}">
                  <a16:creationId xmlns:a16="http://schemas.microsoft.com/office/drawing/2014/main" id="{9D056286-FF8B-0F16-E75A-B32487C945B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8554" y="1674963"/>
              <a:ext cx="198287" cy="167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3" name="Straight Connector 12432">
              <a:extLst>
                <a:ext uri="{FF2B5EF4-FFF2-40B4-BE49-F238E27FC236}">
                  <a16:creationId xmlns:a16="http://schemas.microsoft.com/office/drawing/2014/main" id="{E2DC6F64-AC8A-5113-4AF3-B26B5EC0F8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48022" y="1645426"/>
              <a:ext cx="206641" cy="1864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4" name="Straight Connector 12433">
              <a:extLst>
                <a:ext uri="{FF2B5EF4-FFF2-40B4-BE49-F238E27FC236}">
                  <a16:creationId xmlns:a16="http://schemas.microsoft.com/office/drawing/2014/main" id="{F56DEBBF-F136-837D-3104-61B417BA1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609" y="1686223"/>
              <a:ext cx="743200" cy="145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9" name="Straight Connector 12438">
              <a:extLst>
                <a:ext uri="{FF2B5EF4-FFF2-40B4-BE49-F238E27FC236}">
                  <a16:creationId xmlns:a16="http://schemas.microsoft.com/office/drawing/2014/main" id="{20229F8A-2905-DA96-EAB4-EB73EF758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7595" y="1805265"/>
              <a:ext cx="331393" cy="70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1" name="Straight Connector 12440">
              <a:extLst>
                <a:ext uri="{FF2B5EF4-FFF2-40B4-BE49-F238E27FC236}">
                  <a16:creationId xmlns:a16="http://schemas.microsoft.com/office/drawing/2014/main" id="{3035AE11-1384-BC85-9679-644AF8C33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860" y="1929505"/>
              <a:ext cx="244803" cy="25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4" name="Straight Arrow Connector 12443">
              <a:extLst>
                <a:ext uri="{FF2B5EF4-FFF2-40B4-BE49-F238E27FC236}">
                  <a16:creationId xmlns:a16="http://schemas.microsoft.com/office/drawing/2014/main" id="{86C429AC-4F91-4EC8-DA56-017056A803E5}"/>
                </a:ext>
              </a:extLst>
            </p:cNvPr>
            <p:cNvCxnSpPr/>
            <p:nvPr/>
          </p:nvCxnSpPr>
          <p:spPr>
            <a:xfrm flipH="1" flipV="1">
              <a:off x="10847172" y="1476171"/>
              <a:ext cx="82184" cy="3785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5" name="Straight Arrow Connector 12444">
              <a:extLst>
                <a:ext uri="{FF2B5EF4-FFF2-40B4-BE49-F238E27FC236}">
                  <a16:creationId xmlns:a16="http://schemas.microsoft.com/office/drawing/2014/main" id="{EA60A4D6-564E-9CFB-4FCD-343BD3988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7972" y="1991536"/>
              <a:ext cx="264889" cy="6201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4" name="Curved Connector 12453">
              <a:extLst>
                <a:ext uri="{FF2B5EF4-FFF2-40B4-BE49-F238E27FC236}">
                  <a16:creationId xmlns:a16="http://schemas.microsoft.com/office/drawing/2014/main" id="{498436A0-B002-7981-6B3B-4698E8CAAFBE}"/>
                </a:ext>
              </a:extLst>
            </p:cNvPr>
            <p:cNvCxnSpPr>
              <a:cxnSpLocks/>
              <a:stCxn id="9" idx="3"/>
              <a:endCxn id="12386" idx="1"/>
            </p:cNvCxnSpPr>
            <p:nvPr/>
          </p:nvCxnSpPr>
          <p:spPr>
            <a:xfrm flipV="1">
              <a:off x="9498723" y="3395148"/>
              <a:ext cx="627300" cy="20437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7" name="Curved Connector 12456">
              <a:extLst>
                <a:ext uri="{FF2B5EF4-FFF2-40B4-BE49-F238E27FC236}">
                  <a16:creationId xmlns:a16="http://schemas.microsoft.com/office/drawing/2014/main" id="{103A28F0-DD02-7F06-C06B-725C579E6A9F}"/>
                </a:ext>
              </a:extLst>
            </p:cNvPr>
            <p:cNvCxnSpPr>
              <a:cxnSpLocks/>
              <a:stCxn id="16" idx="3"/>
              <a:endCxn id="12379" idx="1"/>
            </p:cNvCxnSpPr>
            <p:nvPr/>
          </p:nvCxnSpPr>
          <p:spPr>
            <a:xfrm flipV="1">
              <a:off x="8865230" y="5225757"/>
              <a:ext cx="1012605" cy="22408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0" name="Curved Connector 12459">
              <a:extLst>
                <a:ext uri="{FF2B5EF4-FFF2-40B4-BE49-F238E27FC236}">
                  <a16:creationId xmlns:a16="http://schemas.microsoft.com/office/drawing/2014/main" id="{46C48116-A293-8F58-11C5-664CE8E12BFB}"/>
                </a:ext>
              </a:extLst>
            </p:cNvPr>
            <p:cNvCxnSpPr>
              <a:cxnSpLocks/>
              <a:endCxn id="12421" idx="1"/>
            </p:cNvCxnSpPr>
            <p:nvPr/>
          </p:nvCxnSpPr>
          <p:spPr>
            <a:xfrm>
              <a:off x="6731190" y="1776084"/>
              <a:ext cx="1081934" cy="1384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0C1209-DDB9-3786-C3AB-FDEF943B88A1}"/>
                </a:ext>
              </a:extLst>
            </p:cNvPr>
            <p:cNvCxnSpPr>
              <a:endCxn id="6" idx="3"/>
            </p:cNvCxnSpPr>
            <p:nvPr/>
          </p:nvCxnSpPr>
          <p:spPr>
            <a:xfrm flipH="1">
              <a:off x="4178526" y="3729468"/>
              <a:ext cx="654612" cy="3141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5DCD835-CB5E-947D-9927-C5DDBB694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4634" y="2301627"/>
              <a:ext cx="653234" cy="106418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CD92A31-7C81-ADB2-538C-C3852B7F15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110" y="4206591"/>
              <a:ext cx="1095986" cy="103517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76726B-BBF2-E2E8-9BCF-C1C1379F30E9}"/>
                </a:ext>
              </a:extLst>
            </p:cNvPr>
            <p:cNvSpPr txBox="1"/>
            <p:nvPr/>
          </p:nvSpPr>
          <p:spPr>
            <a:xfrm>
              <a:off x="4326450" y="4165487"/>
              <a:ext cx="11223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Linearization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60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854C6A-8BEE-BCE3-C2B7-48EB6AC07855}"/>
              </a:ext>
            </a:extLst>
          </p:cNvPr>
          <p:cNvGrpSpPr/>
          <p:nvPr/>
        </p:nvGrpSpPr>
        <p:grpSpPr>
          <a:xfrm>
            <a:off x="1604497" y="951569"/>
            <a:ext cx="8086042" cy="3452265"/>
            <a:chOff x="1604497" y="951569"/>
            <a:chExt cx="8086042" cy="345226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25B9FA-49DB-7876-F09F-300332E3A054}"/>
                </a:ext>
              </a:extLst>
            </p:cNvPr>
            <p:cNvSpPr/>
            <p:nvPr/>
          </p:nvSpPr>
          <p:spPr>
            <a:xfrm>
              <a:off x="1604497" y="951569"/>
              <a:ext cx="8086042" cy="3452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79F9C7C-0045-FBB5-12F0-A881B5CA164D}"/>
                </a:ext>
              </a:extLst>
            </p:cNvPr>
            <p:cNvGrpSpPr/>
            <p:nvPr/>
          </p:nvGrpSpPr>
          <p:grpSpPr>
            <a:xfrm>
              <a:off x="1604497" y="1627753"/>
              <a:ext cx="7783669" cy="2533983"/>
              <a:chOff x="1604497" y="1627753"/>
              <a:chExt cx="7783669" cy="2533983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ED330EB-CDE9-7F8F-F272-B6EC2D94DFDB}"/>
                  </a:ext>
                </a:extLst>
              </p:cNvPr>
              <p:cNvSpPr/>
              <p:nvPr/>
            </p:nvSpPr>
            <p:spPr>
              <a:xfrm>
                <a:off x="2652030" y="2040209"/>
                <a:ext cx="1977466" cy="59881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noFill/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96088F5-4838-1B6E-13F3-7D8CFC639388}"/>
                  </a:ext>
                </a:extLst>
              </p:cNvPr>
              <p:cNvSpPr/>
              <p:nvPr/>
            </p:nvSpPr>
            <p:spPr>
              <a:xfrm>
                <a:off x="7714313" y="2936282"/>
                <a:ext cx="1673849" cy="1225454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8925D46-E2FD-627B-6B12-DDA677F4ED06}"/>
                      </a:ext>
                    </a:extLst>
                  </p:cNvPr>
                  <p:cNvSpPr txBox="1"/>
                  <p:nvPr/>
                </p:nvSpPr>
                <p:spPr>
                  <a:xfrm>
                    <a:off x="2730517" y="2154954"/>
                    <a:ext cx="188444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CA" sz="2400" b="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8925D46-E2FD-627B-6B12-DDA677F4ED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0517" y="2154954"/>
                    <a:ext cx="188444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B9B7912-9560-8DFD-3289-8C834611C631}"/>
                      </a:ext>
                    </a:extLst>
                  </p:cNvPr>
                  <p:cNvSpPr txBox="1"/>
                  <p:nvPr/>
                </p:nvSpPr>
                <p:spPr>
                  <a:xfrm>
                    <a:off x="6431456" y="2143512"/>
                    <a:ext cx="193876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CA" sz="2400" b="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B9B7912-9560-8DFD-3289-8C834611C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1456" y="2143512"/>
                    <a:ext cx="193876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649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E66C3BB-0794-557F-F88E-F8AED56E0EE4}"/>
                  </a:ext>
                </a:extLst>
              </p:cNvPr>
              <p:cNvSpPr/>
              <p:nvPr/>
            </p:nvSpPr>
            <p:spPr>
              <a:xfrm>
                <a:off x="6431456" y="2098084"/>
                <a:ext cx="1938760" cy="59881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noFill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FB23AD89-CAFB-58C6-C75C-9C7A005AD3C9}"/>
                  </a:ext>
                </a:extLst>
              </p:cNvPr>
              <p:cNvSpPr/>
              <p:nvPr/>
            </p:nvSpPr>
            <p:spPr>
              <a:xfrm>
                <a:off x="5086919" y="1863526"/>
                <a:ext cx="555585" cy="1145278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noFill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6E3A1D1-5CAC-4042-C0BD-1C610706F65C}"/>
                      </a:ext>
                    </a:extLst>
                  </p:cNvPr>
                  <p:cNvSpPr txBox="1"/>
                  <p:nvPr/>
                </p:nvSpPr>
                <p:spPr>
                  <a:xfrm>
                    <a:off x="5203131" y="2016442"/>
                    <a:ext cx="619337" cy="968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fr-CA" sz="2400" b="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6E3A1D1-5CAC-4042-C0BD-1C610706F6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3131" y="2016442"/>
                    <a:ext cx="619337" cy="9685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4000" t="-155128" r="-114000" b="-2128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E44F40B-007E-1132-0D47-0013CD6CD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9496" y="2361235"/>
                <a:ext cx="46336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5A019FB-DA0A-C6AA-6CAD-3492573B0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504" y="2355140"/>
                <a:ext cx="788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8145141-7D00-35CD-EB81-D4BFAB9068DA}"/>
                      </a:ext>
                    </a:extLst>
                  </p:cNvPr>
                  <p:cNvSpPr txBox="1"/>
                  <p:nvPr/>
                </p:nvSpPr>
                <p:spPr>
                  <a:xfrm>
                    <a:off x="5823631" y="1903551"/>
                    <a:ext cx="318304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8145141-7D00-35CD-EB81-D4BFAB906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3631" y="1903551"/>
                    <a:ext cx="31830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1E61521-5966-4CEB-54E3-8C3EA3AEC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280" y="2368458"/>
                <a:ext cx="788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14BE147-1C53-8BE9-B519-D697494C4350}"/>
                      </a:ext>
                    </a:extLst>
                  </p:cNvPr>
                  <p:cNvSpPr txBox="1"/>
                  <p:nvPr/>
                </p:nvSpPr>
                <p:spPr>
                  <a:xfrm>
                    <a:off x="1768370" y="1877949"/>
                    <a:ext cx="318304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14BE147-1C53-8BE9-B519-D697494C43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8370" y="1877949"/>
                    <a:ext cx="31830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D9AF61B-DAFC-7AB1-7DCE-52B9850DA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0216" y="2393323"/>
                <a:ext cx="9210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4E4B334-4A1A-C0C9-9BAC-A3424A95BB2B}"/>
                      </a:ext>
                    </a:extLst>
                  </p:cNvPr>
                  <p:cNvSpPr txBox="1"/>
                  <p:nvPr/>
                </p:nvSpPr>
                <p:spPr>
                  <a:xfrm>
                    <a:off x="8601556" y="1932099"/>
                    <a:ext cx="318304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4E4B334-4A1A-C0C9-9BAC-A3424A95BB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1556" y="1932099"/>
                    <a:ext cx="318304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 r="-19231"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C7D6588-A1DC-BA0F-D549-9621830C2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783" y="2355140"/>
                <a:ext cx="0" cy="8639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C540045-51B7-A2A9-4E61-531EBB93A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0763" y="3219091"/>
                <a:ext cx="23420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DDB7C05-BD6F-468F-D18A-4DF5266B4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0763" y="2659934"/>
                <a:ext cx="0" cy="5591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DEA65C-4FA6-4EE7-92C9-8089EA9F980B}"/>
                  </a:ext>
                </a:extLst>
              </p:cNvPr>
              <p:cNvSpPr txBox="1"/>
              <p:nvPr/>
            </p:nvSpPr>
            <p:spPr>
              <a:xfrm>
                <a:off x="5726443" y="1695958"/>
                <a:ext cx="739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states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C5F9D0-413C-C27C-99DC-97B726A45A2A}"/>
                  </a:ext>
                </a:extLst>
              </p:cNvPr>
              <p:cNvSpPr txBox="1"/>
              <p:nvPr/>
            </p:nvSpPr>
            <p:spPr>
              <a:xfrm>
                <a:off x="1604497" y="170029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input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820E12-7AF8-1986-E274-008D5F05250A}"/>
                  </a:ext>
                </a:extLst>
              </p:cNvPr>
              <p:cNvSpPr txBox="1"/>
              <p:nvPr/>
            </p:nvSpPr>
            <p:spPr>
              <a:xfrm>
                <a:off x="8478184" y="1695958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output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381AB46-9844-B6C3-83DB-492483442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0836" y="1627753"/>
                <a:ext cx="0" cy="4703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28F5DC9-6890-730C-9D44-61718DC90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969" y="2367011"/>
                <a:ext cx="9177" cy="1514255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03ADB81-8038-143A-066C-198B70F55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8969" y="1627753"/>
                <a:ext cx="0" cy="7465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9216A9B-2A75-1D8C-A639-85545B2DE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969" y="1649912"/>
                <a:ext cx="505186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1D4E66C-4498-1620-203A-D6C4C434CAA0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2367323" y="3860948"/>
                <a:ext cx="69700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F4B605B-8C90-E1CE-630F-179BA501CEBC}"/>
                  </a:ext>
                </a:extLst>
              </p:cNvPr>
              <p:cNvCxnSpPr>
                <a:cxnSpLocks/>
                <a:stCxn id="41" idx="3"/>
                <a:endCxn id="13" idx="1"/>
              </p:cNvCxnSpPr>
              <p:nvPr/>
            </p:nvCxnSpPr>
            <p:spPr>
              <a:xfrm>
                <a:off x="4395293" y="3860948"/>
                <a:ext cx="712931" cy="221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2CDB3C1-F634-05CE-8A7C-BD51D2CCBB03}"/>
                  </a:ext>
                </a:extLst>
              </p:cNvPr>
              <p:cNvSpPr/>
              <p:nvPr/>
            </p:nvSpPr>
            <p:spPr>
              <a:xfrm>
                <a:off x="3064327" y="3616136"/>
                <a:ext cx="1330966" cy="489624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5C56ED-E41A-253D-03A8-1E28504AC07E}"/>
                  </a:ext>
                </a:extLst>
              </p:cNvPr>
              <p:cNvSpPr txBox="1"/>
              <p:nvPr/>
            </p:nvSpPr>
            <p:spPr>
              <a:xfrm>
                <a:off x="7792857" y="2949975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Graphic output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022DD54-6CD3-1DE8-FF67-15914BBBD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1088" y="3473757"/>
                <a:ext cx="71411" cy="429879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0571D8-F125-6195-B593-302C05A820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2499" y="3687056"/>
                <a:ext cx="1049954" cy="19932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D7FB7A0-5839-4AFA-E0A3-B3C15C9AA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7992" y="3518296"/>
                <a:ext cx="198287" cy="1672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3EFC05D-8F01-34A1-C5F0-F7D22021F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460" y="3488759"/>
                <a:ext cx="206641" cy="186402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2D2024A-D353-09C9-C81A-3485A7E399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047" y="3529556"/>
                <a:ext cx="743200" cy="14560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6D57121-70BE-1EB9-66EF-8333656D98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7033" y="3648598"/>
                <a:ext cx="331393" cy="7038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3421AA0-51CD-4C10-D2C5-A2696D87E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9298" y="3772838"/>
                <a:ext cx="244803" cy="259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077B517-CE58-C368-768A-08F91BC759DD}"/>
                  </a:ext>
                </a:extLst>
              </p:cNvPr>
              <p:cNvCxnSpPr/>
              <p:nvPr/>
            </p:nvCxnSpPr>
            <p:spPr>
              <a:xfrm flipH="1" flipV="1">
                <a:off x="8686610" y="3319504"/>
                <a:ext cx="82184" cy="37856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0AEA693-8160-43F7-89F7-5B0FB019BA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7410" y="3834869"/>
                <a:ext cx="264889" cy="6201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FE73384-A9DD-856D-CF8E-329C71E4D81C}"/>
                  </a:ext>
                </a:extLst>
              </p:cNvPr>
              <p:cNvSpPr/>
              <p:nvPr/>
            </p:nvSpPr>
            <p:spPr>
              <a:xfrm>
                <a:off x="5108224" y="3561763"/>
                <a:ext cx="1929282" cy="598811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222BA53-0FB4-A191-40F5-3142E5696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0763" y="3174811"/>
                <a:ext cx="0" cy="41757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76111A3-FFF5-27CB-EF8F-73B0482C4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751" y="3696018"/>
                    <a:ext cx="129509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CA" sz="2000" b="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76111A3-FFF5-27CB-EF8F-73B0482C4B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751" y="3696018"/>
                    <a:ext cx="129509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B833F47-1C32-2DE7-C774-9028B1D8C5F1}"/>
                      </a:ext>
                    </a:extLst>
                  </p:cNvPr>
                  <p:cNvSpPr txBox="1"/>
                  <p:nvPr/>
                </p:nvSpPr>
                <p:spPr>
                  <a:xfrm>
                    <a:off x="4466987" y="3433867"/>
                    <a:ext cx="318304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en-US" sz="24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B833F47-1C32-2DE7-C774-9028B1D8C5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987" y="3433867"/>
                    <a:ext cx="318304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846" r="-23077"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FCE87B-56BD-AEFA-3C58-7F409164E160}"/>
                  </a:ext>
                </a:extLst>
              </p:cNvPr>
              <p:cNvSpPr txBox="1"/>
              <p:nvPr/>
            </p:nvSpPr>
            <p:spPr>
              <a:xfrm>
                <a:off x="4357777" y="3279266"/>
                <a:ext cx="815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config.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93DA9E2-F0AA-B8AD-1B65-9775A35E3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2350" y="3860948"/>
                <a:ext cx="63196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E1A3029-555E-9F80-8A40-3597E33CCD9C}"/>
                  </a:ext>
                </a:extLst>
              </p:cNvPr>
              <p:cNvSpPr txBox="1"/>
              <p:nvPr/>
            </p:nvSpPr>
            <p:spPr>
              <a:xfrm>
                <a:off x="7070177" y="3457345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lines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FFBFA5A-9534-C958-6C0E-B4F11729A050}"/>
                      </a:ext>
                    </a:extLst>
                  </p:cNvPr>
                  <p:cNvSpPr txBox="1"/>
                  <p:nvPr/>
                </p:nvSpPr>
                <p:spPr>
                  <a:xfrm>
                    <a:off x="5250348" y="3696019"/>
                    <a:ext cx="129509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𝑓𝑤𝑑</m:t>
                          </m:r>
                          <m:r>
                            <a:rPr lang="fr-CA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CA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𝑘𝑖𝑛𝑒𝑚𝑎𝑡𝑖𝑐</m:t>
                          </m:r>
                        </m:oMath>
                      </m:oMathPara>
                    </a14:m>
                    <a:endParaRPr lang="fr-CA" sz="2000" b="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FFBFA5A-9534-C958-6C0E-B4F11729A0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348" y="3696019"/>
                    <a:ext cx="129509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738" r="-39806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635996-747F-8B92-C641-90987E1DFD88}"/>
                </a:ext>
              </a:extLst>
            </p:cNvPr>
            <p:cNvSpPr txBox="1"/>
            <p:nvPr/>
          </p:nvSpPr>
          <p:spPr>
            <a:xfrm>
              <a:off x="2946554" y="951569"/>
              <a:ext cx="532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Dynamic System Core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04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152</Words>
  <Application>Microsoft Macintosh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Girard</dc:creator>
  <cp:lastModifiedBy>Alexandre Girard</cp:lastModifiedBy>
  <cp:revision>3</cp:revision>
  <dcterms:created xsi:type="dcterms:W3CDTF">2023-12-15T17:35:21Z</dcterms:created>
  <dcterms:modified xsi:type="dcterms:W3CDTF">2023-12-15T18:16:34Z</dcterms:modified>
</cp:coreProperties>
</file>