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9144000"/>
  <p:notesSz cx="6858000" cy="9144000"/>
  <p:embeddedFontLst>
    <p:embeddedFont>
      <p:font typeface="Corbel"/>
      <p:regular r:id="rId24"/>
      <p:bold r:id="rId25"/>
      <p:italic r:id="rId26"/>
      <p:boldItalic r:id="rId27"/>
    </p:embeddedFont>
    <p:embeddedFont>
      <p:font typeface="Helvetica Neue"/>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imzR8k/wCAis1g+S/qMKgQ59HF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orbel-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orbel-italic.fntdata"/><Relationship Id="rId25" Type="http://schemas.openxmlformats.org/officeDocument/2006/relationships/font" Target="fonts/Corbel-bold.fntdata"/><Relationship Id="rId28" Type="http://schemas.openxmlformats.org/officeDocument/2006/relationships/font" Target="fonts/HelveticaNeue-regular.fntdata"/><Relationship Id="rId27" Type="http://schemas.openxmlformats.org/officeDocument/2006/relationships/font" Target="fonts/Corbel-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atin typeface="Helvetica Neue"/>
                <a:ea typeface="Helvetica Neue"/>
                <a:cs typeface="Helvetica Neue"/>
                <a:sym typeface="Helvetica Neue"/>
              </a:defRPr>
            </a:lvl1pPr>
            <a:lvl2pPr indent="-228600" lvl="1" marL="914400" marR="0" rtl="0" algn="l">
              <a:spcBef>
                <a:spcPts val="0"/>
              </a:spcBef>
              <a:spcAft>
                <a:spcPts val="0"/>
              </a:spcAft>
              <a:buSzPts val="1400"/>
              <a:buNone/>
              <a:defRPr b="0" i="0" sz="1800" u="none" cap="none" strike="noStrike">
                <a:latin typeface="Helvetica Neue"/>
                <a:ea typeface="Helvetica Neue"/>
                <a:cs typeface="Helvetica Neue"/>
                <a:sym typeface="Helvetica Neue"/>
              </a:defRPr>
            </a:lvl2pPr>
            <a:lvl3pPr indent="-228600" lvl="2" marL="1371600" marR="0" rtl="0" algn="l">
              <a:spcBef>
                <a:spcPts val="0"/>
              </a:spcBef>
              <a:spcAft>
                <a:spcPts val="0"/>
              </a:spcAft>
              <a:buSzPts val="1400"/>
              <a:buNone/>
              <a:defRPr b="0" i="0" sz="1800" u="none" cap="none" strike="noStrike">
                <a:latin typeface="Helvetica Neue"/>
                <a:ea typeface="Helvetica Neue"/>
                <a:cs typeface="Helvetica Neue"/>
                <a:sym typeface="Helvetica Neue"/>
              </a:defRPr>
            </a:lvl3pPr>
            <a:lvl4pPr indent="-228600" lvl="3" marL="1828800" marR="0" rtl="0" algn="l">
              <a:spcBef>
                <a:spcPts val="0"/>
              </a:spcBef>
              <a:spcAft>
                <a:spcPts val="0"/>
              </a:spcAft>
              <a:buSzPts val="1400"/>
              <a:buNone/>
              <a:defRPr b="0" i="0" sz="1800" u="none" cap="none" strike="noStrike">
                <a:latin typeface="Helvetica Neue"/>
                <a:ea typeface="Helvetica Neue"/>
                <a:cs typeface="Helvetica Neue"/>
                <a:sym typeface="Helvetica Neue"/>
              </a:defRPr>
            </a:lvl4pPr>
            <a:lvl5pPr indent="-228600" lvl="4" marL="2286000" marR="0" rtl="0" algn="l">
              <a:spcBef>
                <a:spcPts val="0"/>
              </a:spcBef>
              <a:spcAft>
                <a:spcPts val="0"/>
              </a:spcAft>
              <a:buSzPts val="1400"/>
              <a:buNone/>
              <a:defRPr b="0" i="0" sz="1800" u="none" cap="none" strike="noStrike">
                <a:latin typeface="Helvetica Neue"/>
                <a:ea typeface="Helvetica Neue"/>
                <a:cs typeface="Helvetica Neue"/>
                <a:sym typeface="Helvetica Neue"/>
              </a:defRPr>
            </a:lvl5pPr>
            <a:lvl6pPr indent="-228600" lvl="5" marL="2743200" marR="0" rtl="0" algn="l">
              <a:spcBef>
                <a:spcPts val="0"/>
              </a:spcBef>
              <a:spcAft>
                <a:spcPts val="0"/>
              </a:spcAft>
              <a:buSzPts val="1400"/>
              <a:buNone/>
              <a:defRPr b="0" i="0" sz="1800" u="none" cap="none" strike="noStrike">
                <a:latin typeface="Helvetica Neue"/>
                <a:ea typeface="Helvetica Neue"/>
                <a:cs typeface="Helvetica Neue"/>
                <a:sym typeface="Helvetica Neue"/>
              </a:defRPr>
            </a:lvl6pPr>
            <a:lvl7pPr indent="-228600" lvl="6" marL="3200400" marR="0" rtl="0" algn="l">
              <a:spcBef>
                <a:spcPts val="0"/>
              </a:spcBef>
              <a:spcAft>
                <a:spcPts val="0"/>
              </a:spcAft>
              <a:buSzPts val="1400"/>
              <a:buNone/>
              <a:defRPr b="0" i="0" sz="1800" u="none" cap="none" strike="noStrike">
                <a:latin typeface="Helvetica Neue"/>
                <a:ea typeface="Helvetica Neue"/>
                <a:cs typeface="Helvetica Neue"/>
                <a:sym typeface="Helvetica Neue"/>
              </a:defRPr>
            </a:lvl7pPr>
            <a:lvl8pPr indent="-228600" lvl="7" marL="3657600" marR="0" rtl="0" algn="l">
              <a:spcBef>
                <a:spcPts val="0"/>
              </a:spcBef>
              <a:spcAft>
                <a:spcPts val="0"/>
              </a:spcAft>
              <a:buSzPts val="1400"/>
              <a:buNone/>
              <a:defRPr b="0" i="0" sz="1800" u="none" cap="none" strike="noStrike">
                <a:latin typeface="Helvetica Neue"/>
                <a:ea typeface="Helvetica Neue"/>
                <a:cs typeface="Helvetica Neue"/>
                <a:sym typeface="Helvetica Neue"/>
              </a:defRPr>
            </a:lvl8pPr>
            <a:lvl9pPr indent="-228600" lvl="8" marL="4114800" marR="0" rtl="0" algn="l">
              <a:spcBef>
                <a:spcPts val="0"/>
              </a:spcBef>
              <a:spcAft>
                <a:spcPts val="0"/>
              </a:spcAft>
              <a:buSzPts val="1400"/>
              <a:buNone/>
              <a:defRPr b="0" i="0" sz="18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type="tx">
  <p:cSld name="TITLE_AND_BODY">
    <p:spTree>
      <p:nvGrpSpPr>
        <p:cNvPr id="18" name="Shape 18"/>
        <p:cNvGrpSpPr/>
        <p:nvPr/>
      </p:nvGrpSpPr>
      <p:grpSpPr>
        <a:xfrm>
          <a:off x="0" y="0"/>
          <a:ext cx="0" cy="0"/>
          <a:chOff x="0" y="0"/>
          <a:chExt cx="0" cy="0"/>
        </a:xfrm>
      </p:grpSpPr>
      <p:sp>
        <p:nvSpPr>
          <p:cNvPr id="19" name="Google Shape;19;p21"/>
          <p:cNvSpPr txBox="1"/>
          <p:nvPr>
            <p:ph idx="12" type="sldNum"/>
          </p:nvPr>
        </p:nvSpPr>
        <p:spPr>
          <a:xfrm>
            <a:off x="8455660" y="6183630"/>
            <a:ext cx="231141" cy="231140"/>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000"/>
              <a:buFont typeface="Corbel"/>
              <a:buNone/>
              <a:defRPr sz="1000"/>
            </a:lvl1pPr>
            <a:lvl2pPr indent="0" lvl="1" marL="0" algn="r">
              <a:lnSpc>
                <a:spcPct val="100000"/>
              </a:lnSpc>
              <a:spcBef>
                <a:spcPts val="0"/>
              </a:spcBef>
              <a:spcAft>
                <a:spcPts val="0"/>
              </a:spcAft>
              <a:buClr>
                <a:srgbClr val="000000"/>
              </a:buClr>
              <a:buSzPts val="1000"/>
              <a:buFont typeface="Corbel"/>
              <a:buNone/>
              <a:defRPr sz="1000"/>
            </a:lvl2pPr>
            <a:lvl3pPr indent="0" lvl="2" marL="0" algn="r">
              <a:lnSpc>
                <a:spcPct val="100000"/>
              </a:lnSpc>
              <a:spcBef>
                <a:spcPts val="0"/>
              </a:spcBef>
              <a:spcAft>
                <a:spcPts val="0"/>
              </a:spcAft>
              <a:buClr>
                <a:srgbClr val="000000"/>
              </a:buClr>
              <a:buSzPts val="1000"/>
              <a:buFont typeface="Corbel"/>
              <a:buNone/>
              <a:defRPr sz="1000"/>
            </a:lvl3pPr>
            <a:lvl4pPr indent="0" lvl="3" marL="0" algn="r">
              <a:lnSpc>
                <a:spcPct val="100000"/>
              </a:lnSpc>
              <a:spcBef>
                <a:spcPts val="0"/>
              </a:spcBef>
              <a:spcAft>
                <a:spcPts val="0"/>
              </a:spcAft>
              <a:buClr>
                <a:srgbClr val="000000"/>
              </a:buClr>
              <a:buSzPts val="1000"/>
              <a:buFont typeface="Corbel"/>
              <a:buNone/>
              <a:defRPr sz="1000"/>
            </a:lvl4pPr>
            <a:lvl5pPr indent="0" lvl="4" marL="0" algn="r">
              <a:lnSpc>
                <a:spcPct val="100000"/>
              </a:lnSpc>
              <a:spcBef>
                <a:spcPts val="0"/>
              </a:spcBef>
              <a:spcAft>
                <a:spcPts val="0"/>
              </a:spcAft>
              <a:buClr>
                <a:srgbClr val="000000"/>
              </a:buClr>
              <a:buSzPts val="1000"/>
              <a:buFont typeface="Corbel"/>
              <a:buNone/>
              <a:defRPr sz="1000"/>
            </a:lvl5pPr>
            <a:lvl6pPr indent="0" lvl="5" marL="0" algn="r">
              <a:lnSpc>
                <a:spcPct val="100000"/>
              </a:lnSpc>
              <a:spcBef>
                <a:spcPts val="0"/>
              </a:spcBef>
              <a:spcAft>
                <a:spcPts val="0"/>
              </a:spcAft>
              <a:buClr>
                <a:srgbClr val="000000"/>
              </a:buClr>
              <a:buSzPts val="1000"/>
              <a:buFont typeface="Corbel"/>
              <a:buNone/>
              <a:defRPr sz="1000"/>
            </a:lvl6pPr>
            <a:lvl7pPr indent="0" lvl="6" marL="0" algn="r">
              <a:lnSpc>
                <a:spcPct val="100000"/>
              </a:lnSpc>
              <a:spcBef>
                <a:spcPts val="0"/>
              </a:spcBef>
              <a:spcAft>
                <a:spcPts val="0"/>
              </a:spcAft>
              <a:buClr>
                <a:srgbClr val="000000"/>
              </a:buClr>
              <a:buSzPts val="1000"/>
              <a:buFont typeface="Corbel"/>
              <a:buNone/>
              <a:defRPr sz="1000"/>
            </a:lvl7pPr>
            <a:lvl8pPr indent="0" lvl="7" marL="0" algn="r">
              <a:lnSpc>
                <a:spcPct val="100000"/>
              </a:lnSpc>
              <a:spcBef>
                <a:spcPts val="0"/>
              </a:spcBef>
              <a:spcAft>
                <a:spcPts val="0"/>
              </a:spcAft>
              <a:buClr>
                <a:srgbClr val="000000"/>
              </a:buClr>
              <a:buSzPts val="1000"/>
              <a:buFont typeface="Corbel"/>
              <a:buNone/>
              <a:defRPr sz="1000"/>
            </a:lvl8pPr>
            <a:lvl9pPr indent="0" lvl="8" marL="0" algn="r">
              <a:lnSpc>
                <a:spcPct val="100000"/>
              </a:lnSpc>
              <a:spcBef>
                <a:spcPts val="0"/>
              </a:spcBef>
              <a:spcAft>
                <a:spcPts val="0"/>
              </a:spcAft>
              <a:buClr>
                <a:srgbClr val="000000"/>
              </a:buClr>
              <a:buSzPts val="1000"/>
              <a:buFont typeface="Corbel"/>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p:spTree>
      <p:nvGrpSpPr>
        <p:cNvPr id="20" name="Shape 20"/>
        <p:cNvGrpSpPr/>
        <p:nvPr/>
      </p:nvGrpSpPr>
      <p:grpSpPr>
        <a:xfrm>
          <a:off x="0" y="0"/>
          <a:ext cx="0" cy="0"/>
          <a:chOff x="0" y="0"/>
          <a:chExt cx="0" cy="0"/>
        </a:xfrm>
      </p:grpSpPr>
      <p:grpSp>
        <p:nvGrpSpPr>
          <p:cNvPr id="21" name="Google Shape;21;p22"/>
          <p:cNvGrpSpPr/>
          <p:nvPr/>
        </p:nvGrpSpPr>
        <p:grpSpPr>
          <a:xfrm>
            <a:off x="-2" y="0"/>
            <a:ext cx="2132016" cy="6858002"/>
            <a:chOff x="-1" y="0"/>
            <a:chExt cx="2132014" cy="6858000"/>
          </a:xfrm>
        </p:grpSpPr>
        <p:sp>
          <p:nvSpPr>
            <p:cNvPr id="22" name="Google Shape;22;p22"/>
            <p:cNvSpPr/>
            <p:nvPr/>
          </p:nvSpPr>
          <p:spPr>
            <a:xfrm>
              <a:off x="0" y="0"/>
              <a:ext cx="1073150" cy="5291138"/>
            </a:xfrm>
            <a:custGeom>
              <a:rect b="b" l="l" r="r" t="t"/>
              <a:pathLst>
                <a:path extrusionOk="0" h="21600" w="21600">
                  <a:moveTo>
                    <a:pt x="0" y="20297"/>
                  </a:moveTo>
                  <a:lnTo>
                    <a:pt x="0" y="21464"/>
                  </a:lnTo>
                  <a:lnTo>
                    <a:pt x="4026" y="21600"/>
                  </a:lnTo>
                  <a:lnTo>
                    <a:pt x="21600" y="0"/>
                  </a:lnTo>
                  <a:lnTo>
                    <a:pt x="16424" y="0"/>
                  </a:lnTo>
                  <a:lnTo>
                    <a:pt x="0" y="20297"/>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 name="Google Shape;23;p22"/>
            <p:cNvSpPr/>
            <p:nvPr/>
          </p:nvSpPr>
          <p:spPr>
            <a:xfrm>
              <a:off x="0" y="0"/>
              <a:ext cx="758825" cy="4624388"/>
            </a:xfrm>
            <a:custGeom>
              <a:rect b="b" l="l" r="r" t="t"/>
              <a:pathLst>
                <a:path extrusionOk="0" h="21600" w="21600">
                  <a:moveTo>
                    <a:pt x="21600" y="0"/>
                  </a:moveTo>
                  <a:lnTo>
                    <a:pt x="14370" y="0"/>
                  </a:lnTo>
                  <a:lnTo>
                    <a:pt x="0" y="14370"/>
                  </a:lnTo>
                  <a:lnTo>
                    <a:pt x="0" y="21600"/>
                  </a:lnTo>
                  <a:lnTo>
                    <a:pt x="21600" y="0"/>
                  </a:lnTo>
                  <a:close/>
                </a:path>
              </a:pathLst>
            </a:custGeom>
            <a:solidFill>
              <a:srgbClr val="59595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 name="Google Shape;24;p22"/>
            <p:cNvSpPr/>
            <p:nvPr/>
          </p:nvSpPr>
          <p:spPr>
            <a:xfrm>
              <a:off x="0" y="5662612"/>
              <a:ext cx="906463" cy="1195388"/>
            </a:xfrm>
            <a:custGeom>
              <a:rect b="b" l="l" r="r" t="t"/>
              <a:pathLst>
                <a:path extrusionOk="0" h="21600" w="21600">
                  <a:moveTo>
                    <a:pt x="0" y="0"/>
                  </a:moveTo>
                  <a:lnTo>
                    <a:pt x="0" y="344"/>
                  </a:lnTo>
                  <a:lnTo>
                    <a:pt x="20352" y="21600"/>
                  </a:lnTo>
                  <a:lnTo>
                    <a:pt x="21600" y="21600"/>
                  </a:lnTo>
                  <a:lnTo>
                    <a:pt x="0" y="0"/>
                  </a:lnTo>
                  <a:close/>
                </a:path>
              </a:pathLst>
            </a:custGeom>
            <a:solidFill>
              <a:srgbClr val="262626"/>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 name="Google Shape;25;p22"/>
            <p:cNvSpPr/>
            <p:nvPr/>
          </p:nvSpPr>
          <p:spPr>
            <a:xfrm>
              <a:off x="-1" y="5295899"/>
              <a:ext cx="1487489" cy="1562100"/>
            </a:xfrm>
            <a:custGeom>
              <a:rect b="b" l="l" r="r" t="t"/>
              <a:pathLst>
                <a:path extrusionOk="0" h="21600" w="21600">
                  <a:moveTo>
                    <a:pt x="0" y="0"/>
                  </a:moveTo>
                  <a:lnTo>
                    <a:pt x="0" y="66"/>
                  </a:lnTo>
                  <a:lnTo>
                    <a:pt x="20770" y="21600"/>
                  </a:lnTo>
                  <a:lnTo>
                    <a:pt x="21600" y="21600"/>
                  </a:lnTo>
                  <a:lnTo>
                    <a:pt x="0" y="0"/>
                  </a:lnTo>
                  <a:close/>
                </a:path>
              </a:pathLst>
            </a:custGeom>
            <a:solidFill>
              <a:srgbClr val="7B480B"/>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 name="Google Shape;26;p22"/>
            <p:cNvSpPr/>
            <p:nvPr/>
          </p:nvSpPr>
          <p:spPr>
            <a:xfrm>
              <a:off x="0" y="5257799"/>
              <a:ext cx="2132013" cy="1600200"/>
            </a:xfrm>
            <a:custGeom>
              <a:rect b="b" l="l" r="r" t="t"/>
              <a:pathLst>
                <a:path extrusionOk="0" h="21600" w="21600">
                  <a:moveTo>
                    <a:pt x="0" y="514"/>
                  </a:moveTo>
                  <a:lnTo>
                    <a:pt x="15070" y="21600"/>
                  </a:lnTo>
                  <a:lnTo>
                    <a:pt x="21600" y="21600"/>
                  </a:lnTo>
                  <a:lnTo>
                    <a:pt x="2027" y="450"/>
                  </a:lnTo>
                  <a:lnTo>
                    <a:pt x="0" y="0"/>
                  </a:lnTo>
                  <a:lnTo>
                    <a:pt x="0" y="514"/>
                  </a:lnTo>
                  <a:close/>
                </a:path>
              </a:pathLst>
            </a:custGeom>
            <a:solidFill>
              <a:srgbClr val="B96C1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 name="Google Shape;27;p22"/>
            <p:cNvSpPr/>
            <p:nvPr/>
          </p:nvSpPr>
          <p:spPr>
            <a:xfrm>
              <a:off x="0" y="5357812"/>
              <a:ext cx="1377950" cy="1500188"/>
            </a:xfrm>
            <a:custGeom>
              <a:rect b="b" l="l" r="r" t="t"/>
              <a:pathLst>
                <a:path extrusionOk="0" h="21600" w="21600">
                  <a:moveTo>
                    <a:pt x="0" y="4389"/>
                  </a:moveTo>
                  <a:lnTo>
                    <a:pt x="14209" y="21600"/>
                  </a:lnTo>
                  <a:lnTo>
                    <a:pt x="21600" y="21600"/>
                  </a:lnTo>
                  <a:lnTo>
                    <a:pt x="0" y="0"/>
                  </a:lnTo>
                  <a:lnTo>
                    <a:pt x="0" y="4389"/>
                  </a:lnTo>
                  <a:close/>
                </a:path>
              </a:pathLst>
            </a:custGeom>
            <a:solidFill>
              <a:srgbClr val="404040"/>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8" name="Google Shape;28;p22"/>
          <p:cNvSpPr txBox="1"/>
          <p:nvPr>
            <p:ph idx="12" type="sldNum"/>
          </p:nvPr>
        </p:nvSpPr>
        <p:spPr>
          <a:xfrm>
            <a:off x="8455660" y="6175692"/>
            <a:ext cx="231141" cy="23114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000"/>
              <a:buFont typeface="Corbel"/>
              <a:buNone/>
              <a:defRPr sz="1000"/>
            </a:lvl1pPr>
            <a:lvl2pPr indent="0" lvl="1" marL="0" algn="r">
              <a:lnSpc>
                <a:spcPct val="100000"/>
              </a:lnSpc>
              <a:spcBef>
                <a:spcPts val="0"/>
              </a:spcBef>
              <a:spcAft>
                <a:spcPts val="0"/>
              </a:spcAft>
              <a:buClr>
                <a:srgbClr val="000000"/>
              </a:buClr>
              <a:buSzPts val="1000"/>
              <a:buFont typeface="Corbel"/>
              <a:buNone/>
              <a:defRPr sz="1000"/>
            </a:lvl2pPr>
            <a:lvl3pPr indent="0" lvl="2" marL="0" algn="r">
              <a:lnSpc>
                <a:spcPct val="100000"/>
              </a:lnSpc>
              <a:spcBef>
                <a:spcPts val="0"/>
              </a:spcBef>
              <a:spcAft>
                <a:spcPts val="0"/>
              </a:spcAft>
              <a:buClr>
                <a:srgbClr val="000000"/>
              </a:buClr>
              <a:buSzPts val="1000"/>
              <a:buFont typeface="Corbel"/>
              <a:buNone/>
              <a:defRPr sz="1000"/>
            </a:lvl3pPr>
            <a:lvl4pPr indent="0" lvl="3" marL="0" algn="r">
              <a:lnSpc>
                <a:spcPct val="100000"/>
              </a:lnSpc>
              <a:spcBef>
                <a:spcPts val="0"/>
              </a:spcBef>
              <a:spcAft>
                <a:spcPts val="0"/>
              </a:spcAft>
              <a:buClr>
                <a:srgbClr val="000000"/>
              </a:buClr>
              <a:buSzPts val="1000"/>
              <a:buFont typeface="Corbel"/>
              <a:buNone/>
              <a:defRPr sz="1000"/>
            </a:lvl4pPr>
            <a:lvl5pPr indent="0" lvl="4" marL="0" algn="r">
              <a:lnSpc>
                <a:spcPct val="100000"/>
              </a:lnSpc>
              <a:spcBef>
                <a:spcPts val="0"/>
              </a:spcBef>
              <a:spcAft>
                <a:spcPts val="0"/>
              </a:spcAft>
              <a:buClr>
                <a:srgbClr val="000000"/>
              </a:buClr>
              <a:buSzPts val="1000"/>
              <a:buFont typeface="Corbel"/>
              <a:buNone/>
              <a:defRPr sz="1000"/>
            </a:lvl5pPr>
            <a:lvl6pPr indent="0" lvl="5" marL="0" algn="r">
              <a:lnSpc>
                <a:spcPct val="100000"/>
              </a:lnSpc>
              <a:spcBef>
                <a:spcPts val="0"/>
              </a:spcBef>
              <a:spcAft>
                <a:spcPts val="0"/>
              </a:spcAft>
              <a:buClr>
                <a:srgbClr val="000000"/>
              </a:buClr>
              <a:buSzPts val="1000"/>
              <a:buFont typeface="Corbel"/>
              <a:buNone/>
              <a:defRPr sz="1000"/>
            </a:lvl6pPr>
            <a:lvl7pPr indent="0" lvl="6" marL="0" algn="r">
              <a:lnSpc>
                <a:spcPct val="100000"/>
              </a:lnSpc>
              <a:spcBef>
                <a:spcPts val="0"/>
              </a:spcBef>
              <a:spcAft>
                <a:spcPts val="0"/>
              </a:spcAft>
              <a:buClr>
                <a:srgbClr val="000000"/>
              </a:buClr>
              <a:buSzPts val="1000"/>
              <a:buFont typeface="Corbel"/>
              <a:buNone/>
              <a:defRPr sz="1000"/>
            </a:lvl7pPr>
            <a:lvl8pPr indent="0" lvl="7" marL="0" algn="r">
              <a:lnSpc>
                <a:spcPct val="100000"/>
              </a:lnSpc>
              <a:spcBef>
                <a:spcPts val="0"/>
              </a:spcBef>
              <a:spcAft>
                <a:spcPts val="0"/>
              </a:spcAft>
              <a:buClr>
                <a:srgbClr val="000000"/>
              </a:buClr>
              <a:buSzPts val="1000"/>
              <a:buFont typeface="Corbel"/>
              <a:buNone/>
              <a:defRPr sz="1000"/>
            </a:lvl8pPr>
            <a:lvl9pPr indent="0" lvl="8" marL="0" algn="r">
              <a:lnSpc>
                <a:spcPct val="100000"/>
              </a:lnSpc>
              <a:spcBef>
                <a:spcPts val="0"/>
              </a:spcBef>
              <a:spcAft>
                <a:spcPts val="0"/>
              </a:spcAft>
              <a:buClr>
                <a:srgbClr val="000000"/>
              </a:buClr>
              <a:buSzPts val="1000"/>
              <a:buFont typeface="Corbel"/>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2">
    <p:spTree>
      <p:nvGrpSpPr>
        <p:cNvPr id="29" name="Shape 29"/>
        <p:cNvGrpSpPr/>
        <p:nvPr/>
      </p:nvGrpSpPr>
      <p:grpSpPr>
        <a:xfrm>
          <a:off x="0" y="0"/>
          <a:ext cx="0" cy="0"/>
          <a:chOff x="0" y="0"/>
          <a:chExt cx="0" cy="0"/>
        </a:xfrm>
      </p:grpSpPr>
      <p:grpSp>
        <p:nvGrpSpPr>
          <p:cNvPr id="30" name="Google Shape;30;p23"/>
          <p:cNvGrpSpPr/>
          <p:nvPr/>
        </p:nvGrpSpPr>
        <p:grpSpPr>
          <a:xfrm>
            <a:off x="-2" y="0"/>
            <a:ext cx="2132016" cy="6858002"/>
            <a:chOff x="-1" y="0"/>
            <a:chExt cx="2132014" cy="6858000"/>
          </a:xfrm>
        </p:grpSpPr>
        <p:sp>
          <p:nvSpPr>
            <p:cNvPr id="31" name="Google Shape;31;p23"/>
            <p:cNvSpPr/>
            <p:nvPr/>
          </p:nvSpPr>
          <p:spPr>
            <a:xfrm>
              <a:off x="0" y="0"/>
              <a:ext cx="1073150" cy="5291138"/>
            </a:xfrm>
            <a:custGeom>
              <a:rect b="b" l="l" r="r" t="t"/>
              <a:pathLst>
                <a:path extrusionOk="0" h="21600" w="21600">
                  <a:moveTo>
                    <a:pt x="0" y="20297"/>
                  </a:moveTo>
                  <a:lnTo>
                    <a:pt x="0" y="21464"/>
                  </a:lnTo>
                  <a:lnTo>
                    <a:pt x="4026" y="21600"/>
                  </a:lnTo>
                  <a:lnTo>
                    <a:pt x="21600" y="0"/>
                  </a:lnTo>
                  <a:lnTo>
                    <a:pt x="16424" y="0"/>
                  </a:lnTo>
                  <a:lnTo>
                    <a:pt x="0" y="20297"/>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 name="Google Shape;32;p23"/>
            <p:cNvSpPr/>
            <p:nvPr/>
          </p:nvSpPr>
          <p:spPr>
            <a:xfrm>
              <a:off x="0" y="0"/>
              <a:ext cx="758825" cy="4624388"/>
            </a:xfrm>
            <a:custGeom>
              <a:rect b="b" l="l" r="r" t="t"/>
              <a:pathLst>
                <a:path extrusionOk="0" h="21600" w="21600">
                  <a:moveTo>
                    <a:pt x="21600" y="0"/>
                  </a:moveTo>
                  <a:lnTo>
                    <a:pt x="14370" y="0"/>
                  </a:lnTo>
                  <a:lnTo>
                    <a:pt x="0" y="14370"/>
                  </a:lnTo>
                  <a:lnTo>
                    <a:pt x="0" y="21600"/>
                  </a:lnTo>
                  <a:lnTo>
                    <a:pt x="21600" y="0"/>
                  </a:lnTo>
                  <a:close/>
                </a:path>
              </a:pathLst>
            </a:custGeom>
            <a:solidFill>
              <a:srgbClr val="59595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 name="Google Shape;33;p23"/>
            <p:cNvSpPr/>
            <p:nvPr/>
          </p:nvSpPr>
          <p:spPr>
            <a:xfrm>
              <a:off x="0" y="5662612"/>
              <a:ext cx="906463" cy="1195388"/>
            </a:xfrm>
            <a:custGeom>
              <a:rect b="b" l="l" r="r" t="t"/>
              <a:pathLst>
                <a:path extrusionOk="0" h="21600" w="21600">
                  <a:moveTo>
                    <a:pt x="0" y="0"/>
                  </a:moveTo>
                  <a:lnTo>
                    <a:pt x="0" y="344"/>
                  </a:lnTo>
                  <a:lnTo>
                    <a:pt x="20352" y="21600"/>
                  </a:lnTo>
                  <a:lnTo>
                    <a:pt x="21600" y="21600"/>
                  </a:lnTo>
                  <a:lnTo>
                    <a:pt x="0" y="0"/>
                  </a:lnTo>
                  <a:close/>
                </a:path>
              </a:pathLst>
            </a:custGeom>
            <a:solidFill>
              <a:srgbClr val="262626"/>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 name="Google Shape;34;p23"/>
            <p:cNvSpPr/>
            <p:nvPr/>
          </p:nvSpPr>
          <p:spPr>
            <a:xfrm>
              <a:off x="-1" y="5295899"/>
              <a:ext cx="1487489" cy="1562100"/>
            </a:xfrm>
            <a:custGeom>
              <a:rect b="b" l="l" r="r" t="t"/>
              <a:pathLst>
                <a:path extrusionOk="0" h="21600" w="21600">
                  <a:moveTo>
                    <a:pt x="0" y="0"/>
                  </a:moveTo>
                  <a:lnTo>
                    <a:pt x="0" y="66"/>
                  </a:lnTo>
                  <a:lnTo>
                    <a:pt x="20770" y="21600"/>
                  </a:lnTo>
                  <a:lnTo>
                    <a:pt x="21600" y="21600"/>
                  </a:lnTo>
                  <a:lnTo>
                    <a:pt x="0" y="0"/>
                  </a:lnTo>
                  <a:close/>
                </a:path>
              </a:pathLst>
            </a:custGeom>
            <a:solidFill>
              <a:srgbClr val="7B480B"/>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 name="Google Shape;35;p23"/>
            <p:cNvSpPr/>
            <p:nvPr/>
          </p:nvSpPr>
          <p:spPr>
            <a:xfrm>
              <a:off x="0" y="5257799"/>
              <a:ext cx="2132013" cy="1600200"/>
            </a:xfrm>
            <a:custGeom>
              <a:rect b="b" l="l" r="r" t="t"/>
              <a:pathLst>
                <a:path extrusionOk="0" h="21600" w="21600">
                  <a:moveTo>
                    <a:pt x="0" y="514"/>
                  </a:moveTo>
                  <a:lnTo>
                    <a:pt x="15070" y="21600"/>
                  </a:lnTo>
                  <a:lnTo>
                    <a:pt x="21600" y="21600"/>
                  </a:lnTo>
                  <a:lnTo>
                    <a:pt x="2027" y="450"/>
                  </a:lnTo>
                  <a:lnTo>
                    <a:pt x="0" y="0"/>
                  </a:lnTo>
                  <a:lnTo>
                    <a:pt x="0" y="514"/>
                  </a:lnTo>
                  <a:close/>
                </a:path>
              </a:pathLst>
            </a:custGeom>
            <a:solidFill>
              <a:srgbClr val="B96C1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 name="Google Shape;36;p23"/>
            <p:cNvSpPr/>
            <p:nvPr/>
          </p:nvSpPr>
          <p:spPr>
            <a:xfrm>
              <a:off x="0" y="5357812"/>
              <a:ext cx="1377950" cy="1500188"/>
            </a:xfrm>
            <a:custGeom>
              <a:rect b="b" l="l" r="r" t="t"/>
              <a:pathLst>
                <a:path extrusionOk="0" h="21600" w="21600">
                  <a:moveTo>
                    <a:pt x="0" y="4389"/>
                  </a:moveTo>
                  <a:lnTo>
                    <a:pt x="14209" y="21600"/>
                  </a:lnTo>
                  <a:lnTo>
                    <a:pt x="21600" y="21600"/>
                  </a:lnTo>
                  <a:lnTo>
                    <a:pt x="0" y="0"/>
                  </a:lnTo>
                  <a:lnTo>
                    <a:pt x="0" y="4389"/>
                  </a:lnTo>
                  <a:close/>
                </a:path>
              </a:pathLst>
            </a:custGeom>
            <a:solidFill>
              <a:srgbClr val="404040"/>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7" name="Google Shape;37;p23"/>
          <p:cNvSpPr txBox="1"/>
          <p:nvPr>
            <p:ph type="title"/>
          </p:nvPr>
        </p:nvSpPr>
        <p:spPr>
          <a:xfrm>
            <a:off x="982662" y="457200"/>
            <a:ext cx="7704138" cy="1981200"/>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8" name="Google Shape;38;p23"/>
          <p:cNvSpPr txBox="1"/>
          <p:nvPr>
            <p:ph idx="1" type="body"/>
          </p:nvPr>
        </p:nvSpPr>
        <p:spPr>
          <a:xfrm>
            <a:off x="982662" y="2667000"/>
            <a:ext cx="7704138" cy="3357563"/>
          </a:xfrm>
          <a:prstGeom prst="rect">
            <a:avLst/>
          </a:prstGeom>
          <a:noFill/>
          <a:ln>
            <a:noFill/>
          </a:ln>
        </p:spPr>
        <p:txBody>
          <a:bodyPr anchorCtr="0" anchor="ctr" bIns="45700" lIns="45700" spcFirstLastPara="1" rIns="45700" wrap="square" tIns="45700">
            <a:normAutofit/>
          </a:bodyPr>
          <a:lstStyle>
            <a:lvl1pPr indent="-394335" lvl="0" marL="457200" algn="l">
              <a:lnSpc>
                <a:spcPct val="100000"/>
              </a:lnSpc>
              <a:spcBef>
                <a:spcPts val="60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0"/>
              </a:spcAft>
              <a:buSzPts val="2610"/>
              <a:buChar char="●"/>
              <a:defRPr/>
            </a:lvl9pPr>
          </a:lstStyle>
          <a:p/>
        </p:txBody>
      </p:sp>
      <p:sp>
        <p:nvSpPr>
          <p:cNvPr id="39" name="Google Shape;39;p23"/>
          <p:cNvSpPr txBox="1"/>
          <p:nvPr>
            <p:ph idx="12" type="sldNum"/>
          </p:nvPr>
        </p:nvSpPr>
        <p:spPr>
          <a:xfrm>
            <a:off x="8455660" y="6183630"/>
            <a:ext cx="231141" cy="231140"/>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000"/>
              <a:buFont typeface="Corbel"/>
              <a:buNone/>
              <a:defRPr sz="1000"/>
            </a:lvl1pPr>
            <a:lvl2pPr indent="0" lvl="1" marL="0" algn="r">
              <a:lnSpc>
                <a:spcPct val="100000"/>
              </a:lnSpc>
              <a:spcBef>
                <a:spcPts val="0"/>
              </a:spcBef>
              <a:spcAft>
                <a:spcPts val="0"/>
              </a:spcAft>
              <a:buClr>
                <a:srgbClr val="000000"/>
              </a:buClr>
              <a:buSzPts val="1000"/>
              <a:buFont typeface="Corbel"/>
              <a:buNone/>
              <a:defRPr sz="1000"/>
            </a:lvl2pPr>
            <a:lvl3pPr indent="0" lvl="2" marL="0" algn="r">
              <a:lnSpc>
                <a:spcPct val="100000"/>
              </a:lnSpc>
              <a:spcBef>
                <a:spcPts val="0"/>
              </a:spcBef>
              <a:spcAft>
                <a:spcPts val="0"/>
              </a:spcAft>
              <a:buClr>
                <a:srgbClr val="000000"/>
              </a:buClr>
              <a:buSzPts val="1000"/>
              <a:buFont typeface="Corbel"/>
              <a:buNone/>
              <a:defRPr sz="1000"/>
            </a:lvl3pPr>
            <a:lvl4pPr indent="0" lvl="3" marL="0" algn="r">
              <a:lnSpc>
                <a:spcPct val="100000"/>
              </a:lnSpc>
              <a:spcBef>
                <a:spcPts val="0"/>
              </a:spcBef>
              <a:spcAft>
                <a:spcPts val="0"/>
              </a:spcAft>
              <a:buClr>
                <a:srgbClr val="000000"/>
              </a:buClr>
              <a:buSzPts val="1000"/>
              <a:buFont typeface="Corbel"/>
              <a:buNone/>
              <a:defRPr sz="1000"/>
            </a:lvl4pPr>
            <a:lvl5pPr indent="0" lvl="4" marL="0" algn="r">
              <a:lnSpc>
                <a:spcPct val="100000"/>
              </a:lnSpc>
              <a:spcBef>
                <a:spcPts val="0"/>
              </a:spcBef>
              <a:spcAft>
                <a:spcPts val="0"/>
              </a:spcAft>
              <a:buClr>
                <a:srgbClr val="000000"/>
              </a:buClr>
              <a:buSzPts val="1000"/>
              <a:buFont typeface="Corbel"/>
              <a:buNone/>
              <a:defRPr sz="1000"/>
            </a:lvl5pPr>
            <a:lvl6pPr indent="0" lvl="5" marL="0" algn="r">
              <a:lnSpc>
                <a:spcPct val="100000"/>
              </a:lnSpc>
              <a:spcBef>
                <a:spcPts val="0"/>
              </a:spcBef>
              <a:spcAft>
                <a:spcPts val="0"/>
              </a:spcAft>
              <a:buClr>
                <a:srgbClr val="000000"/>
              </a:buClr>
              <a:buSzPts val="1000"/>
              <a:buFont typeface="Corbel"/>
              <a:buNone/>
              <a:defRPr sz="1000"/>
            </a:lvl6pPr>
            <a:lvl7pPr indent="0" lvl="6" marL="0" algn="r">
              <a:lnSpc>
                <a:spcPct val="100000"/>
              </a:lnSpc>
              <a:spcBef>
                <a:spcPts val="0"/>
              </a:spcBef>
              <a:spcAft>
                <a:spcPts val="0"/>
              </a:spcAft>
              <a:buClr>
                <a:srgbClr val="000000"/>
              </a:buClr>
              <a:buSzPts val="1000"/>
              <a:buFont typeface="Corbel"/>
              <a:buNone/>
              <a:defRPr sz="1000"/>
            </a:lvl7pPr>
            <a:lvl8pPr indent="0" lvl="7" marL="0" algn="r">
              <a:lnSpc>
                <a:spcPct val="100000"/>
              </a:lnSpc>
              <a:spcBef>
                <a:spcPts val="0"/>
              </a:spcBef>
              <a:spcAft>
                <a:spcPts val="0"/>
              </a:spcAft>
              <a:buClr>
                <a:srgbClr val="000000"/>
              </a:buClr>
              <a:buSzPts val="1000"/>
              <a:buFont typeface="Corbel"/>
              <a:buNone/>
              <a:defRPr sz="1000"/>
            </a:lvl8pPr>
            <a:lvl9pPr indent="0" lvl="8" marL="0" algn="r">
              <a:lnSpc>
                <a:spcPct val="100000"/>
              </a:lnSpc>
              <a:spcBef>
                <a:spcPts val="0"/>
              </a:spcBef>
              <a:spcAft>
                <a:spcPts val="0"/>
              </a:spcAft>
              <a:buClr>
                <a:srgbClr val="000000"/>
              </a:buClr>
              <a:buSzPts val="1000"/>
              <a:buFont typeface="Corbel"/>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3">
    <p:spTree>
      <p:nvGrpSpPr>
        <p:cNvPr id="40" name="Shape 40"/>
        <p:cNvGrpSpPr/>
        <p:nvPr/>
      </p:nvGrpSpPr>
      <p:grpSpPr>
        <a:xfrm>
          <a:off x="0" y="0"/>
          <a:ext cx="0" cy="0"/>
          <a:chOff x="0" y="0"/>
          <a:chExt cx="0" cy="0"/>
        </a:xfrm>
      </p:grpSpPr>
      <p:grpSp>
        <p:nvGrpSpPr>
          <p:cNvPr id="41" name="Google Shape;41;p24"/>
          <p:cNvGrpSpPr/>
          <p:nvPr/>
        </p:nvGrpSpPr>
        <p:grpSpPr>
          <a:xfrm>
            <a:off x="-2" y="0"/>
            <a:ext cx="2132016" cy="6858002"/>
            <a:chOff x="-1" y="0"/>
            <a:chExt cx="2132014" cy="6858000"/>
          </a:xfrm>
        </p:grpSpPr>
        <p:sp>
          <p:nvSpPr>
            <p:cNvPr id="42" name="Google Shape;42;p24"/>
            <p:cNvSpPr/>
            <p:nvPr/>
          </p:nvSpPr>
          <p:spPr>
            <a:xfrm>
              <a:off x="0" y="0"/>
              <a:ext cx="1073150" cy="5291138"/>
            </a:xfrm>
            <a:custGeom>
              <a:rect b="b" l="l" r="r" t="t"/>
              <a:pathLst>
                <a:path extrusionOk="0" h="21600" w="21600">
                  <a:moveTo>
                    <a:pt x="0" y="20297"/>
                  </a:moveTo>
                  <a:lnTo>
                    <a:pt x="0" y="21464"/>
                  </a:lnTo>
                  <a:lnTo>
                    <a:pt x="4026" y="21600"/>
                  </a:lnTo>
                  <a:lnTo>
                    <a:pt x="21600" y="0"/>
                  </a:lnTo>
                  <a:lnTo>
                    <a:pt x="16424" y="0"/>
                  </a:lnTo>
                  <a:lnTo>
                    <a:pt x="0" y="20297"/>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 name="Google Shape;43;p24"/>
            <p:cNvSpPr/>
            <p:nvPr/>
          </p:nvSpPr>
          <p:spPr>
            <a:xfrm>
              <a:off x="0" y="0"/>
              <a:ext cx="758825" cy="4624388"/>
            </a:xfrm>
            <a:custGeom>
              <a:rect b="b" l="l" r="r" t="t"/>
              <a:pathLst>
                <a:path extrusionOk="0" h="21600" w="21600">
                  <a:moveTo>
                    <a:pt x="21600" y="0"/>
                  </a:moveTo>
                  <a:lnTo>
                    <a:pt x="14370" y="0"/>
                  </a:lnTo>
                  <a:lnTo>
                    <a:pt x="0" y="14370"/>
                  </a:lnTo>
                  <a:lnTo>
                    <a:pt x="0" y="21600"/>
                  </a:lnTo>
                  <a:lnTo>
                    <a:pt x="21600" y="0"/>
                  </a:lnTo>
                  <a:close/>
                </a:path>
              </a:pathLst>
            </a:custGeom>
            <a:solidFill>
              <a:srgbClr val="59595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 name="Google Shape;44;p24"/>
            <p:cNvSpPr/>
            <p:nvPr/>
          </p:nvSpPr>
          <p:spPr>
            <a:xfrm>
              <a:off x="0" y="5662612"/>
              <a:ext cx="906463" cy="1195388"/>
            </a:xfrm>
            <a:custGeom>
              <a:rect b="b" l="l" r="r" t="t"/>
              <a:pathLst>
                <a:path extrusionOk="0" h="21600" w="21600">
                  <a:moveTo>
                    <a:pt x="0" y="0"/>
                  </a:moveTo>
                  <a:lnTo>
                    <a:pt x="0" y="344"/>
                  </a:lnTo>
                  <a:lnTo>
                    <a:pt x="20352" y="21600"/>
                  </a:lnTo>
                  <a:lnTo>
                    <a:pt x="21600" y="21600"/>
                  </a:lnTo>
                  <a:lnTo>
                    <a:pt x="0" y="0"/>
                  </a:lnTo>
                  <a:close/>
                </a:path>
              </a:pathLst>
            </a:custGeom>
            <a:solidFill>
              <a:srgbClr val="262626"/>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 name="Google Shape;45;p24"/>
            <p:cNvSpPr/>
            <p:nvPr/>
          </p:nvSpPr>
          <p:spPr>
            <a:xfrm>
              <a:off x="-1" y="5295899"/>
              <a:ext cx="1487489" cy="1562100"/>
            </a:xfrm>
            <a:custGeom>
              <a:rect b="b" l="l" r="r" t="t"/>
              <a:pathLst>
                <a:path extrusionOk="0" h="21600" w="21600">
                  <a:moveTo>
                    <a:pt x="0" y="0"/>
                  </a:moveTo>
                  <a:lnTo>
                    <a:pt x="0" y="66"/>
                  </a:lnTo>
                  <a:lnTo>
                    <a:pt x="20770" y="21600"/>
                  </a:lnTo>
                  <a:lnTo>
                    <a:pt x="21600" y="21600"/>
                  </a:lnTo>
                  <a:lnTo>
                    <a:pt x="0" y="0"/>
                  </a:lnTo>
                  <a:close/>
                </a:path>
              </a:pathLst>
            </a:custGeom>
            <a:solidFill>
              <a:srgbClr val="7B480B"/>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 name="Google Shape;46;p24"/>
            <p:cNvSpPr/>
            <p:nvPr/>
          </p:nvSpPr>
          <p:spPr>
            <a:xfrm>
              <a:off x="0" y="5257799"/>
              <a:ext cx="2132013" cy="1600200"/>
            </a:xfrm>
            <a:custGeom>
              <a:rect b="b" l="l" r="r" t="t"/>
              <a:pathLst>
                <a:path extrusionOk="0" h="21600" w="21600">
                  <a:moveTo>
                    <a:pt x="0" y="514"/>
                  </a:moveTo>
                  <a:lnTo>
                    <a:pt x="15070" y="21600"/>
                  </a:lnTo>
                  <a:lnTo>
                    <a:pt x="21600" y="21600"/>
                  </a:lnTo>
                  <a:lnTo>
                    <a:pt x="2027" y="450"/>
                  </a:lnTo>
                  <a:lnTo>
                    <a:pt x="0" y="0"/>
                  </a:lnTo>
                  <a:lnTo>
                    <a:pt x="0" y="514"/>
                  </a:lnTo>
                  <a:close/>
                </a:path>
              </a:pathLst>
            </a:custGeom>
            <a:solidFill>
              <a:srgbClr val="B96C1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 name="Google Shape;47;p24"/>
            <p:cNvSpPr/>
            <p:nvPr/>
          </p:nvSpPr>
          <p:spPr>
            <a:xfrm>
              <a:off x="0" y="5357812"/>
              <a:ext cx="1377950" cy="1500188"/>
            </a:xfrm>
            <a:custGeom>
              <a:rect b="b" l="l" r="r" t="t"/>
              <a:pathLst>
                <a:path extrusionOk="0" h="21600" w="21600">
                  <a:moveTo>
                    <a:pt x="0" y="4389"/>
                  </a:moveTo>
                  <a:lnTo>
                    <a:pt x="14209" y="21600"/>
                  </a:lnTo>
                  <a:lnTo>
                    <a:pt x="21600" y="21600"/>
                  </a:lnTo>
                  <a:lnTo>
                    <a:pt x="0" y="0"/>
                  </a:lnTo>
                  <a:lnTo>
                    <a:pt x="0" y="4389"/>
                  </a:lnTo>
                  <a:close/>
                </a:path>
              </a:pathLst>
            </a:custGeom>
            <a:solidFill>
              <a:srgbClr val="404040"/>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8" name="Google Shape;48;p24"/>
          <p:cNvSpPr txBox="1"/>
          <p:nvPr/>
        </p:nvSpPr>
        <p:spPr>
          <a:xfrm>
            <a:off x="1015682" y="532130"/>
            <a:ext cx="365761" cy="1247141"/>
          </a:xfrm>
          <a:prstGeom prst="rect">
            <a:avLst/>
          </a:prstGeom>
          <a:noFill/>
          <a:ln>
            <a:noFill/>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8000"/>
              <a:buFont typeface="Corbel"/>
              <a:buNone/>
            </a:pPr>
            <a:r>
              <a:rPr b="0" i="0" lang="en-US" sz="8000" u="none" cap="none" strike="noStrike">
                <a:solidFill>
                  <a:srgbClr val="000000"/>
                </a:solidFill>
                <a:latin typeface="Corbel"/>
                <a:ea typeface="Corbel"/>
                <a:cs typeface="Corbel"/>
                <a:sym typeface="Corbel"/>
              </a:rPr>
              <a:t>“</a:t>
            </a:r>
            <a:endParaRPr/>
          </a:p>
        </p:txBody>
      </p:sp>
      <p:sp>
        <p:nvSpPr>
          <p:cNvPr id="49" name="Google Shape;49;p24"/>
          <p:cNvSpPr txBox="1"/>
          <p:nvPr/>
        </p:nvSpPr>
        <p:spPr>
          <a:xfrm>
            <a:off x="8218169" y="2487930"/>
            <a:ext cx="365762" cy="1247141"/>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000000"/>
              </a:buClr>
              <a:buSzPts val="8000"/>
              <a:buFont typeface="Corbel"/>
              <a:buNone/>
            </a:pPr>
            <a:r>
              <a:rPr b="0" i="0" lang="en-US" sz="8000" u="none" cap="none" strike="noStrike">
                <a:solidFill>
                  <a:srgbClr val="000000"/>
                </a:solidFill>
                <a:latin typeface="Corbel"/>
                <a:ea typeface="Corbel"/>
                <a:cs typeface="Corbel"/>
                <a:sym typeface="Corbel"/>
              </a:rPr>
              <a:t>”</a:t>
            </a:r>
            <a:endParaRPr/>
          </a:p>
        </p:txBody>
      </p:sp>
      <p:sp>
        <p:nvSpPr>
          <p:cNvPr id="50" name="Google Shape;50;p24"/>
          <p:cNvSpPr txBox="1"/>
          <p:nvPr>
            <p:ph type="title"/>
          </p:nvPr>
        </p:nvSpPr>
        <p:spPr>
          <a:xfrm>
            <a:off x="982662" y="457200"/>
            <a:ext cx="7704138" cy="1981200"/>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1" name="Google Shape;51;p24"/>
          <p:cNvSpPr txBox="1"/>
          <p:nvPr>
            <p:ph idx="1" type="body"/>
          </p:nvPr>
        </p:nvSpPr>
        <p:spPr>
          <a:xfrm>
            <a:off x="982662" y="2667000"/>
            <a:ext cx="7704138" cy="3357563"/>
          </a:xfrm>
          <a:prstGeom prst="rect">
            <a:avLst/>
          </a:prstGeom>
          <a:noFill/>
          <a:ln>
            <a:noFill/>
          </a:ln>
        </p:spPr>
        <p:txBody>
          <a:bodyPr anchorCtr="0" anchor="ctr" bIns="45700" lIns="45700" spcFirstLastPara="1" rIns="45700" wrap="square" tIns="45700">
            <a:normAutofit/>
          </a:bodyPr>
          <a:lstStyle>
            <a:lvl1pPr indent="-394335" lvl="0" marL="457200" algn="l">
              <a:lnSpc>
                <a:spcPct val="100000"/>
              </a:lnSpc>
              <a:spcBef>
                <a:spcPts val="60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0"/>
              </a:spcAft>
              <a:buSzPts val="2610"/>
              <a:buChar char="●"/>
              <a:defRPr/>
            </a:lvl9pPr>
          </a:lstStyle>
          <a:p/>
        </p:txBody>
      </p:sp>
      <p:sp>
        <p:nvSpPr>
          <p:cNvPr id="52" name="Google Shape;52;p24"/>
          <p:cNvSpPr txBox="1"/>
          <p:nvPr>
            <p:ph idx="12" type="sldNum"/>
          </p:nvPr>
        </p:nvSpPr>
        <p:spPr>
          <a:xfrm>
            <a:off x="8455660" y="6183630"/>
            <a:ext cx="231141" cy="231140"/>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000"/>
              <a:buFont typeface="Corbel"/>
              <a:buNone/>
              <a:defRPr sz="1000"/>
            </a:lvl1pPr>
            <a:lvl2pPr indent="0" lvl="1" marL="0" algn="r">
              <a:lnSpc>
                <a:spcPct val="100000"/>
              </a:lnSpc>
              <a:spcBef>
                <a:spcPts val="0"/>
              </a:spcBef>
              <a:spcAft>
                <a:spcPts val="0"/>
              </a:spcAft>
              <a:buClr>
                <a:srgbClr val="000000"/>
              </a:buClr>
              <a:buSzPts val="1000"/>
              <a:buFont typeface="Corbel"/>
              <a:buNone/>
              <a:defRPr sz="1000"/>
            </a:lvl2pPr>
            <a:lvl3pPr indent="0" lvl="2" marL="0" algn="r">
              <a:lnSpc>
                <a:spcPct val="100000"/>
              </a:lnSpc>
              <a:spcBef>
                <a:spcPts val="0"/>
              </a:spcBef>
              <a:spcAft>
                <a:spcPts val="0"/>
              </a:spcAft>
              <a:buClr>
                <a:srgbClr val="000000"/>
              </a:buClr>
              <a:buSzPts val="1000"/>
              <a:buFont typeface="Corbel"/>
              <a:buNone/>
              <a:defRPr sz="1000"/>
            </a:lvl3pPr>
            <a:lvl4pPr indent="0" lvl="3" marL="0" algn="r">
              <a:lnSpc>
                <a:spcPct val="100000"/>
              </a:lnSpc>
              <a:spcBef>
                <a:spcPts val="0"/>
              </a:spcBef>
              <a:spcAft>
                <a:spcPts val="0"/>
              </a:spcAft>
              <a:buClr>
                <a:srgbClr val="000000"/>
              </a:buClr>
              <a:buSzPts val="1000"/>
              <a:buFont typeface="Corbel"/>
              <a:buNone/>
              <a:defRPr sz="1000"/>
            </a:lvl4pPr>
            <a:lvl5pPr indent="0" lvl="4" marL="0" algn="r">
              <a:lnSpc>
                <a:spcPct val="100000"/>
              </a:lnSpc>
              <a:spcBef>
                <a:spcPts val="0"/>
              </a:spcBef>
              <a:spcAft>
                <a:spcPts val="0"/>
              </a:spcAft>
              <a:buClr>
                <a:srgbClr val="000000"/>
              </a:buClr>
              <a:buSzPts val="1000"/>
              <a:buFont typeface="Corbel"/>
              <a:buNone/>
              <a:defRPr sz="1000"/>
            </a:lvl5pPr>
            <a:lvl6pPr indent="0" lvl="5" marL="0" algn="r">
              <a:lnSpc>
                <a:spcPct val="100000"/>
              </a:lnSpc>
              <a:spcBef>
                <a:spcPts val="0"/>
              </a:spcBef>
              <a:spcAft>
                <a:spcPts val="0"/>
              </a:spcAft>
              <a:buClr>
                <a:srgbClr val="000000"/>
              </a:buClr>
              <a:buSzPts val="1000"/>
              <a:buFont typeface="Corbel"/>
              <a:buNone/>
              <a:defRPr sz="1000"/>
            </a:lvl6pPr>
            <a:lvl7pPr indent="0" lvl="6" marL="0" algn="r">
              <a:lnSpc>
                <a:spcPct val="100000"/>
              </a:lnSpc>
              <a:spcBef>
                <a:spcPts val="0"/>
              </a:spcBef>
              <a:spcAft>
                <a:spcPts val="0"/>
              </a:spcAft>
              <a:buClr>
                <a:srgbClr val="000000"/>
              </a:buClr>
              <a:buSzPts val="1000"/>
              <a:buFont typeface="Corbel"/>
              <a:buNone/>
              <a:defRPr sz="1000"/>
            </a:lvl7pPr>
            <a:lvl8pPr indent="0" lvl="7" marL="0" algn="r">
              <a:lnSpc>
                <a:spcPct val="100000"/>
              </a:lnSpc>
              <a:spcBef>
                <a:spcPts val="0"/>
              </a:spcBef>
              <a:spcAft>
                <a:spcPts val="0"/>
              </a:spcAft>
              <a:buClr>
                <a:srgbClr val="000000"/>
              </a:buClr>
              <a:buSzPts val="1000"/>
              <a:buFont typeface="Corbel"/>
              <a:buNone/>
              <a:defRPr sz="1000"/>
            </a:lvl8pPr>
            <a:lvl9pPr indent="0" lvl="8" marL="0" algn="r">
              <a:lnSpc>
                <a:spcPct val="100000"/>
              </a:lnSpc>
              <a:spcBef>
                <a:spcPts val="0"/>
              </a:spcBef>
              <a:spcAft>
                <a:spcPts val="0"/>
              </a:spcAft>
              <a:buClr>
                <a:srgbClr val="000000"/>
              </a:buClr>
              <a:buSzPts val="1000"/>
              <a:buFont typeface="Corbel"/>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4">
    <p:spTree>
      <p:nvGrpSpPr>
        <p:cNvPr id="53" name="Shape 53"/>
        <p:cNvGrpSpPr/>
        <p:nvPr/>
      </p:nvGrpSpPr>
      <p:grpSpPr>
        <a:xfrm>
          <a:off x="0" y="0"/>
          <a:ext cx="0" cy="0"/>
          <a:chOff x="0" y="0"/>
          <a:chExt cx="0" cy="0"/>
        </a:xfrm>
      </p:grpSpPr>
      <p:grpSp>
        <p:nvGrpSpPr>
          <p:cNvPr id="54" name="Google Shape;54;p25"/>
          <p:cNvGrpSpPr/>
          <p:nvPr/>
        </p:nvGrpSpPr>
        <p:grpSpPr>
          <a:xfrm>
            <a:off x="-2" y="0"/>
            <a:ext cx="2132016" cy="6858002"/>
            <a:chOff x="-1" y="0"/>
            <a:chExt cx="2132014" cy="6858000"/>
          </a:xfrm>
        </p:grpSpPr>
        <p:sp>
          <p:nvSpPr>
            <p:cNvPr id="55" name="Google Shape;55;p25"/>
            <p:cNvSpPr/>
            <p:nvPr/>
          </p:nvSpPr>
          <p:spPr>
            <a:xfrm>
              <a:off x="0" y="0"/>
              <a:ext cx="1073150" cy="5291138"/>
            </a:xfrm>
            <a:custGeom>
              <a:rect b="b" l="l" r="r" t="t"/>
              <a:pathLst>
                <a:path extrusionOk="0" h="21600" w="21600">
                  <a:moveTo>
                    <a:pt x="0" y="20297"/>
                  </a:moveTo>
                  <a:lnTo>
                    <a:pt x="0" y="21464"/>
                  </a:lnTo>
                  <a:lnTo>
                    <a:pt x="4026" y="21600"/>
                  </a:lnTo>
                  <a:lnTo>
                    <a:pt x="21600" y="0"/>
                  </a:lnTo>
                  <a:lnTo>
                    <a:pt x="16424" y="0"/>
                  </a:lnTo>
                  <a:lnTo>
                    <a:pt x="0" y="20297"/>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 name="Google Shape;56;p25"/>
            <p:cNvSpPr/>
            <p:nvPr/>
          </p:nvSpPr>
          <p:spPr>
            <a:xfrm>
              <a:off x="0" y="0"/>
              <a:ext cx="758825" cy="4624388"/>
            </a:xfrm>
            <a:custGeom>
              <a:rect b="b" l="l" r="r" t="t"/>
              <a:pathLst>
                <a:path extrusionOk="0" h="21600" w="21600">
                  <a:moveTo>
                    <a:pt x="21600" y="0"/>
                  </a:moveTo>
                  <a:lnTo>
                    <a:pt x="14370" y="0"/>
                  </a:lnTo>
                  <a:lnTo>
                    <a:pt x="0" y="14370"/>
                  </a:lnTo>
                  <a:lnTo>
                    <a:pt x="0" y="21600"/>
                  </a:lnTo>
                  <a:lnTo>
                    <a:pt x="21600" y="0"/>
                  </a:lnTo>
                  <a:close/>
                </a:path>
              </a:pathLst>
            </a:custGeom>
            <a:solidFill>
              <a:srgbClr val="59595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 name="Google Shape;57;p25"/>
            <p:cNvSpPr/>
            <p:nvPr/>
          </p:nvSpPr>
          <p:spPr>
            <a:xfrm>
              <a:off x="0" y="5662612"/>
              <a:ext cx="906463" cy="1195388"/>
            </a:xfrm>
            <a:custGeom>
              <a:rect b="b" l="l" r="r" t="t"/>
              <a:pathLst>
                <a:path extrusionOk="0" h="21600" w="21600">
                  <a:moveTo>
                    <a:pt x="0" y="0"/>
                  </a:moveTo>
                  <a:lnTo>
                    <a:pt x="0" y="344"/>
                  </a:lnTo>
                  <a:lnTo>
                    <a:pt x="20352" y="21600"/>
                  </a:lnTo>
                  <a:lnTo>
                    <a:pt x="21600" y="21600"/>
                  </a:lnTo>
                  <a:lnTo>
                    <a:pt x="0" y="0"/>
                  </a:lnTo>
                  <a:close/>
                </a:path>
              </a:pathLst>
            </a:custGeom>
            <a:solidFill>
              <a:srgbClr val="262626"/>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 name="Google Shape;58;p25"/>
            <p:cNvSpPr/>
            <p:nvPr/>
          </p:nvSpPr>
          <p:spPr>
            <a:xfrm>
              <a:off x="-1" y="5295899"/>
              <a:ext cx="1487489" cy="1562100"/>
            </a:xfrm>
            <a:custGeom>
              <a:rect b="b" l="l" r="r" t="t"/>
              <a:pathLst>
                <a:path extrusionOk="0" h="21600" w="21600">
                  <a:moveTo>
                    <a:pt x="0" y="0"/>
                  </a:moveTo>
                  <a:lnTo>
                    <a:pt x="0" y="66"/>
                  </a:lnTo>
                  <a:lnTo>
                    <a:pt x="20770" y="21600"/>
                  </a:lnTo>
                  <a:lnTo>
                    <a:pt x="21600" y="21600"/>
                  </a:lnTo>
                  <a:lnTo>
                    <a:pt x="0" y="0"/>
                  </a:lnTo>
                  <a:close/>
                </a:path>
              </a:pathLst>
            </a:custGeom>
            <a:solidFill>
              <a:srgbClr val="7B480B"/>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 name="Google Shape;59;p25"/>
            <p:cNvSpPr/>
            <p:nvPr/>
          </p:nvSpPr>
          <p:spPr>
            <a:xfrm>
              <a:off x="0" y="5257799"/>
              <a:ext cx="2132013" cy="1600200"/>
            </a:xfrm>
            <a:custGeom>
              <a:rect b="b" l="l" r="r" t="t"/>
              <a:pathLst>
                <a:path extrusionOk="0" h="21600" w="21600">
                  <a:moveTo>
                    <a:pt x="0" y="514"/>
                  </a:moveTo>
                  <a:lnTo>
                    <a:pt x="15070" y="21600"/>
                  </a:lnTo>
                  <a:lnTo>
                    <a:pt x="21600" y="21600"/>
                  </a:lnTo>
                  <a:lnTo>
                    <a:pt x="2027" y="450"/>
                  </a:lnTo>
                  <a:lnTo>
                    <a:pt x="0" y="0"/>
                  </a:lnTo>
                  <a:lnTo>
                    <a:pt x="0" y="514"/>
                  </a:lnTo>
                  <a:close/>
                </a:path>
              </a:pathLst>
            </a:custGeom>
            <a:solidFill>
              <a:srgbClr val="B96C1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 name="Google Shape;60;p25"/>
            <p:cNvSpPr/>
            <p:nvPr/>
          </p:nvSpPr>
          <p:spPr>
            <a:xfrm>
              <a:off x="0" y="5357812"/>
              <a:ext cx="1377950" cy="1500188"/>
            </a:xfrm>
            <a:custGeom>
              <a:rect b="b" l="l" r="r" t="t"/>
              <a:pathLst>
                <a:path extrusionOk="0" h="21600" w="21600">
                  <a:moveTo>
                    <a:pt x="0" y="4389"/>
                  </a:moveTo>
                  <a:lnTo>
                    <a:pt x="14209" y="21600"/>
                  </a:lnTo>
                  <a:lnTo>
                    <a:pt x="21600" y="21600"/>
                  </a:lnTo>
                  <a:lnTo>
                    <a:pt x="0" y="0"/>
                  </a:lnTo>
                  <a:lnTo>
                    <a:pt x="0" y="4389"/>
                  </a:lnTo>
                  <a:close/>
                </a:path>
              </a:pathLst>
            </a:custGeom>
            <a:solidFill>
              <a:srgbClr val="404040"/>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61" name="Google Shape;61;p25"/>
          <p:cNvSpPr txBox="1"/>
          <p:nvPr/>
        </p:nvSpPr>
        <p:spPr>
          <a:xfrm>
            <a:off x="1015682" y="532130"/>
            <a:ext cx="365761" cy="1247141"/>
          </a:xfrm>
          <a:prstGeom prst="rect">
            <a:avLst/>
          </a:prstGeom>
          <a:noFill/>
          <a:ln>
            <a:noFill/>
          </a:ln>
        </p:spPr>
        <p:txBody>
          <a:bodyPr anchorCtr="0" anchor="ctr" bIns="45700" lIns="45700" spcFirstLastPara="1" rIns="45700" wrap="square" tIns="45700">
            <a:spAutoFit/>
          </a:bodyPr>
          <a:lstStyle/>
          <a:p>
            <a:pPr indent="0" lvl="0" marL="0" marR="0" rtl="0" algn="l">
              <a:lnSpc>
                <a:spcPct val="100000"/>
              </a:lnSpc>
              <a:spcBef>
                <a:spcPts val="0"/>
              </a:spcBef>
              <a:spcAft>
                <a:spcPts val="0"/>
              </a:spcAft>
              <a:buClr>
                <a:srgbClr val="000000"/>
              </a:buClr>
              <a:buSzPts val="8000"/>
              <a:buFont typeface="Corbel"/>
              <a:buNone/>
            </a:pPr>
            <a:r>
              <a:rPr b="0" i="0" lang="en-US" sz="8000" u="none" cap="none" strike="noStrike">
                <a:solidFill>
                  <a:srgbClr val="000000"/>
                </a:solidFill>
                <a:latin typeface="Corbel"/>
                <a:ea typeface="Corbel"/>
                <a:cs typeface="Corbel"/>
                <a:sym typeface="Corbel"/>
              </a:rPr>
              <a:t>“</a:t>
            </a:r>
            <a:endParaRPr/>
          </a:p>
        </p:txBody>
      </p:sp>
      <p:sp>
        <p:nvSpPr>
          <p:cNvPr id="62" name="Google Shape;62;p25"/>
          <p:cNvSpPr txBox="1"/>
          <p:nvPr/>
        </p:nvSpPr>
        <p:spPr>
          <a:xfrm>
            <a:off x="8218169" y="2487930"/>
            <a:ext cx="365762" cy="1247141"/>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000000"/>
              </a:buClr>
              <a:buSzPts val="8000"/>
              <a:buFont typeface="Corbel"/>
              <a:buNone/>
            </a:pPr>
            <a:r>
              <a:rPr b="0" i="0" lang="en-US" sz="8000" u="none" cap="none" strike="noStrike">
                <a:solidFill>
                  <a:srgbClr val="000000"/>
                </a:solidFill>
                <a:latin typeface="Corbel"/>
                <a:ea typeface="Corbel"/>
                <a:cs typeface="Corbel"/>
                <a:sym typeface="Corbel"/>
              </a:rPr>
              <a:t>”</a:t>
            </a:r>
            <a:endParaRPr/>
          </a:p>
        </p:txBody>
      </p:sp>
      <p:sp>
        <p:nvSpPr>
          <p:cNvPr id="63" name="Google Shape;63;p25"/>
          <p:cNvSpPr txBox="1"/>
          <p:nvPr>
            <p:ph type="title"/>
          </p:nvPr>
        </p:nvSpPr>
        <p:spPr>
          <a:xfrm>
            <a:off x="982662" y="457200"/>
            <a:ext cx="7704138" cy="1981200"/>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64" name="Google Shape;64;p25"/>
          <p:cNvSpPr txBox="1"/>
          <p:nvPr>
            <p:ph idx="1" type="body"/>
          </p:nvPr>
        </p:nvSpPr>
        <p:spPr>
          <a:xfrm>
            <a:off x="982662" y="2667000"/>
            <a:ext cx="7704138" cy="3357563"/>
          </a:xfrm>
          <a:prstGeom prst="rect">
            <a:avLst/>
          </a:prstGeom>
          <a:noFill/>
          <a:ln>
            <a:noFill/>
          </a:ln>
        </p:spPr>
        <p:txBody>
          <a:bodyPr anchorCtr="0" anchor="ctr" bIns="45700" lIns="45700" spcFirstLastPara="1" rIns="45700" wrap="square" tIns="45700">
            <a:normAutofit/>
          </a:bodyPr>
          <a:lstStyle>
            <a:lvl1pPr indent="-394335" lvl="0" marL="457200" algn="l">
              <a:lnSpc>
                <a:spcPct val="100000"/>
              </a:lnSpc>
              <a:spcBef>
                <a:spcPts val="60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0"/>
              </a:spcAft>
              <a:buSzPts val="2610"/>
              <a:buChar char="●"/>
              <a:defRPr/>
            </a:lvl9pPr>
          </a:lstStyle>
          <a:p/>
        </p:txBody>
      </p:sp>
      <p:sp>
        <p:nvSpPr>
          <p:cNvPr id="65" name="Google Shape;65;p25"/>
          <p:cNvSpPr txBox="1"/>
          <p:nvPr>
            <p:ph idx="12" type="sldNum"/>
          </p:nvPr>
        </p:nvSpPr>
        <p:spPr>
          <a:xfrm>
            <a:off x="8455660" y="6183630"/>
            <a:ext cx="231141" cy="231140"/>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000"/>
              <a:buFont typeface="Corbel"/>
              <a:buNone/>
              <a:defRPr sz="1000"/>
            </a:lvl1pPr>
            <a:lvl2pPr indent="0" lvl="1" marL="0" algn="r">
              <a:lnSpc>
                <a:spcPct val="100000"/>
              </a:lnSpc>
              <a:spcBef>
                <a:spcPts val="0"/>
              </a:spcBef>
              <a:spcAft>
                <a:spcPts val="0"/>
              </a:spcAft>
              <a:buClr>
                <a:srgbClr val="000000"/>
              </a:buClr>
              <a:buSzPts val="1000"/>
              <a:buFont typeface="Corbel"/>
              <a:buNone/>
              <a:defRPr sz="1000"/>
            </a:lvl2pPr>
            <a:lvl3pPr indent="0" lvl="2" marL="0" algn="r">
              <a:lnSpc>
                <a:spcPct val="100000"/>
              </a:lnSpc>
              <a:spcBef>
                <a:spcPts val="0"/>
              </a:spcBef>
              <a:spcAft>
                <a:spcPts val="0"/>
              </a:spcAft>
              <a:buClr>
                <a:srgbClr val="000000"/>
              </a:buClr>
              <a:buSzPts val="1000"/>
              <a:buFont typeface="Corbel"/>
              <a:buNone/>
              <a:defRPr sz="1000"/>
            </a:lvl3pPr>
            <a:lvl4pPr indent="0" lvl="3" marL="0" algn="r">
              <a:lnSpc>
                <a:spcPct val="100000"/>
              </a:lnSpc>
              <a:spcBef>
                <a:spcPts val="0"/>
              </a:spcBef>
              <a:spcAft>
                <a:spcPts val="0"/>
              </a:spcAft>
              <a:buClr>
                <a:srgbClr val="000000"/>
              </a:buClr>
              <a:buSzPts val="1000"/>
              <a:buFont typeface="Corbel"/>
              <a:buNone/>
              <a:defRPr sz="1000"/>
            </a:lvl4pPr>
            <a:lvl5pPr indent="0" lvl="4" marL="0" algn="r">
              <a:lnSpc>
                <a:spcPct val="100000"/>
              </a:lnSpc>
              <a:spcBef>
                <a:spcPts val="0"/>
              </a:spcBef>
              <a:spcAft>
                <a:spcPts val="0"/>
              </a:spcAft>
              <a:buClr>
                <a:srgbClr val="000000"/>
              </a:buClr>
              <a:buSzPts val="1000"/>
              <a:buFont typeface="Corbel"/>
              <a:buNone/>
              <a:defRPr sz="1000"/>
            </a:lvl5pPr>
            <a:lvl6pPr indent="0" lvl="5" marL="0" algn="r">
              <a:lnSpc>
                <a:spcPct val="100000"/>
              </a:lnSpc>
              <a:spcBef>
                <a:spcPts val="0"/>
              </a:spcBef>
              <a:spcAft>
                <a:spcPts val="0"/>
              </a:spcAft>
              <a:buClr>
                <a:srgbClr val="000000"/>
              </a:buClr>
              <a:buSzPts val="1000"/>
              <a:buFont typeface="Corbel"/>
              <a:buNone/>
              <a:defRPr sz="1000"/>
            </a:lvl6pPr>
            <a:lvl7pPr indent="0" lvl="6" marL="0" algn="r">
              <a:lnSpc>
                <a:spcPct val="100000"/>
              </a:lnSpc>
              <a:spcBef>
                <a:spcPts val="0"/>
              </a:spcBef>
              <a:spcAft>
                <a:spcPts val="0"/>
              </a:spcAft>
              <a:buClr>
                <a:srgbClr val="000000"/>
              </a:buClr>
              <a:buSzPts val="1000"/>
              <a:buFont typeface="Corbel"/>
              <a:buNone/>
              <a:defRPr sz="1000"/>
            </a:lvl7pPr>
            <a:lvl8pPr indent="0" lvl="7" marL="0" algn="r">
              <a:lnSpc>
                <a:spcPct val="100000"/>
              </a:lnSpc>
              <a:spcBef>
                <a:spcPts val="0"/>
              </a:spcBef>
              <a:spcAft>
                <a:spcPts val="0"/>
              </a:spcAft>
              <a:buClr>
                <a:srgbClr val="000000"/>
              </a:buClr>
              <a:buSzPts val="1000"/>
              <a:buFont typeface="Corbel"/>
              <a:buNone/>
              <a:defRPr sz="1000"/>
            </a:lvl8pPr>
            <a:lvl9pPr indent="0" lvl="8" marL="0" algn="r">
              <a:lnSpc>
                <a:spcPct val="100000"/>
              </a:lnSpc>
              <a:spcBef>
                <a:spcPts val="0"/>
              </a:spcBef>
              <a:spcAft>
                <a:spcPts val="0"/>
              </a:spcAft>
              <a:buClr>
                <a:srgbClr val="000000"/>
              </a:buClr>
              <a:buSzPts val="1000"/>
              <a:buFont typeface="Corbel"/>
              <a:buNone/>
              <a:defRPr sz="10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20"/>
          <p:cNvGrpSpPr/>
          <p:nvPr/>
        </p:nvGrpSpPr>
        <p:grpSpPr>
          <a:xfrm>
            <a:off x="203198" y="-1"/>
            <a:ext cx="3778253" cy="6858002"/>
            <a:chOff x="-1" y="0"/>
            <a:chExt cx="3778252" cy="6858000"/>
          </a:xfrm>
        </p:grpSpPr>
        <p:sp>
          <p:nvSpPr>
            <p:cNvPr id="7" name="Google Shape;7;p20"/>
            <p:cNvSpPr/>
            <p:nvPr/>
          </p:nvSpPr>
          <p:spPr>
            <a:xfrm>
              <a:off x="438149" y="0"/>
              <a:ext cx="1365251" cy="3971925"/>
            </a:xfrm>
            <a:custGeom>
              <a:rect b="b" l="l" r="r" t="t"/>
              <a:pathLst>
                <a:path extrusionOk="0" h="21600" w="21600">
                  <a:moveTo>
                    <a:pt x="0" y="21108"/>
                  </a:moveTo>
                  <a:lnTo>
                    <a:pt x="5727" y="21600"/>
                  </a:lnTo>
                  <a:lnTo>
                    <a:pt x="21600" y="0"/>
                  </a:lnTo>
                  <a:lnTo>
                    <a:pt x="15572" y="0"/>
                  </a:lnTo>
                  <a:lnTo>
                    <a:pt x="0" y="21108"/>
                  </a:lnTo>
                  <a:close/>
                </a:path>
              </a:pathLst>
            </a:custGeom>
            <a:solidFill>
              <a:schemeClr val="accent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p20"/>
            <p:cNvSpPr/>
            <p:nvPr/>
          </p:nvSpPr>
          <p:spPr>
            <a:xfrm>
              <a:off x="-1" y="0"/>
              <a:ext cx="1336676" cy="3862388"/>
            </a:xfrm>
            <a:custGeom>
              <a:rect b="b" l="l" r="r" t="t"/>
              <a:pathLst>
                <a:path extrusionOk="0" h="21600" w="21600">
                  <a:moveTo>
                    <a:pt x="21600" y="0"/>
                  </a:moveTo>
                  <a:lnTo>
                    <a:pt x="15443" y="0"/>
                  </a:lnTo>
                  <a:lnTo>
                    <a:pt x="0" y="21094"/>
                  </a:lnTo>
                  <a:lnTo>
                    <a:pt x="5849" y="21600"/>
                  </a:lnTo>
                  <a:lnTo>
                    <a:pt x="21600" y="0"/>
                  </a:lnTo>
                  <a:close/>
                </a:path>
              </a:pathLst>
            </a:custGeom>
            <a:solidFill>
              <a:srgbClr val="595959"/>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 name="Google Shape;9;p20"/>
            <p:cNvSpPr/>
            <p:nvPr/>
          </p:nvSpPr>
          <p:spPr>
            <a:xfrm>
              <a:off x="4762" y="3776662"/>
              <a:ext cx="1936751" cy="3081338"/>
            </a:xfrm>
            <a:custGeom>
              <a:rect b="b" l="l" r="r" t="t"/>
              <a:pathLst>
                <a:path extrusionOk="0" h="21600" w="21600">
                  <a:moveTo>
                    <a:pt x="0" y="0"/>
                  </a:moveTo>
                  <a:lnTo>
                    <a:pt x="20644" y="21600"/>
                  </a:lnTo>
                  <a:lnTo>
                    <a:pt x="21600" y="21600"/>
                  </a:lnTo>
                  <a:lnTo>
                    <a:pt x="0" y="0"/>
                  </a:lnTo>
                  <a:close/>
                </a:path>
              </a:pathLst>
            </a:custGeom>
            <a:solidFill>
              <a:srgbClr val="262626"/>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 name="Google Shape;10;p20"/>
            <p:cNvSpPr/>
            <p:nvPr/>
          </p:nvSpPr>
          <p:spPr>
            <a:xfrm>
              <a:off x="442912" y="3886199"/>
              <a:ext cx="2373315" cy="2971800"/>
            </a:xfrm>
            <a:custGeom>
              <a:rect b="b" l="l" r="r" t="t"/>
              <a:pathLst>
                <a:path extrusionOk="0" h="21600" w="21600">
                  <a:moveTo>
                    <a:pt x="21600" y="21600"/>
                  </a:moveTo>
                  <a:lnTo>
                    <a:pt x="0" y="0"/>
                  </a:lnTo>
                  <a:lnTo>
                    <a:pt x="20834" y="21600"/>
                  </a:lnTo>
                  <a:lnTo>
                    <a:pt x="21600" y="21600"/>
                  </a:lnTo>
                  <a:close/>
                </a:path>
              </a:pathLst>
            </a:custGeom>
            <a:solidFill>
              <a:srgbClr val="7B480B"/>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 name="Google Shape;11;p20"/>
            <p:cNvSpPr/>
            <p:nvPr/>
          </p:nvSpPr>
          <p:spPr>
            <a:xfrm>
              <a:off x="438150" y="3881437"/>
              <a:ext cx="3340101" cy="2976563"/>
            </a:xfrm>
            <a:custGeom>
              <a:rect b="b" l="l" r="r" t="t"/>
              <a:pathLst>
                <a:path extrusionOk="0" h="21600" w="21600">
                  <a:moveTo>
                    <a:pt x="0" y="0"/>
                  </a:moveTo>
                  <a:lnTo>
                    <a:pt x="31" y="35"/>
                  </a:lnTo>
                  <a:lnTo>
                    <a:pt x="15379" y="21600"/>
                  </a:lnTo>
                  <a:lnTo>
                    <a:pt x="21600" y="21600"/>
                  </a:lnTo>
                  <a:lnTo>
                    <a:pt x="2341" y="657"/>
                  </a:lnTo>
                  <a:lnTo>
                    <a:pt x="0" y="0"/>
                  </a:lnTo>
                  <a:close/>
                </a:path>
              </a:pathLst>
            </a:custGeom>
            <a:solidFill>
              <a:srgbClr val="B96C11"/>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 name="Google Shape;12;p20"/>
            <p:cNvSpPr/>
            <p:nvPr/>
          </p:nvSpPr>
          <p:spPr>
            <a:xfrm>
              <a:off x="-1" y="3771899"/>
              <a:ext cx="2660651" cy="3086100"/>
            </a:xfrm>
            <a:custGeom>
              <a:rect b="b" l="l" r="r" t="t"/>
              <a:pathLst>
                <a:path extrusionOk="0" h="21600" w="21600">
                  <a:moveTo>
                    <a:pt x="21600" y="21600"/>
                  </a:moveTo>
                  <a:lnTo>
                    <a:pt x="3402" y="1233"/>
                  </a:lnTo>
                  <a:lnTo>
                    <a:pt x="2900" y="667"/>
                  </a:lnTo>
                  <a:lnTo>
                    <a:pt x="2938" y="667"/>
                  </a:lnTo>
                  <a:lnTo>
                    <a:pt x="3402" y="1233"/>
                  </a:lnTo>
                  <a:lnTo>
                    <a:pt x="3016" y="767"/>
                  </a:lnTo>
                  <a:lnTo>
                    <a:pt x="2938" y="633"/>
                  </a:lnTo>
                  <a:lnTo>
                    <a:pt x="2861" y="600"/>
                  </a:lnTo>
                  <a:lnTo>
                    <a:pt x="0" y="0"/>
                  </a:lnTo>
                  <a:lnTo>
                    <a:pt x="39" y="33"/>
                  </a:lnTo>
                  <a:lnTo>
                    <a:pt x="15762" y="21600"/>
                  </a:lnTo>
                  <a:lnTo>
                    <a:pt x="21600" y="21600"/>
                  </a:lnTo>
                  <a:close/>
                </a:path>
              </a:pathLst>
            </a:custGeom>
            <a:solidFill>
              <a:srgbClr val="404040"/>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3" name="Google Shape;13;p20"/>
          <p:cNvSpPr/>
          <p:nvPr/>
        </p:nvSpPr>
        <p:spPr>
          <a:xfrm>
            <a:off x="203200" y="3771900"/>
            <a:ext cx="361950" cy="90488"/>
          </a:xfrm>
          <a:custGeom>
            <a:rect b="b" l="l" r="r" t="t"/>
            <a:pathLst>
              <a:path extrusionOk="0" h="21600" w="21600">
                <a:moveTo>
                  <a:pt x="21600" y="21600"/>
                </a:moveTo>
                <a:lnTo>
                  <a:pt x="0" y="0"/>
                </a:lnTo>
                <a:lnTo>
                  <a:pt x="21032" y="20463"/>
                </a:lnTo>
                <a:lnTo>
                  <a:pt x="21600" y="21600"/>
                </a:lnTo>
                <a:close/>
              </a:path>
            </a:pathLst>
          </a:custGeom>
          <a:solidFill>
            <a:srgbClr val="29ABE2"/>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 name="Google Shape;14;p20"/>
          <p:cNvSpPr/>
          <p:nvPr/>
        </p:nvSpPr>
        <p:spPr>
          <a:xfrm>
            <a:off x="560387" y="3867150"/>
            <a:ext cx="61913" cy="80963"/>
          </a:xfrm>
          <a:custGeom>
            <a:rect b="b" l="l" r="r" t="t"/>
            <a:pathLst>
              <a:path extrusionOk="0" h="21600" w="21600">
                <a:moveTo>
                  <a:pt x="0" y="0"/>
                </a:moveTo>
                <a:lnTo>
                  <a:pt x="21600" y="21600"/>
                </a:lnTo>
                <a:lnTo>
                  <a:pt x="1662" y="0"/>
                </a:lnTo>
                <a:lnTo>
                  <a:pt x="0" y="0"/>
                </a:lnTo>
                <a:close/>
              </a:path>
            </a:pathLst>
          </a:custGeom>
          <a:solidFill>
            <a:srgbClr val="29ABE2"/>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 name="Google Shape;15;p20"/>
          <p:cNvSpPr txBox="1"/>
          <p:nvPr>
            <p:ph type="title"/>
          </p:nvPr>
        </p:nvSpPr>
        <p:spPr>
          <a:xfrm>
            <a:off x="457200" y="224821"/>
            <a:ext cx="8229600" cy="1242633"/>
          </a:xfrm>
          <a:prstGeom prst="rect">
            <a:avLst/>
          </a:prstGeom>
          <a:noFill/>
          <a:ln>
            <a:noFill/>
          </a:ln>
        </p:spPr>
        <p:txBody>
          <a:bodyPr anchorCtr="0" anchor="ctr" bIns="45700" lIns="45700" spcFirstLastPara="1" rIns="45700" wrap="square" tIns="45700">
            <a:noAutofit/>
          </a:bodyPr>
          <a:lstStyle>
            <a:lvl1pPr lvl="0" marR="0" rtl="0" algn="ctr">
              <a:lnSpc>
                <a:spcPct val="100000"/>
              </a:lnSpc>
              <a:spcBef>
                <a:spcPts val="0"/>
              </a:spcBef>
              <a:spcAft>
                <a:spcPts val="0"/>
              </a:spcAft>
              <a:buClr>
                <a:srgbClr val="000000"/>
              </a:buClr>
              <a:buSzPts val="4000"/>
              <a:buFont typeface="Corbel"/>
              <a:buNone/>
              <a:defRPr b="0" i="0" sz="4000" u="none" cap="none" strike="noStrike">
                <a:solidFill>
                  <a:srgbClr val="000000"/>
                </a:solidFill>
                <a:latin typeface="Corbel"/>
                <a:ea typeface="Corbel"/>
                <a:cs typeface="Corbel"/>
                <a:sym typeface="Corbel"/>
              </a:defRPr>
            </a:lvl1pPr>
            <a:lvl2pPr lvl="1" marR="0" rtl="0" algn="ctr">
              <a:lnSpc>
                <a:spcPct val="100000"/>
              </a:lnSpc>
              <a:spcBef>
                <a:spcPts val="0"/>
              </a:spcBef>
              <a:spcAft>
                <a:spcPts val="0"/>
              </a:spcAft>
              <a:buClr>
                <a:srgbClr val="000000"/>
              </a:buClr>
              <a:buSzPts val="4000"/>
              <a:buFont typeface="Corbel"/>
              <a:buNone/>
              <a:defRPr b="0" i="0" sz="4000" u="none" cap="none" strike="noStrike">
                <a:solidFill>
                  <a:srgbClr val="000000"/>
                </a:solidFill>
                <a:latin typeface="Corbel"/>
                <a:ea typeface="Corbel"/>
                <a:cs typeface="Corbel"/>
                <a:sym typeface="Corbel"/>
              </a:defRPr>
            </a:lvl2pPr>
            <a:lvl3pPr lvl="2" marR="0" rtl="0" algn="ctr">
              <a:lnSpc>
                <a:spcPct val="100000"/>
              </a:lnSpc>
              <a:spcBef>
                <a:spcPts val="0"/>
              </a:spcBef>
              <a:spcAft>
                <a:spcPts val="0"/>
              </a:spcAft>
              <a:buClr>
                <a:srgbClr val="000000"/>
              </a:buClr>
              <a:buSzPts val="4000"/>
              <a:buFont typeface="Corbel"/>
              <a:buNone/>
              <a:defRPr b="0" i="0" sz="4000" u="none" cap="none" strike="noStrike">
                <a:solidFill>
                  <a:srgbClr val="000000"/>
                </a:solidFill>
                <a:latin typeface="Corbel"/>
                <a:ea typeface="Corbel"/>
                <a:cs typeface="Corbel"/>
                <a:sym typeface="Corbel"/>
              </a:defRPr>
            </a:lvl3pPr>
            <a:lvl4pPr lvl="3" marR="0" rtl="0" algn="ctr">
              <a:lnSpc>
                <a:spcPct val="100000"/>
              </a:lnSpc>
              <a:spcBef>
                <a:spcPts val="0"/>
              </a:spcBef>
              <a:spcAft>
                <a:spcPts val="0"/>
              </a:spcAft>
              <a:buClr>
                <a:srgbClr val="000000"/>
              </a:buClr>
              <a:buSzPts val="4000"/>
              <a:buFont typeface="Corbel"/>
              <a:buNone/>
              <a:defRPr b="0" i="0" sz="4000" u="none" cap="none" strike="noStrike">
                <a:solidFill>
                  <a:srgbClr val="000000"/>
                </a:solidFill>
                <a:latin typeface="Corbel"/>
                <a:ea typeface="Corbel"/>
                <a:cs typeface="Corbel"/>
                <a:sym typeface="Corbel"/>
              </a:defRPr>
            </a:lvl4pPr>
            <a:lvl5pPr lvl="4" marR="0" rtl="0" algn="ctr">
              <a:lnSpc>
                <a:spcPct val="100000"/>
              </a:lnSpc>
              <a:spcBef>
                <a:spcPts val="0"/>
              </a:spcBef>
              <a:spcAft>
                <a:spcPts val="0"/>
              </a:spcAft>
              <a:buClr>
                <a:srgbClr val="000000"/>
              </a:buClr>
              <a:buSzPts val="4000"/>
              <a:buFont typeface="Corbel"/>
              <a:buNone/>
              <a:defRPr b="0" i="0" sz="4000" u="none" cap="none" strike="noStrike">
                <a:solidFill>
                  <a:srgbClr val="000000"/>
                </a:solidFill>
                <a:latin typeface="Corbel"/>
                <a:ea typeface="Corbel"/>
                <a:cs typeface="Corbel"/>
                <a:sym typeface="Corbel"/>
              </a:defRPr>
            </a:lvl5pPr>
            <a:lvl6pPr lvl="5" marR="0" rtl="0" algn="ctr">
              <a:lnSpc>
                <a:spcPct val="100000"/>
              </a:lnSpc>
              <a:spcBef>
                <a:spcPts val="0"/>
              </a:spcBef>
              <a:spcAft>
                <a:spcPts val="0"/>
              </a:spcAft>
              <a:buClr>
                <a:srgbClr val="000000"/>
              </a:buClr>
              <a:buSzPts val="4000"/>
              <a:buFont typeface="Corbel"/>
              <a:buNone/>
              <a:defRPr b="0" i="0" sz="4000" u="none" cap="none" strike="noStrike">
                <a:solidFill>
                  <a:srgbClr val="000000"/>
                </a:solidFill>
                <a:latin typeface="Corbel"/>
                <a:ea typeface="Corbel"/>
                <a:cs typeface="Corbel"/>
                <a:sym typeface="Corbel"/>
              </a:defRPr>
            </a:lvl6pPr>
            <a:lvl7pPr lvl="6" marR="0" rtl="0" algn="ctr">
              <a:lnSpc>
                <a:spcPct val="100000"/>
              </a:lnSpc>
              <a:spcBef>
                <a:spcPts val="0"/>
              </a:spcBef>
              <a:spcAft>
                <a:spcPts val="0"/>
              </a:spcAft>
              <a:buClr>
                <a:srgbClr val="000000"/>
              </a:buClr>
              <a:buSzPts val="4000"/>
              <a:buFont typeface="Corbel"/>
              <a:buNone/>
              <a:defRPr b="0" i="0" sz="4000" u="none" cap="none" strike="noStrike">
                <a:solidFill>
                  <a:srgbClr val="000000"/>
                </a:solidFill>
                <a:latin typeface="Corbel"/>
                <a:ea typeface="Corbel"/>
                <a:cs typeface="Corbel"/>
                <a:sym typeface="Corbel"/>
              </a:defRPr>
            </a:lvl7pPr>
            <a:lvl8pPr lvl="7" marR="0" rtl="0" algn="ctr">
              <a:lnSpc>
                <a:spcPct val="100000"/>
              </a:lnSpc>
              <a:spcBef>
                <a:spcPts val="0"/>
              </a:spcBef>
              <a:spcAft>
                <a:spcPts val="0"/>
              </a:spcAft>
              <a:buClr>
                <a:srgbClr val="000000"/>
              </a:buClr>
              <a:buSzPts val="4000"/>
              <a:buFont typeface="Corbel"/>
              <a:buNone/>
              <a:defRPr b="0" i="0" sz="4000" u="none" cap="none" strike="noStrike">
                <a:solidFill>
                  <a:srgbClr val="000000"/>
                </a:solidFill>
                <a:latin typeface="Corbel"/>
                <a:ea typeface="Corbel"/>
                <a:cs typeface="Corbel"/>
                <a:sym typeface="Corbel"/>
              </a:defRPr>
            </a:lvl8pPr>
            <a:lvl9pPr lvl="8" marR="0" rtl="0" algn="ctr">
              <a:lnSpc>
                <a:spcPct val="100000"/>
              </a:lnSpc>
              <a:spcBef>
                <a:spcPts val="0"/>
              </a:spcBef>
              <a:spcAft>
                <a:spcPts val="0"/>
              </a:spcAft>
              <a:buClr>
                <a:srgbClr val="000000"/>
              </a:buClr>
              <a:buSzPts val="4000"/>
              <a:buFont typeface="Corbel"/>
              <a:buNone/>
              <a:defRPr b="0" i="0" sz="4000" u="none" cap="none" strike="noStrike">
                <a:solidFill>
                  <a:srgbClr val="000000"/>
                </a:solidFill>
                <a:latin typeface="Corbel"/>
                <a:ea typeface="Corbel"/>
                <a:cs typeface="Corbel"/>
                <a:sym typeface="Corbel"/>
              </a:defRPr>
            </a:lvl9pPr>
          </a:lstStyle>
          <a:p/>
        </p:txBody>
      </p:sp>
      <p:sp>
        <p:nvSpPr>
          <p:cNvPr id="16" name="Google Shape;16;p20"/>
          <p:cNvSpPr txBox="1"/>
          <p:nvPr>
            <p:ph idx="1" type="body"/>
          </p:nvPr>
        </p:nvSpPr>
        <p:spPr>
          <a:xfrm>
            <a:off x="457200" y="1467453"/>
            <a:ext cx="8229600" cy="4791457"/>
          </a:xfrm>
          <a:prstGeom prst="rect">
            <a:avLst/>
          </a:prstGeom>
          <a:noFill/>
          <a:ln>
            <a:noFill/>
          </a:ln>
        </p:spPr>
        <p:txBody>
          <a:bodyPr anchorCtr="0" anchor="ctr" bIns="45700" lIns="45700" spcFirstLastPara="1" rIns="45700" wrap="square" tIns="45700">
            <a:noAutofit/>
          </a:bodyPr>
          <a:lstStyle>
            <a:lvl1pPr indent="-449580" lvl="0" marL="457200" marR="0" rtl="0" algn="l">
              <a:lnSpc>
                <a:spcPct val="100000"/>
              </a:lnSpc>
              <a:spcBef>
                <a:spcPts val="600"/>
              </a:spcBef>
              <a:spcAft>
                <a:spcPts val="0"/>
              </a:spcAft>
              <a:buClr>
                <a:srgbClr val="B96C11"/>
              </a:buClr>
              <a:buSzPts val="3480"/>
              <a:buFont typeface="Arial"/>
              <a:buChar char="•"/>
              <a:defRPr b="0" i="0" sz="2400" u="none" cap="none" strike="noStrike">
                <a:solidFill>
                  <a:srgbClr val="000000"/>
                </a:solidFill>
                <a:latin typeface="Corbel"/>
                <a:ea typeface="Corbel"/>
                <a:cs typeface="Corbel"/>
                <a:sym typeface="Corbel"/>
              </a:defRPr>
            </a:lvl1pPr>
            <a:lvl2pPr indent="-449580" lvl="1" marL="914400" marR="0" rtl="0" algn="l">
              <a:lnSpc>
                <a:spcPct val="100000"/>
              </a:lnSpc>
              <a:spcBef>
                <a:spcPts val="600"/>
              </a:spcBef>
              <a:spcAft>
                <a:spcPts val="0"/>
              </a:spcAft>
              <a:buClr>
                <a:srgbClr val="B96C11"/>
              </a:buClr>
              <a:buSzPts val="3480"/>
              <a:buFont typeface="Arial"/>
              <a:buChar char="•"/>
              <a:defRPr b="0" i="0" sz="2400" u="none" cap="none" strike="noStrike">
                <a:solidFill>
                  <a:srgbClr val="000000"/>
                </a:solidFill>
                <a:latin typeface="Corbel"/>
                <a:ea typeface="Corbel"/>
                <a:cs typeface="Corbel"/>
                <a:sym typeface="Corbel"/>
              </a:defRPr>
            </a:lvl2pPr>
            <a:lvl3pPr indent="-449580" lvl="2" marL="1371600" marR="0" rtl="0" algn="l">
              <a:lnSpc>
                <a:spcPct val="100000"/>
              </a:lnSpc>
              <a:spcBef>
                <a:spcPts val="600"/>
              </a:spcBef>
              <a:spcAft>
                <a:spcPts val="0"/>
              </a:spcAft>
              <a:buClr>
                <a:srgbClr val="B96C11"/>
              </a:buClr>
              <a:buSzPts val="3480"/>
              <a:buFont typeface="Arial"/>
              <a:buChar char="•"/>
              <a:defRPr b="0" i="0" sz="2400" u="none" cap="none" strike="noStrike">
                <a:solidFill>
                  <a:srgbClr val="000000"/>
                </a:solidFill>
                <a:latin typeface="Corbel"/>
                <a:ea typeface="Corbel"/>
                <a:cs typeface="Corbel"/>
                <a:sym typeface="Corbel"/>
              </a:defRPr>
            </a:lvl3pPr>
            <a:lvl4pPr indent="-449580" lvl="3" marL="1828800" marR="0" rtl="0" algn="l">
              <a:lnSpc>
                <a:spcPct val="100000"/>
              </a:lnSpc>
              <a:spcBef>
                <a:spcPts val="600"/>
              </a:spcBef>
              <a:spcAft>
                <a:spcPts val="0"/>
              </a:spcAft>
              <a:buClr>
                <a:srgbClr val="B96C11"/>
              </a:buClr>
              <a:buSzPts val="3480"/>
              <a:buFont typeface="Arial"/>
              <a:buChar char="•"/>
              <a:defRPr b="0" i="0" sz="2400" u="none" cap="none" strike="noStrike">
                <a:solidFill>
                  <a:srgbClr val="000000"/>
                </a:solidFill>
                <a:latin typeface="Corbel"/>
                <a:ea typeface="Corbel"/>
                <a:cs typeface="Corbel"/>
                <a:sym typeface="Corbel"/>
              </a:defRPr>
            </a:lvl4pPr>
            <a:lvl5pPr indent="-449579" lvl="4" marL="2286000" marR="0" rtl="0" algn="l">
              <a:lnSpc>
                <a:spcPct val="100000"/>
              </a:lnSpc>
              <a:spcBef>
                <a:spcPts val="600"/>
              </a:spcBef>
              <a:spcAft>
                <a:spcPts val="0"/>
              </a:spcAft>
              <a:buClr>
                <a:srgbClr val="B96C11"/>
              </a:buClr>
              <a:buSzPts val="3480"/>
              <a:buFont typeface="Arial"/>
              <a:buChar char="•"/>
              <a:defRPr b="0" i="0" sz="2400" u="none" cap="none" strike="noStrike">
                <a:solidFill>
                  <a:srgbClr val="000000"/>
                </a:solidFill>
                <a:latin typeface="Corbel"/>
                <a:ea typeface="Corbel"/>
                <a:cs typeface="Corbel"/>
                <a:sym typeface="Corbel"/>
              </a:defRPr>
            </a:lvl5pPr>
            <a:lvl6pPr indent="-449579" lvl="5" marL="2743200" marR="0" rtl="0" algn="l">
              <a:lnSpc>
                <a:spcPct val="100000"/>
              </a:lnSpc>
              <a:spcBef>
                <a:spcPts val="600"/>
              </a:spcBef>
              <a:spcAft>
                <a:spcPts val="0"/>
              </a:spcAft>
              <a:buClr>
                <a:srgbClr val="B96C11"/>
              </a:buClr>
              <a:buSzPts val="3480"/>
              <a:buFont typeface="Arial"/>
              <a:buChar char="●"/>
              <a:defRPr b="0" i="0" sz="2400" u="none" cap="none" strike="noStrike">
                <a:solidFill>
                  <a:srgbClr val="000000"/>
                </a:solidFill>
                <a:latin typeface="Corbel"/>
                <a:ea typeface="Corbel"/>
                <a:cs typeface="Corbel"/>
                <a:sym typeface="Corbel"/>
              </a:defRPr>
            </a:lvl6pPr>
            <a:lvl7pPr indent="-449579" lvl="6" marL="3200400" marR="0" rtl="0" algn="l">
              <a:lnSpc>
                <a:spcPct val="100000"/>
              </a:lnSpc>
              <a:spcBef>
                <a:spcPts val="600"/>
              </a:spcBef>
              <a:spcAft>
                <a:spcPts val="0"/>
              </a:spcAft>
              <a:buClr>
                <a:srgbClr val="B96C11"/>
              </a:buClr>
              <a:buSzPts val="3480"/>
              <a:buFont typeface="Arial"/>
              <a:buChar char="●"/>
              <a:defRPr b="0" i="0" sz="2400" u="none" cap="none" strike="noStrike">
                <a:solidFill>
                  <a:srgbClr val="000000"/>
                </a:solidFill>
                <a:latin typeface="Corbel"/>
                <a:ea typeface="Corbel"/>
                <a:cs typeface="Corbel"/>
                <a:sym typeface="Corbel"/>
              </a:defRPr>
            </a:lvl7pPr>
            <a:lvl8pPr indent="-449579" lvl="7" marL="3657600" marR="0" rtl="0" algn="l">
              <a:lnSpc>
                <a:spcPct val="100000"/>
              </a:lnSpc>
              <a:spcBef>
                <a:spcPts val="600"/>
              </a:spcBef>
              <a:spcAft>
                <a:spcPts val="0"/>
              </a:spcAft>
              <a:buClr>
                <a:srgbClr val="B96C11"/>
              </a:buClr>
              <a:buSzPts val="3480"/>
              <a:buFont typeface="Arial"/>
              <a:buChar char="●"/>
              <a:defRPr b="0" i="0" sz="2400" u="none" cap="none" strike="noStrike">
                <a:solidFill>
                  <a:srgbClr val="000000"/>
                </a:solidFill>
                <a:latin typeface="Corbel"/>
                <a:ea typeface="Corbel"/>
                <a:cs typeface="Corbel"/>
                <a:sym typeface="Corbel"/>
              </a:defRPr>
            </a:lvl8pPr>
            <a:lvl9pPr indent="-449579" lvl="8" marL="4114800" marR="0" rtl="0" algn="l">
              <a:lnSpc>
                <a:spcPct val="100000"/>
              </a:lnSpc>
              <a:spcBef>
                <a:spcPts val="600"/>
              </a:spcBef>
              <a:spcAft>
                <a:spcPts val="0"/>
              </a:spcAft>
              <a:buClr>
                <a:srgbClr val="B96C11"/>
              </a:buClr>
              <a:buSzPts val="3480"/>
              <a:buFont typeface="Arial"/>
              <a:buChar char="●"/>
              <a:defRPr b="0" i="0" sz="2400" u="none" cap="none" strike="noStrike">
                <a:solidFill>
                  <a:srgbClr val="000000"/>
                </a:solidFill>
                <a:latin typeface="Corbel"/>
                <a:ea typeface="Corbel"/>
                <a:cs typeface="Corbel"/>
                <a:sym typeface="Corbel"/>
              </a:defRPr>
            </a:lvl9pPr>
          </a:lstStyle>
          <a:p/>
        </p:txBody>
      </p:sp>
      <p:sp>
        <p:nvSpPr>
          <p:cNvPr id="17" name="Google Shape;17;p20"/>
          <p:cNvSpPr txBox="1"/>
          <p:nvPr>
            <p:ph idx="12" type="sldNum"/>
          </p:nvPr>
        </p:nvSpPr>
        <p:spPr>
          <a:xfrm>
            <a:off x="8455660" y="6183630"/>
            <a:ext cx="231141" cy="231140"/>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000"/>
              <a:buFont typeface="Corbel"/>
              <a:buNone/>
              <a:defRPr b="0" i="0" sz="1000" u="none" cap="none" strike="noStrike">
                <a:solidFill>
                  <a:srgbClr val="000000"/>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Corbel"/>
              <a:buNone/>
              <a:defRPr b="0" i="0" sz="1000" u="none" cap="none" strike="noStrike">
                <a:solidFill>
                  <a:srgbClr val="000000"/>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Corbel"/>
              <a:buNone/>
              <a:defRPr b="0" i="0" sz="1000" u="none" cap="none" strike="noStrike">
                <a:solidFill>
                  <a:srgbClr val="000000"/>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Corbel"/>
              <a:buNone/>
              <a:defRPr b="0" i="0" sz="1000" u="none" cap="none" strike="noStrike">
                <a:solidFill>
                  <a:srgbClr val="000000"/>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Corbel"/>
              <a:buNone/>
              <a:defRPr b="0" i="0" sz="1000" u="none" cap="none" strike="noStrike">
                <a:solidFill>
                  <a:srgbClr val="000000"/>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Corbel"/>
              <a:buNone/>
              <a:defRPr b="0" i="0" sz="1000" u="none" cap="none" strike="noStrike">
                <a:solidFill>
                  <a:srgbClr val="000000"/>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Corbel"/>
              <a:buNone/>
              <a:defRPr b="0" i="0" sz="1000" u="none" cap="none" strike="noStrike">
                <a:solidFill>
                  <a:srgbClr val="000000"/>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Corbel"/>
              <a:buNone/>
              <a:defRPr b="0" i="0" sz="1000" u="none" cap="none" strike="noStrike">
                <a:solidFill>
                  <a:srgbClr val="000000"/>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Corbel"/>
              <a:buNone/>
              <a:defRPr b="0" i="0" sz="1000" u="none" cap="none" strike="noStrike">
                <a:solidFill>
                  <a:srgbClr val="000000"/>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ph idx="4294967295" type="title"/>
          </p:nvPr>
        </p:nvSpPr>
        <p:spPr>
          <a:xfrm>
            <a:off x="1905000" y="4581524"/>
            <a:ext cx="6553200" cy="1285877"/>
          </a:xfrm>
          <a:prstGeom prst="rect">
            <a:avLst/>
          </a:prstGeom>
          <a:noFill/>
          <a:ln>
            <a:noFill/>
          </a:ln>
        </p:spPr>
        <p:txBody>
          <a:bodyPr anchorCtr="0" anchor="b" bIns="45700" lIns="45700" spcFirstLastPara="1" rIns="45700" wrap="square" tIns="45700">
            <a:normAutofit/>
          </a:bodyPr>
          <a:lstStyle/>
          <a:p>
            <a:pPr indent="0" lvl="0" marL="0" rtl="0" algn="r">
              <a:lnSpc>
                <a:spcPct val="100000"/>
              </a:lnSpc>
              <a:spcBef>
                <a:spcPts val="0"/>
              </a:spcBef>
              <a:spcAft>
                <a:spcPts val="0"/>
              </a:spcAft>
              <a:buClr>
                <a:srgbClr val="000000"/>
              </a:buClr>
              <a:buSzPts val="1160"/>
              <a:buFont typeface="Corbel"/>
              <a:buNone/>
            </a:pPr>
            <a:br>
              <a:rPr lang="en-US" sz="1160"/>
            </a:br>
            <a:br>
              <a:rPr lang="en-US" sz="1160"/>
            </a:br>
            <a:br>
              <a:rPr lang="en-US" sz="1160"/>
            </a:br>
            <a:br>
              <a:rPr lang="en-US" sz="1160"/>
            </a:br>
            <a:br>
              <a:rPr lang="en-US" sz="1160"/>
            </a:br>
            <a:br>
              <a:rPr lang="en-US" sz="1160"/>
            </a:br>
            <a:endParaRPr/>
          </a:p>
        </p:txBody>
      </p:sp>
      <p:sp>
        <p:nvSpPr>
          <p:cNvPr id="71" name="Google Shape;71;p1"/>
          <p:cNvSpPr txBox="1"/>
          <p:nvPr>
            <p:ph idx="4294967295" type="body"/>
          </p:nvPr>
        </p:nvSpPr>
        <p:spPr>
          <a:xfrm>
            <a:off x="1187450" y="1052512"/>
            <a:ext cx="7705725" cy="4897438"/>
          </a:xfrm>
          <a:prstGeom prst="rect">
            <a:avLst/>
          </a:prstGeom>
          <a:noFill/>
          <a:ln>
            <a:noFill/>
          </a:ln>
        </p:spPr>
        <p:txBody>
          <a:bodyPr anchorCtr="0" anchor="t" bIns="45700" lIns="45700" spcFirstLastPara="1" rIns="45700" wrap="square" tIns="45700">
            <a:normAutofit lnSpcReduction="20000"/>
          </a:bodyPr>
          <a:lstStyle/>
          <a:p>
            <a:pPr indent="0" lvl="0" marL="0" rtl="0" algn="r">
              <a:lnSpc>
                <a:spcPct val="100000"/>
              </a:lnSpc>
              <a:spcBef>
                <a:spcPts val="0"/>
              </a:spcBef>
              <a:spcAft>
                <a:spcPts val="0"/>
              </a:spcAft>
              <a:buSzPts val="1800"/>
              <a:buNone/>
            </a:pPr>
            <a:r>
              <a:t/>
            </a:r>
            <a:endParaRPr sz="1800"/>
          </a:p>
          <a:p>
            <a:pPr indent="0" lvl="0" marL="0" rtl="0" algn="r">
              <a:lnSpc>
                <a:spcPct val="100000"/>
              </a:lnSpc>
              <a:spcBef>
                <a:spcPts val="500"/>
              </a:spcBef>
              <a:spcAft>
                <a:spcPts val="0"/>
              </a:spcAft>
              <a:buSzPts val="1800"/>
              <a:buNone/>
            </a:pPr>
            <a:r>
              <a:t/>
            </a:r>
            <a:endParaRPr sz="1800"/>
          </a:p>
          <a:p>
            <a:pPr indent="0" lvl="0" marL="0" rtl="0" algn="r">
              <a:lnSpc>
                <a:spcPct val="100000"/>
              </a:lnSpc>
              <a:spcBef>
                <a:spcPts val="900"/>
              </a:spcBef>
              <a:spcAft>
                <a:spcPts val="0"/>
              </a:spcAft>
              <a:buSzPts val="4000"/>
              <a:buNone/>
            </a:pPr>
            <a:r>
              <a:rPr b="1" lang="en-US" sz="4000">
                <a:latin typeface="Times New Roman"/>
                <a:ea typeface="Times New Roman"/>
                <a:cs typeface="Times New Roman"/>
                <a:sym typeface="Times New Roman"/>
              </a:rPr>
              <a:t>Creativitatea și dezvoltarea ei în mediul educațional</a:t>
            </a:r>
            <a:endParaRPr/>
          </a:p>
          <a:p>
            <a:pPr indent="0" lvl="0" marL="0" rtl="0" algn="r">
              <a:lnSpc>
                <a:spcPct val="100000"/>
              </a:lnSpc>
              <a:spcBef>
                <a:spcPts val="500"/>
              </a:spcBef>
              <a:spcAft>
                <a:spcPts val="0"/>
              </a:spcAft>
              <a:buSzPts val="4000"/>
              <a:buNone/>
            </a:pPr>
            <a:r>
              <a:t/>
            </a:r>
            <a:endParaRPr b="1" sz="4000">
              <a:latin typeface="Times New Roman"/>
              <a:ea typeface="Times New Roman"/>
              <a:cs typeface="Times New Roman"/>
              <a:sym typeface="Times New Roman"/>
            </a:endParaRPr>
          </a:p>
          <a:p>
            <a:pPr indent="0" lvl="0" marL="0" rtl="0" algn="r">
              <a:lnSpc>
                <a:spcPct val="100000"/>
              </a:lnSpc>
              <a:spcBef>
                <a:spcPts val="500"/>
              </a:spcBef>
              <a:spcAft>
                <a:spcPts val="0"/>
              </a:spcAft>
              <a:buSzPts val="4000"/>
              <a:buNone/>
            </a:pPr>
            <a:r>
              <a:t/>
            </a:r>
            <a:endParaRPr b="1" sz="4000">
              <a:latin typeface="Times New Roman"/>
              <a:ea typeface="Times New Roman"/>
              <a:cs typeface="Times New Roman"/>
              <a:sym typeface="Times New Roman"/>
            </a:endParaRPr>
          </a:p>
          <a:p>
            <a:pPr indent="0" lvl="0" marL="0" rtl="0" algn="r">
              <a:lnSpc>
                <a:spcPct val="100000"/>
              </a:lnSpc>
              <a:spcBef>
                <a:spcPts val="500"/>
              </a:spcBef>
              <a:spcAft>
                <a:spcPts val="0"/>
              </a:spcAft>
              <a:buSzPts val="4000"/>
              <a:buNone/>
            </a:pPr>
            <a:r>
              <a:t/>
            </a:r>
            <a:endParaRPr b="1" sz="4000">
              <a:latin typeface="Times New Roman"/>
              <a:ea typeface="Times New Roman"/>
              <a:cs typeface="Times New Roman"/>
              <a:sym typeface="Times New Roman"/>
            </a:endParaRPr>
          </a:p>
          <a:p>
            <a:pPr indent="0" lvl="0" marL="0" rtl="0" algn="r">
              <a:lnSpc>
                <a:spcPct val="100000"/>
              </a:lnSpc>
              <a:spcBef>
                <a:spcPts val="500"/>
              </a:spcBef>
              <a:spcAft>
                <a:spcPts val="0"/>
              </a:spcAft>
              <a:buSzPts val="4000"/>
              <a:buNone/>
            </a:pPr>
            <a:r>
              <a:t/>
            </a:r>
            <a:endParaRPr b="1" sz="4000">
              <a:latin typeface="Times New Roman"/>
              <a:ea typeface="Times New Roman"/>
              <a:cs typeface="Times New Roman"/>
              <a:sym typeface="Times New Roman"/>
            </a:endParaRPr>
          </a:p>
          <a:p>
            <a:pPr indent="0" lvl="0" marL="0" rtl="0" algn="r">
              <a:lnSpc>
                <a:spcPct val="100000"/>
              </a:lnSpc>
              <a:spcBef>
                <a:spcPts val="500"/>
              </a:spcBef>
              <a:spcAft>
                <a:spcPts val="0"/>
              </a:spcAft>
              <a:buSzPts val="4000"/>
              <a:buNone/>
            </a:pPr>
            <a:r>
              <a:t/>
            </a:r>
            <a:endParaRPr b="1" sz="4000">
              <a:latin typeface="Times New Roman"/>
              <a:ea typeface="Times New Roman"/>
              <a:cs typeface="Times New Roman"/>
              <a:sym typeface="Times New Roman"/>
            </a:endParaRPr>
          </a:p>
          <a:p>
            <a:pPr indent="0" lvl="0" marL="0" rtl="0" algn="r">
              <a:lnSpc>
                <a:spcPct val="100000"/>
              </a:lnSpc>
              <a:spcBef>
                <a:spcPts val="400"/>
              </a:spcBef>
              <a:spcAft>
                <a:spcPts val="0"/>
              </a:spcAft>
              <a:buSzPts val="2000"/>
              <a:buNone/>
            </a:pPr>
            <a:r>
              <a:rPr lang="en-US" sz="2000">
                <a:latin typeface="Times New Roman"/>
                <a:ea typeface="Times New Roman"/>
                <a:cs typeface="Times New Roman"/>
                <a:sym typeface="Times New Roman"/>
              </a:rPr>
              <a:t>Conf.</a:t>
            </a:r>
            <a:r>
              <a:rPr lang="en-US" sz="2000">
                <a:latin typeface="Times New Roman"/>
                <a:ea typeface="Times New Roman"/>
                <a:cs typeface="Times New Roman"/>
                <a:sym typeface="Times New Roman"/>
              </a:rPr>
              <a:t>dr. Ghiță Cristina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0"/>
          <p:cNvSpPr txBox="1"/>
          <p:nvPr>
            <p:ph idx="4294967295" type="title"/>
          </p:nvPr>
        </p:nvSpPr>
        <p:spPr>
          <a:xfrm>
            <a:off x="0" y="228599"/>
            <a:ext cx="8686800" cy="1143002"/>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3600"/>
              <a:buFont typeface="Times New Roman"/>
              <a:buNone/>
            </a:pPr>
            <a:r>
              <a:rPr lang="en-US" sz="3600">
                <a:latin typeface="Times New Roman"/>
                <a:ea typeface="Times New Roman"/>
                <a:cs typeface="Times New Roman"/>
                <a:sym typeface="Times New Roman"/>
              </a:rPr>
              <a:t>BRAINSTORMING </a:t>
            </a:r>
            <a:br>
              <a:rPr lang="en-US" sz="3600">
                <a:latin typeface="Times New Roman"/>
                <a:ea typeface="Times New Roman"/>
                <a:cs typeface="Times New Roman"/>
                <a:sym typeface="Times New Roman"/>
              </a:rPr>
            </a:br>
            <a:endParaRPr/>
          </a:p>
        </p:txBody>
      </p:sp>
      <p:sp>
        <p:nvSpPr>
          <p:cNvPr id="125" name="Google Shape;125;p10"/>
          <p:cNvSpPr txBox="1"/>
          <p:nvPr>
            <p:ph idx="4294967295" type="body"/>
          </p:nvPr>
        </p:nvSpPr>
        <p:spPr>
          <a:xfrm>
            <a:off x="611187" y="1371600"/>
            <a:ext cx="8893176" cy="4752975"/>
          </a:xfrm>
          <a:prstGeom prst="rect">
            <a:avLst/>
          </a:prstGeom>
          <a:noFill/>
          <a:ln>
            <a:noFill/>
          </a:ln>
        </p:spPr>
        <p:txBody>
          <a:bodyPr anchorCtr="0" anchor="ctr" bIns="45700" lIns="45700" spcFirstLastPara="1" rIns="45700" wrap="square" tIns="45700">
            <a:normAutofit/>
          </a:bodyPr>
          <a:lstStyle/>
          <a:p>
            <a:pPr indent="-285750" lvl="0" marL="285750" rtl="0" algn="l">
              <a:lnSpc>
                <a:spcPct val="100000"/>
              </a:lnSpc>
              <a:spcBef>
                <a:spcPts val="0"/>
              </a:spcBef>
              <a:spcAft>
                <a:spcPts val="0"/>
              </a:spcAft>
              <a:buSzPts val="3770"/>
              <a:buChar char="•"/>
            </a:pPr>
            <a:r>
              <a:rPr lang="en-US" sz="2600">
                <a:latin typeface="Times New Roman"/>
                <a:ea typeface="Times New Roman"/>
                <a:cs typeface="Times New Roman"/>
                <a:sym typeface="Times New Roman"/>
              </a:rPr>
              <a:t>BRAINSTORMING( </a:t>
            </a:r>
            <a:r>
              <a:rPr i="1" lang="en-US"/>
              <a:t>brain</a:t>
            </a:r>
            <a:r>
              <a:rPr lang="en-US" sz="2600">
                <a:latin typeface="Times New Roman"/>
                <a:ea typeface="Times New Roman"/>
                <a:cs typeface="Times New Roman"/>
                <a:sym typeface="Times New Roman"/>
              </a:rPr>
              <a:t>-creier; </a:t>
            </a:r>
            <a:r>
              <a:rPr i="1" lang="en-US"/>
              <a:t>storm</a:t>
            </a:r>
            <a:r>
              <a:rPr lang="en-US" sz="2600">
                <a:latin typeface="Times New Roman"/>
                <a:ea typeface="Times New Roman"/>
                <a:cs typeface="Times New Roman"/>
                <a:sym typeface="Times New Roman"/>
              </a:rPr>
              <a:t>- furtună)</a:t>
            </a:r>
            <a:endParaRPr/>
          </a:p>
          <a:p>
            <a:pPr indent="-285750" lvl="0" marL="285750" rtl="0" algn="l">
              <a:lnSpc>
                <a:spcPct val="100000"/>
              </a:lnSpc>
              <a:spcBef>
                <a:spcPts val="600"/>
              </a:spcBef>
              <a:spcAft>
                <a:spcPts val="0"/>
              </a:spcAft>
              <a:buSzPts val="3770"/>
              <a:buChar char="•"/>
            </a:pPr>
            <a:r>
              <a:rPr i="1" lang="en-US" sz="2600">
                <a:latin typeface="Times New Roman"/>
                <a:ea typeface="Times New Roman"/>
                <a:cs typeface="Times New Roman"/>
                <a:sym typeface="Times New Roman"/>
              </a:rPr>
              <a:t>Metoda brainstorming -</a:t>
            </a:r>
            <a:r>
              <a:rPr i="0" lang="en-US"/>
              <a:t> este una dintre cele mai cunoscute metode de grup, folosită pentru producerea ideilor creative.</a:t>
            </a:r>
            <a:endParaRPr/>
          </a:p>
          <a:p>
            <a:pPr indent="-285750" lvl="0" marL="285750" rtl="0" algn="l">
              <a:lnSpc>
                <a:spcPct val="100000"/>
              </a:lnSpc>
              <a:spcBef>
                <a:spcPts val="600"/>
              </a:spcBef>
              <a:spcAft>
                <a:spcPts val="0"/>
              </a:spcAft>
              <a:buSzPts val="3770"/>
              <a:buChar char="•"/>
            </a:pPr>
            <a:r>
              <a:rPr lang="en-US" sz="2600">
                <a:latin typeface="Times New Roman"/>
                <a:ea typeface="Times New Roman"/>
                <a:cs typeface="Times New Roman"/>
                <a:sym typeface="Times New Roman"/>
              </a:rPr>
              <a:t>Grupul de brainstormig este format din 2-16 persoane cu următoarea structură: un conducător, un secretar şi membri.</a:t>
            </a:r>
            <a:endParaRPr/>
          </a:p>
          <a:p>
            <a:pPr indent="-285750" lvl="0" marL="285750" rtl="0" algn="l">
              <a:lnSpc>
                <a:spcPct val="100000"/>
              </a:lnSpc>
              <a:spcBef>
                <a:spcPts val="600"/>
              </a:spcBef>
              <a:spcAft>
                <a:spcPts val="0"/>
              </a:spcAft>
              <a:buSzPts val="3770"/>
              <a:buChar char="•"/>
            </a:pPr>
            <a:r>
              <a:rPr lang="en-US" sz="2600">
                <a:latin typeface="Times New Roman"/>
                <a:ea typeface="Times New Roman"/>
                <a:cs typeface="Times New Roman"/>
                <a:sym typeface="Times New Roman"/>
              </a:rPr>
              <a:t>Exigenţe: participarea benevolă a membrilor şi relaţii amiabile între participanţi.</a:t>
            </a:r>
            <a:endParaRPr/>
          </a:p>
          <a:p>
            <a:pPr indent="-285750" lvl="0" marL="285750" rtl="0" algn="l">
              <a:lnSpc>
                <a:spcPct val="100000"/>
              </a:lnSpc>
              <a:spcBef>
                <a:spcPts val="600"/>
              </a:spcBef>
              <a:spcAft>
                <a:spcPts val="0"/>
              </a:spcAft>
              <a:buSzPts val="3770"/>
              <a:buChar char="•"/>
            </a:pPr>
            <a:r>
              <a:rPr lang="en-US" sz="2600">
                <a:latin typeface="Times New Roman"/>
                <a:ea typeface="Times New Roman"/>
                <a:cs typeface="Times New Roman"/>
                <a:sym typeface="Times New Roman"/>
              </a:rPr>
              <a:t>Etape:→ I etapă: se identifică problema şi conducătorul va anunţa participanţii, cu cel puţin două zile înainte, informându-i asupra temei de dezbatere.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1"/>
          <p:cNvSpPr txBox="1"/>
          <p:nvPr>
            <p:ph idx="4294967295" type="body"/>
          </p:nvPr>
        </p:nvSpPr>
        <p:spPr>
          <a:xfrm>
            <a:off x="-1" y="620712"/>
            <a:ext cx="9144002" cy="6237288"/>
          </a:xfrm>
          <a:prstGeom prst="rect">
            <a:avLst/>
          </a:prstGeom>
          <a:noFill/>
          <a:ln>
            <a:noFill/>
          </a:ln>
        </p:spPr>
        <p:txBody>
          <a:bodyPr anchorCtr="0" anchor="ctr" bIns="45700" lIns="45700" spcFirstLastPara="1" rIns="45700" wrap="square" tIns="45700">
            <a:normAutofit/>
          </a:bodyPr>
          <a:lstStyle/>
          <a:p>
            <a:pPr indent="-285750" lvl="0" marL="285750" rtl="0" algn="l">
              <a:lnSpc>
                <a:spcPct val="100000"/>
              </a:lnSpc>
              <a:spcBef>
                <a:spcPts val="0"/>
              </a:spcBef>
              <a:spcAft>
                <a:spcPts val="0"/>
              </a:spcAft>
              <a:buSzPts val="2900"/>
              <a:buChar char="•"/>
            </a:pPr>
            <a:r>
              <a:rPr lang="en-US" sz="2000">
                <a:latin typeface="Times New Roman"/>
                <a:ea typeface="Times New Roman"/>
                <a:cs typeface="Times New Roman"/>
                <a:sym typeface="Times New Roman"/>
              </a:rPr>
              <a:t>→</a:t>
            </a:r>
            <a:r>
              <a:rPr b="1" lang="en-US"/>
              <a:t>a II-a etapă</a:t>
            </a:r>
            <a:r>
              <a:rPr lang="en-US" sz="2000">
                <a:latin typeface="Times New Roman"/>
                <a:ea typeface="Times New Roman"/>
                <a:cs typeface="Times New Roman"/>
                <a:sym typeface="Times New Roman"/>
              </a:rPr>
              <a:t>: presupune întâlnirea de grup; conducătorul reaminteşte problema şi cele patru reguli ale brainstorming-ului:</a:t>
            </a:r>
            <a:endParaRPr/>
          </a:p>
          <a:p>
            <a:pPr indent="-285750" lvl="0" marL="285750" rtl="0" algn="l">
              <a:lnSpc>
                <a:spcPct val="100000"/>
              </a:lnSpc>
              <a:spcBef>
                <a:spcPts val="600"/>
              </a:spcBef>
              <a:spcAft>
                <a:spcPts val="0"/>
              </a:spcAft>
              <a:buSzPts val="2900"/>
              <a:buChar char="•"/>
            </a:pPr>
            <a:r>
              <a:rPr i="1" lang="en-US" sz="2000">
                <a:latin typeface="Times New Roman"/>
                <a:ea typeface="Times New Roman"/>
                <a:cs typeface="Times New Roman"/>
                <a:sym typeface="Times New Roman"/>
              </a:rPr>
              <a:t>Judecata critică este interzisă!</a:t>
            </a:r>
            <a:endParaRPr/>
          </a:p>
          <a:p>
            <a:pPr indent="-285750" lvl="0" marL="285750" rtl="0" algn="l">
              <a:lnSpc>
                <a:spcPct val="100000"/>
              </a:lnSpc>
              <a:spcBef>
                <a:spcPts val="600"/>
              </a:spcBef>
              <a:spcAft>
                <a:spcPts val="0"/>
              </a:spcAft>
              <a:buSzPts val="2900"/>
              <a:buChar char="•"/>
            </a:pPr>
            <a:r>
              <a:rPr i="1" lang="en-US" sz="2000">
                <a:latin typeface="Times New Roman"/>
                <a:ea typeface="Times New Roman"/>
                <a:cs typeface="Times New Roman"/>
                <a:sym typeface="Times New Roman"/>
              </a:rPr>
              <a:t>Daţi frâu liber imaginaţiei (idei cât mai absurde, fanteziste)!</a:t>
            </a:r>
            <a:endParaRPr/>
          </a:p>
          <a:p>
            <a:pPr indent="-285750" lvl="0" marL="285750" rtl="0" algn="l">
              <a:lnSpc>
                <a:spcPct val="100000"/>
              </a:lnSpc>
              <a:spcBef>
                <a:spcPts val="600"/>
              </a:spcBef>
              <a:spcAft>
                <a:spcPts val="0"/>
              </a:spcAft>
              <a:buSzPts val="2900"/>
              <a:buChar char="•"/>
            </a:pPr>
            <a:r>
              <a:rPr i="1" lang="en-US" sz="2000">
                <a:latin typeface="Times New Roman"/>
                <a:ea typeface="Times New Roman"/>
                <a:cs typeface="Times New Roman"/>
                <a:sym typeface="Times New Roman"/>
              </a:rPr>
              <a:t>Gândiţi-vă la cât mai multe idei posibile!</a:t>
            </a:r>
            <a:endParaRPr/>
          </a:p>
          <a:p>
            <a:pPr indent="-285750" lvl="0" marL="285750" rtl="0" algn="l">
              <a:lnSpc>
                <a:spcPct val="100000"/>
              </a:lnSpc>
              <a:spcBef>
                <a:spcPts val="600"/>
              </a:spcBef>
              <a:spcAft>
                <a:spcPts val="0"/>
              </a:spcAft>
              <a:buSzPts val="2900"/>
              <a:buChar char="•"/>
            </a:pPr>
            <a:r>
              <a:rPr i="1" lang="en-US" sz="2000">
                <a:latin typeface="Times New Roman"/>
                <a:ea typeface="Times New Roman"/>
                <a:cs typeface="Times New Roman"/>
                <a:sym typeface="Times New Roman"/>
              </a:rPr>
              <a:t>Preluaţi şi dezvoltaţi ideile celorlalţi!</a:t>
            </a:r>
            <a:endParaRPr/>
          </a:p>
          <a:p>
            <a:pPr indent="-285750" lvl="0" marL="285750" rtl="0" algn="l">
              <a:lnSpc>
                <a:spcPct val="100000"/>
              </a:lnSpc>
              <a:spcBef>
                <a:spcPts val="600"/>
              </a:spcBef>
              <a:spcAft>
                <a:spcPts val="0"/>
              </a:spcAft>
              <a:buSzPts val="2900"/>
              <a:buChar char="•"/>
            </a:pPr>
            <a:r>
              <a:rPr lang="en-US" sz="2000">
                <a:latin typeface="Times New Roman"/>
                <a:ea typeface="Times New Roman"/>
                <a:cs typeface="Times New Roman"/>
                <a:sym typeface="Times New Roman"/>
              </a:rPr>
              <a:t>Participanţii îşi formulează, pe rând, ideile cu privire la problema pusă în discuţie. Conducătorul şedinţei de brainstorming veghează asupra respectării regulilor, dirijează participanţii la discuţii, asigură o atmosferă deschisă, prietenoasă. Secretarul notează toate propunerile făcute, fără a consemna şi numele celor care au făcut propunerea. Şedinţa poate dura între 15 şi 60 de minute.</a:t>
            </a:r>
            <a:endParaRPr/>
          </a:p>
          <a:p>
            <a:pPr indent="-285750" lvl="0" marL="285750" rtl="0" algn="l">
              <a:lnSpc>
                <a:spcPct val="100000"/>
              </a:lnSpc>
              <a:spcBef>
                <a:spcPts val="600"/>
              </a:spcBef>
              <a:spcAft>
                <a:spcPts val="0"/>
              </a:spcAft>
              <a:buSzPts val="2900"/>
              <a:buChar char="•"/>
            </a:pPr>
            <a:r>
              <a:rPr lang="en-US" sz="2000">
                <a:latin typeface="Times New Roman"/>
                <a:ea typeface="Times New Roman"/>
                <a:cs typeface="Times New Roman"/>
                <a:sym typeface="Times New Roman"/>
              </a:rPr>
              <a:t> →</a:t>
            </a:r>
            <a:r>
              <a:rPr b="1" lang="en-US"/>
              <a:t>a III-a etapă</a:t>
            </a:r>
            <a:r>
              <a:rPr lang="en-US" sz="2000">
                <a:latin typeface="Times New Roman"/>
                <a:ea typeface="Times New Roman"/>
                <a:cs typeface="Times New Roman"/>
                <a:sym typeface="Times New Roman"/>
              </a:rPr>
              <a:t>: se desfăşoară peste 1-2 zile; un comitet de evaluare analizează şi selectează ideile valoroase, soluţiile cât mai potrivite; acestea vor fi comunicate grupului / Exemplu de problemă care poate face obiectul unei abordări de tip brainstorming: </a:t>
            </a:r>
            <a:r>
              <a:rPr i="1" lang="en-US"/>
              <a:t>cum să tratăm o persoană care ne jigneşte/ ignoră</a:t>
            </a:r>
            <a:r>
              <a:rPr lang="en-US" sz="2000">
                <a:latin typeface="Times New Roman"/>
                <a:ea typeface="Times New Roman"/>
                <a:cs typeface="Times New Roman"/>
                <a:sym typeface="Times New Roman"/>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2"/>
          <p:cNvSpPr txBox="1"/>
          <p:nvPr>
            <p:ph idx="4294967295" type="title"/>
          </p:nvPr>
        </p:nvSpPr>
        <p:spPr>
          <a:xfrm>
            <a:off x="-1" y="0"/>
            <a:ext cx="8820152" cy="981075"/>
          </a:xfrm>
          <a:prstGeom prst="rect">
            <a:avLst/>
          </a:prstGeom>
          <a:noFill/>
          <a:ln>
            <a:noFill/>
          </a:ln>
        </p:spPr>
        <p:txBody>
          <a:bodyPr anchorCtr="0" anchor="ctr" bIns="45700" lIns="45700" spcFirstLastPara="1" rIns="45700" wrap="square" tIns="45700">
            <a:normAutofit/>
          </a:bodyPr>
          <a:lstStyle/>
          <a:p>
            <a:pPr indent="-267461" lvl="0" marL="267461" rtl="0" algn="ctr">
              <a:lnSpc>
                <a:spcPct val="100000"/>
              </a:lnSpc>
              <a:spcBef>
                <a:spcPts val="0"/>
              </a:spcBef>
              <a:spcAft>
                <a:spcPts val="0"/>
              </a:spcAft>
              <a:buClr>
                <a:srgbClr val="000000"/>
              </a:buClr>
              <a:buSzPts val="2262"/>
              <a:buFont typeface="Corbel"/>
              <a:buNone/>
            </a:pPr>
            <a:br>
              <a:rPr lang="en-US" sz="2262"/>
            </a:br>
            <a:r>
              <a:rPr lang="en-US" sz="2027">
                <a:latin typeface="Times New Roman"/>
                <a:ea typeface="Times New Roman"/>
                <a:cs typeface="Times New Roman"/>
                <a:sym typeface="Times New Roman"/>
              </a:rPr>
              <a:t>METODA PĂLĂRIILOR GÂNDITOARE</a:t>
            </a:r>
            <a:br>
              <a:rPr lang="en-US" sz="2027">
                <a:latin typeface="Times New Roman"/>
                <a:ea typeface="Times New Roman"/>
                <a:cs typeface="Times New Roman"/>
                <a:sym typeface="Times New Roman"/>
              </a:rPr>
            </a:br>
            <a:endParaRPr/>
          </a:p>
        </p:txBody>
      </p:sp>
      <p:pic>
        <p:nvPicPr>
          <p:cNvPr descr="image.pdf" id="136" name="Google Shape;136;p12"/>
          <p:cNvPicPr preferRelativeResize="0"/>
          <p:nvPr/>
        </p:nvPicPr>
        <p:blipFill rotWithShape="1">
          <a:blip r:embed="rId3">
            <a:alphaModFix/>
          </a:blip>
          <a:srcRect b="0" l="0" r="0" t="0"/>
          <a:stretch/>
        </p:blipFill>
        <p:spPr>
          <a:xfrm>
            <a:off x="2149475" y="2667000"/>
            <a:ext cx="5370513" cy="33321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3"/>
          <p:cNvSpPr txBox="1"/>
          <p:nvPr>
            <p:ph idx="4294967295" type="title"/>
          </p:nvPr>
        </p:nvSpPr>
        <p:spPr>
          <a:xfrm>
            <a:off x="0" y="0"/>
            <a:ext cx="8686800" cy="692150"/>
          </a:xfrm>
          <a:prstGeom prst="rect">
            <a:avLst/>
          </a:prstGeom>
          <a:noFill/>
          <a:ln>
            <a:noFill/>
          </a:ln>
        </p:spPr>
        <p:txBody>
          <a:bodyPr anchorCtr="0" anchor="ctr" bIns="45700" lIns="45700" spcFirstLastPara="1" rIns="45700" wrap="square" tIns="45700">
            <a:normAutofit/>
          </a:bodyPr>
          <a:lstStyle/>
          <a:p>
            <a:pPr indent="-137160" lvl="0" marL="137160" rtl="0" algn="ctr">
              <a:lnSpc>
                <a:spcPct val="100000"/>
              </a:lnSpc>
              <a:spcBef>
                <a:spcPts val="0"/>
              </a:spcBef>
              <a:spcAft>
                <a:spcPts val="0"/>
              </a:spcAft>
              <a:buClr>
                <a:srgbClr val="000000"/>
              </a:buClr>
              <a:buSzPts val="1160"/>
              <a:buFont typeface="Corbel"/>
              <a:buNone/>
            </a:pPr>
            <a:br>
              <a:rPr lang="en-US" sz="1160"/>
            </a:br>
            <a:br>
              <a:rPr lang="en-US" sz="1160"/>
            </a:br>
            <a:r>
              <a:rPr lang="en-US" sz="1040">
                <a:latin typeface="Times New Roman"/>
                <a:ea typeface="Times New Roman"/>
                <a:cs typeface="Times New Roman"/>
                <a:sym typeface="Times New Roman"/>
              </a:rPr>
              <a:t>TEHNICA LOTUS (Floarea de nufăr)</a:t>
            </a:r>
            <a:br>
              <a:rPr lang="en-US" sz="1040">
                <a:latin typeface="Times New Roman"/>
                <a:ea typeface="Times New Roman"/>
                <a:cs typeface="Times New Roman"/>
                <a:sym typeface="Times New Roman"/>
              </a:rPr>
            </a:br>
            <a:r>
              <a:rPr lang="en-US" sz="1160"/>
              <a:t> </a:t>
            </a:r>
            <a:br>
              <a:rPr lang="en-US" sz="1160"/>
            </a:br>
            <a:endParaRPr/>
          </a:p>
        </p:txBody>
      </p:sp>
      <p:pic>
        <p:nvPicPr>
          <p:cNvPr descr="image.pdf" id="142" name="Google Shape;142;p13"/>
          <p:cNvPicPr preferRelativeResize="0"/>
          <p:nvPr/>
        </p:nvPicPr>
        <p:blipFill rotWithShape="1">
          <a:blip r:embed="rId3">
            <a:alphaModFix/>
          </a:blip>
          <a:srcRect b="0" l="0" r="0" t="0"/>
          <a:stretch/>
        </p:blipFill>
        <p:spPr>
          <a:xfrm>
            <a:off x="395287" y="908050"/>
            <a:ext cx="8361363" cy="5264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ph idx="4294967295" type="title"/>
          </p:nvPr>
        </p:nvSpPr>
        <p:spPr>
          <a:xfrm>
            <a:off x="982662" y="457200"/>
            <a:ext cx="7704138" cy="1981200"/>
          </a:xfrm>
          <a:prstGeom prst="rect">
            <a:avLst/>
          </a:prstGeom>
          <a:noFill/>
          <a:ln>
            <a:noFill/>
          </a:ln>
        </p:spPr>
        <p:txBody>
          <a:bodyPr anchorCtr="0" anchor="ctr" bIns="45700" lIns="45700" spcFirstLastPara="1" rIns="45700" wrap="square" tIns="45700">
            <a:normAutofit/>
          </a:bodyPr>
          <a:lstStyle/>
          <a:p>
            <a:pPr indent="-342900" lvl="0" marL="342900" rtl="0" algn="ctr">
              <a:lnSpc>
                <a:spcPct val="100000"/>
              </a:lnSpc>
              <a:spcBef>
                <a:spcPts val="0"/>
              </a:spcBef>
              <a:spcAft>
                <a:spcPts val="0"/>
              </a:spcAft>
              <a:buClr>
                <a:srgbClr val="000000"/>
              </a:buClr>
              <a:buSzPts val="3200"/>
              <a:buFont typeface="Times New Roman"/>
              <a:buNone/>
            </a:pPr>
            <a:r>
              <a:rPr lang="en-US" sz="3200">
                <a:latin typeface="Times New Roman"/>
                <a:ea typeface="Times New Roman"/>
                <a:cs typeface="Times New Roman"/>
                <a:sym typeface="Times New Roman"/>
              </a:rPr>
              <a:t>STARBURSTING (EXPLOZIA STELARĂ)</a:t>
            </a:r>
            <a:br>
              <a:rPr lang="en-US" sz="3200">
                <a:latin typeface="Times New Roman"/>
                <a:ea typeface="Times New Roman"/>
                <a:cs typeface="Times New Roman"/>
                <a:sym typeface="Times New Roman"/>
              </a:rPr>
            </a:br>
            <a:endParaRPr/>
          </a:p>
        </p:txBody>
      </p:sp>
      <p:pic>
        <p:nvPicPr>
          <p:cNvPr descr="image.pdf" id="148" name="Google Shape;148;p14"/>
          <p:cNvPicPr preferRelativeResize="0"/>
          <p:nvPr/>
        </p:nvPicPr>
        <p:blipFill rotWithShape="1">
          <a:blip r:embed="rId3">
            <a:alphaModFix/>
          </a:blip>
          <a:srcRect b="0" l="0" r="0" t="0"/>
          <a:stretch/>
        </p:blipFill>
        <p:spPr>
          <a:xfrm>
            <a:off x="482600" y="981075"/>
            <a:ext cx="8204200" cy="5626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idx="4294967295" type="title"/>
          </p:nvPr>
        </p:nvSpPr>
        <p:spPr>
          <a:xfrm>
            <a:off x="77787" y="188912"/>
            <a:ext cx="9037638" cy="1052513"/>
          </a:xfrm>
          <a:prstGeom prst="rect">
            <a:avLst/>
          </a:prstGeom>
          <a:noFill/>
          <a:ln>
            <a:noFill/>
          </a:ln>
        </p:spPr>
        <p:txBody>
          <a:bodyPr anchorCtr="0" anchor="ctr" bIns="45700" lIns="45700" spcFirstLastPara="1" rIns="45700" wrap="square" tIns="45700">
            <a:normAutofit/>
          </a:bodyPr>
          <a:lstStyle/>
          <a:p>
            <a:pPr indent="-342900" lvl="0" marL="342900" rtl="0" algn="ctr">
              <a:lnSpc>
                <a:spcPct val="100000"/>
              </a:lnSpc>
              <a:spcBef>
                <a:spcPts val="0"/>
              </a:spcBef>
              <a:spcAft>
                <a:spcPts val="0"/>
              </a:spcAft>
              <a:buClr>
                <a:srgbClr val="000000"/>
              </a:buClr>
              <a:buSzPts val="3200"/>
              <a:buFont typeface="Corbel"/>
              <a:buNone/>
            </a:pPr>
            <a:r>
              <a:rPr lang="en-US" sz="3200"/>
              <a:t>„</a:t>
            </a:r>
            <a:r>
              <a:rPr lang="en-US" sz="2900">
                <a:latin typeface="Times New Roman"/>
                <a:ea typeface="Times New Roman"/>
                <a:cs typeface="Times New Roman"/>
                <a:sym typeface="Times New Roman"/>
              </a:rPr>
              <a:t>ŞTIU/VREAU SĂ ŞTIU /AM ÎNVĂŢAT”</a:t>
            </a:r>
            <a:br>
              <a:rPr lang="en-US" sz="2900">
                <a:latin typeface="Times New Roman"/>
                <a:ea typeface="Times New Roman"/>
                <a:cs typeface="Times New Roman"/>
                <a:sym typeface="Times New Roman"/>
              </a:rPr>
            </a:br>
            <a:endParaRPr/>
          </a:p>
        </p:txBody>
      </p:sp>
      <p:sp>
        <p:nvSpPr>
          <p:cNvPr id="154" name="Google Shape;154;p15"/>
          <p:cNvSpPr txBox="1"/>
          <p:nvPr>
            <p:ph idx="4294967295" type="body"/>
          </p:nvPr>
        </p:nvSpPr>
        <p:spPr>
          <a:xfrm>
            <a:off x="0" y="1412875"/>
            <a:ext cx="8675688" cy="4537075"/>
          </a:xfrm>
          <a:prstGeom prst="rect">
            <a:avLst/>
          </a:prstGeom>
          <a:noFill/>
          <a:ln>
            <a:noFill/>
          </a:ln>
        </p:spPr>
        <p:txBody>
          <a:bodyPr anchorCtr="0" anchor="ctr" bIns="45700" lIns="45700" spcFirstLastPara="1" rIns="45700" wrap="square" tIns="45700">
            <a:normAutofit/>
          </a:bodyPr>
          <a:lstStyle/>
          <a:p>
            <a:pPr indent="-280035" lvl="0" marL="280035" rtl="0" algn="l">
              <a:lnSpc>
                <a:spcPct val="80000"/>
              </a:lnSpc>
              <a:spcBef>
                <a:spcPts val="0"/>
              </a:spcBef>
              <a:spcAft>
                <a:spcPts val="0"/>
              </a:spcAft>
              <a:buSzPts val="3695"/>
              <a:buChar char="•"/>
            </a:pPr>
            <a:r>
              <a:rPr lang="en-US" sz="2548">
                <a:latin typeface="Times New Roman"/>
                <a:ea typeface="Times New Roman"/>
                <a:cs typeface="Times New Roman"/>
                <a:sym typeface="Times New Roman"/>
              </a:rPr>
              <a:t>Acest model de predare, elaborat de Donna M. Ogle porneşte de la premisa că informaţia anterioară a elevului trebuie luată în considerare atunci când se predau noi informaţii. Un instrument important de învăţare îl reprezintă lectura, acest model reprezentând şi o grilă de lectură pentru textul non-ficţional.</a:t>
            </a:r>
            <a:endParaRPr/>
          </a:p>
          <a:p>
            <a:pPr indent="-280035" lvl="0" marL="280035" rtl="0" algn="l">
              <a:lnSpc>
                <a:spcPct val="80000"/>
              </a:lnSpc>
              <a:spcBef>
                <a:spcPts val="600"/>
              </a:spcBef>
              <a:spcAft>
                <a:spcPts val="0"/>
              </a:spcAft>
              <a:buSzPts val="3695"/>
              <a:buChar char="•"/>
            </a:pPr>
            <a:r>
              <a:rPr lang="en-US" sz="2548">
                <a:latin typeface="Times New Roman"/>
                <a:ea typeface="Times New Roman"/>
                <a:cs typeface="Times New Roman"/>
                <a:sym typeface="Times New Roman"/>
              </a:rPr>
              <a:t>Aplicarea modelului Ştiu/ Vreau să ştiu/ Am învăţat presupune parcurgerea a trei paşi accesarea a ceea ce ştim, determinarea a ceea ce dorim să învăţăm şi reactualizarea a aceea ce am învăţat în urma lecturii. Primii doi se pot realiza oral, pe bază de conversaţie, iar cel de-al treilea se realizează în scris, fie în timp ce se lecturează textul, fie imediat ce textul a fost parcurs integral.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idx="4294967295" type="title"/>
          </p:nvPr>
        </p:nvSpPr>
        <p:spPr>
          <a:xfrm>
            <a:off x="1547812" y="115887"/>
            <a:ext cx="6248401" cy="692151"/>
          </a:xfrm>
          <a:prstGeom prst="rect">
            <a:avLst/>
          </a:prstGeom>
          <a:no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000000"/>
              </a:buClr>
              <a:buSzPts val="3200"/>
              <a:buFont typeface="Times New Roman"/>
              <a:buNone/>
            </a:pPr>
            <a:r>
              <a:rPr lang="en-US" sz="3200">
                <a:latin typeface="Times New Roman"/>
                <a:ea typeface="Times New Roman"/>
                <a:cs typeface="Times New Roman"/>
                <a:sym typeface="Times New Roman"/>
              </a:rPr>
              <a:t>CREATIVITATEA ÎN ȘCOALĂ</a:t>
            </a:r>
            <a:endParaRPr/>
          </a:p>
        </p:txBody>
      </p:sp>
      <p:sp>
        <p:nvSpPr>
          <p:cNvPr id="160" name="Google Shape;160;p16"/>
          <p:cNvSpPr txBox="1"/>
          <p:nvPr>
            <p:ph idx="4294967295" type="body"/>
          </p:nvPr>
        </p:nvSpPr>
        <p:spPr>
          <a:xfrm>
            <a:off x="15874" y="981075"/>
            <a:ext cx="9144002" cy="5289550"/>
          </a:xfrm>
          <a:prstGeom prst="rect">
            <a:avLst/>
          </a:prstGeom>
          <a:noFill/>
          <a:ln>
            <a:noFill/>
          </a:ln>
        </p:spPr>
        <p:txBody>
          <a:bodyPr anchorCtr="0" anchor="ctr" bIns="45700" lIns="45700" spcFirstLastPara="1" rIns="45700" wrap="square" tIns="45700">
            <a:normAutofit/>
          </a:bodyPr>
          <a:lstStyle/>
          <a:p>
            <a:pPr indent="-285750" lvl="0" marL="285750" rtl="0" algn="l">
              <a:lnSpc>
                <a:spcPct val="100000"/>
              </a:lnSpc>
              <a:spcBef>
                <a:spcPts val="0"/>
              </a:spcBef>
              <a:spcAft>
                <a:spcPts val="0"/>
              </a:spcAft>
              <a:buSzPts val="2900"/>
              <a:buChar char="•"/>
            </a:pPr>
            <a:r>
              <a:rPr b="1" lang="en-US" sz="2000">
                <a:latin typeface="Times New Roman"/>
                <a:ea typeface="Times New Roman"/>
                <a:cs typeface="Times New Roman"/>
                <a:sym typeface="Times New Roman"/>
              </a:rPr>
              <a:t>J.P. Guilford </a:t>
            </a:r>
            <a:r>
              <a:rPr b="0" lang="en-US"/>
              <a:t>(1959) reproşează şcolii „tendinţa de a considera imaginaţia ca o sursă de rebeliune, mai mult decât de creaţie, elevii creativi fiind consideraţi un izvor de indisciplină”.</a:t>
            </a:r>
            <a:endParaRPr/>
          </a:p>
          <a:p>
            <a:pPr indent="-285750" lvl="0" marL="285750" rtl="0" algn="l">
              <a:lnSpc>
                <a:spcPct val="100000"/>
              </a:lnSpc>
              <a:spcBef>
                <a:spcPts val="600"/>
              </a:spcBef>
              <a:spcAft>
                <a:spcPts val="0"/>
              </a:spcAft>
              <a:buSzPts val="2900"/>
              <a:buChar char="•"/>
            </a:pPr>
            <a:r>
              <a:rPr b="1" lang="en-US" sz="2000">
                <a:latin typeface="Times New Roman"/>
                <a:ea typeface="Times New Roman"/>
                <a:cs typeface="Times New Roman"/>
                <a:sym typeface="Times New Roman"/>
              </a:rPr>
              <a:t>Getzels şi Jackson</a:t>
            </a:r>
            <a:r>
              <a:rPr b="0" lang="en-US"/>
              <a:t> (1963), în urma unui studiu realizat pe 449 de adolescenţi constată, în ceea ce priveşte atitudinea profesorilor, că acestora le este mai simpatic grupul celor cu rezultate şcolare bune, decât categoria medie a elevilor, iar pe cei „creativi” mai puţin simpatici decât aceeaşi medie.</a:t>
            </a:r>
            <a:endParaRPr/>
          </a:p>
          <a:p>
            <a:pPr indent="-285750" lvl="0" marL="285750" rtl="0" algn="l">
              <a:lnSpc>
                <a:spcPct val="100000"/>
              </a:lnSpc>
              <a:spcBef>
                <a:spcPts val="600"/>
              </a:spcBef>
              <a:spcAft>
                <a:spcPts val="0"/>
              </a:spcAft>
              <a:buSzPts val="2900"/>
              <a:buChar char="•"/>
            </a:pPr>
            <a:r>
              <a:rPr b="1" lang="en-US" sz="2000">
                <a:latin typeface="Times New Roman"/>
                <a:ea typeface="Times New Roman"/>
                <a:cs typeface="Times New Roman"/>
                <a:sym typeface="Times New Roman"/>
              </a:rPr>
              <a:t>M. Jigău</a:t>
            </a:r>
            <a:r>
              <a:rPr b="0" lang="en-US"/>
              <a:t> (1994) consideră că învăţământul actual se adresează doar unui copil mediu statistic şi nu variabilităţii reale a populaţiei şcolare.</a:t>
            </a:r>
            <a:endParaRPr/>
          </a:p>
          <a:p>
            <a:pPr indent="-285750" lvl="0" marL="285750" rtl="0" algn="l">
              <a:lnSpc>
                <a:spcPct val="100000"/>
              </a:lnSpc>
              <a:spcBef>
                <a:spcPts val="600"/>
              </a:spcBef>
              <a:spcAft>
                <a:spcPts val="0"/>
              </a:spcAft>
              <a:buSzPts val="2900"/>
              <a:buChar char="•"/>
            </a:pPr>
            <a:r>
              <a:rPr lang="en-US" sz="2000">
                <a:latin typeface="Times New Roman"/>
                <a:ea typeface="Times New Roman"/>
                <a:cs typeface="Times New Roman"/>
                <a:sym typeface="Times New Roman"/>
              </a:rPr>
              <a:t>Şcoala nu trebuie să se limiteze doar la a transmite cunoştinţe şi a-i face pe elevi să evite eşecul şcolar, ci trebuie să-şi asume rolul de a-i ajuta pe elevi să-şi descopere propriile potenţialităţi, adică „să-i înveţe să fie, să devină” (</a:t>
            </a:r>
            <a:r>
              <a:rPr b="1" lang="en-US"/>
              <a:t>Bandura</a:t>
            </a:r>
            <a:r>
              <a:rPr lang="en-US" sz="2000">
                <a:latin typeface="Times New Roman"/>
                <a:ea typeface="Times New Roman"/>
                <a:cs typeface="Times New Roman"/>
                <a:sym typeface="Times New Roman"/>
              </a:rPr>
              <a:t>, 1978/2009).</a:t>
            </a:r>
            <a:endParaRPr/>
          </a:p>
          <a:p>
            <a:pPr indent="-285750" lvl="0" marL="285750" rtl="0" algn="l">
              <a:lnSpc>
                <a:spcPct val="100000"/>
              </a:lnSpc>
              <a:spcBef>
                <a:spcPts val="600"/>
              </a:spcBef>
              <a:spcAft>
                <a:spcPts val="0"/>
              </a:spcAft>
              <a:buSzPts val="2900"/>
              <a:buChar char="•"/>
            </a:pPr>
            <a:r>
              <a:rPr lang="en-US" sz="2000">
                <a:latin typeface="Times New Roman"/>
                <a:ea typeface="Times New Roman"/>
                <a:cs typeface="Times New Roman"/>
                <a:sym typeface="Times New Roman"/>
              </a:rPr>
              <a:t>Se impune ca şcoala să realizeze o mai accentuată articulare a practicului în teoretic şi invers (</a:t>
            </a:r>
            <a:r>
              <a:rPr b="1" lang="en-US"/>
              <a:t>M. Bejat</a:t>
            </a:r>
            <a:r>
              <a:rPr lang="en-US" sz="2000">
                <a:latin typeface="Times New Roman"/>
                <a:ea typeface="Times New Roman"/>
                <a:cs typeface="Times New Roman"/>
                <a:sym typeface="Times New Roman"/>
              </a:rPr>
              <a:t>, 1981).</a:t>
            </a:r>
            <a:endParaRPr/>
          </a:p>
          <a:p>
            <a:pPr indent="-101600" lvl="0" marL="285750" rtl="0" algn="l">
              <a:lnSpc>
                <a:spcPct val="100000"/>
              </a:lnSpc>
              <a:spcBef>
                <a:spcPts val="600"/>
              </a:spcBef>
              <a:spcAft>
                <a:spcPts val="0"/>
              </a:spcAft>
              <a:buSzPts val="2900"/>
              <a:buNone/>
            </a:pPr>
            <a:r>
              <a:t/>
            </a:r>
            <a:endParaRPr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idx="4294967295" type="title"/>
          </p:nvPr>
        </p:nvSpPr>
        <p:spPr>
          <a:xfrm>
            <a:off x="982662" y="457200"/>
            <a:ext cx="7704138" cy="1981200"/>
          </a:xfrm>
          <a:prstGeom prst="rect">
            <a:avLst/>
          </a:prstGeom>
          <a:no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000000"/>
              </a:buClr>
              <a:buSzPts val="3200"/>
              <a:buFont typeface="Times New Roman"/>
              <a:buNone/>
            </a:pPr>
            <a:r>
              <a:rPr lang="en-US" sz="3200">
                <a:latin typeface="Times New Roman"/>
                <a:ea typeface="Times New Roman"/>
                <a:cs typeface="Times New Roman"/>
                <a:sym typeface="Times New Roman"/>
              </a:rPr>
              <a:t>CREATIVITATEA ÎN ȘCOALĂ</a:t>
            </a:r>
            <a:endParaRPr/>
          </a:p>
        </p:txBody>
      </p:sp>
      <p:sp>
        <p:nvSpPr>
          <p:cNvPr id="166" name="Google Shape;166;p17"/>
          <p:cNvSpPr txBox="1"/>
          <p:nvPr>
            <p:ph idx="4294967295" type="body"/>
          </p:nvPr>
        </p:nvSpPr>
        <p:spPr>
          <a:xfrm>
            <a:off x="539750" y="1700212"/>
            <a:ext cx="8147050" cy="4465638"/>
          </a:xfrm>
          <a:prstGeom prst="rect">
            <a:avLst/>
          </a:prstGeom>
          <a:noFill/>
          <a:ln>
            <a:noFill/>
          </a:ln>
        </p:spPr>
        <p:txBody>
          <a:bodyPr anchorCtr="0" anchor="ctr" bIns="45700" lIns="45700" spcFirstLastPara="1" rIns="45700" wrap="square" tIns="45700">
            <a:normAutofit/>
          </a:bodyPr>
          <a:lstStyle/>
          <a:p>
            <a:pPr indent="-285750" lvl="0" marL="285750" rtl="0" algn="l">
              <a:lnSpc>
                <a:spcPct val="80000"/>
              </a:lnSpc>
              <a:spcBef>
                <a:spcPts val="0"/>
              </a:spcBef>
              <a:spcAft>
                <a:spcPts val="0"/>
              </a:spcAft>
              <a:buSzPts val="4060"/>
              <a:buChar char="•"/>
            </a:pPr>
            <a:r>
              <a:rPr lang="en-US" sz="2800">
                <a:latin typeface="Times New Roman"/>
                <a:ea typeface="Times New Roman"/>
                <a:cs typeface="Times New Roman"/>
                <a:sym typeface="Times New Roman"/>
              </a:rPr>
              <a:t>Este necesară o restructurare a programelor şcolare, atât pe orizontală, prin extinderea disciplinelor care deservesc direct creativitatea (literatură, muzică, desen) cât şi introducerea unor discipline creative noi (ca de pildă, un curs de creatologie, cu regim de disciplină şcolară autonomă), cât şi pe verticală, prin evitarea supraîncărcării. </a:t>
            </a:r>
            <a:endParaRPr/>
          </a:p>
          <a:p>
            <a:pPr indent="-285750" lvl="0" marL="285750" rtl="0" algn="l">
              <a:lnSpc>
                <a:spcPct val="80000"/>
              </a:lnSpc>
              <a:spcBef>
                <a:spcPts val="600"/>
              </a:spcBef>
              <a:spcAft>
                <a:spcPts val="0"/>
              </a:spcAft>
              <a:buSzPts val="4060"/>
              <a:buChar char="•"/>
            </a:pPr>
            <a:r>
              <a:rPr lang="en-US" sz="2800">
                <a:latin typeface="Times New Roman"/>
                <a:ea typeface="Times New Roman"/>
                <a:cs typeface="Times New Roman"/>
                <a:sym typeface="Times New Roman"/>
              </a:rPr>
              <a:t>În acest sens, s-a demonstrat că excesul de informaţii – contraproductiv = supraîncărcarea fiind considerată un adevărat „strigoi pedagogic”, care bântuie frecvent în şcoala contemporană</a:t>
            </a:r>
            <a:r>
              <a:rPr lang="en-US">
                <a:latin typeface="Corbel"/>
                <a:ea typeface="Corbel"/>
                <a:cs typeface="Corbel"/>
                <a:sym typeface="Corbel"/>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idx="4294967295" type="title"/>
          </p:nvPr>
        </p:nvSpPr>
        <p:spPr>
          <a:xfrm>
            <a:off x="971550" y="19050"/>
            <a:ext cx="7704138" cy="1538288"/>
          </a:xfrm>
          <a:prstGeom prst="rect">
            <a:avLst/>
          </a:prstGeom>
          <a:no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000000"/>
              </a:buClr>
              <a:buSzPts val="3200"/>
              <a:buFont typeface="Times New Roman"/>
              <a:buNone/>
            </a:pPr>
            <a:r>
              <a:rPr lang="en-US" sz="3200">
                <a:latin typeface="Times New Roman"/>
                <a:ea typeface="Times New Roman"/>
                <a:cs typeface="Times New Roman"/>
                <a:sym typeface="Times New Roman"/>
              </a:rPr>
              <a:t>CREATIVITATEA ÎN ȘCOALĂ – ÎNVĂȚĂMÎNTUL PRIN DESCOPERIRE</a:t>
            </a:r>
            <a:endParaRPr/>
          </a:p>
        </p:txBody>
      </p:sp>
      <p:sp>
        <p:nvSpPr>
          <p:cNvPr id="172" name="Google Shape;172;p18"/>
          <p:cNvSpPr txBox="1"/>
          <p:nvPr>
            <p:ph idx="4294967295" type="body"/>
          </p:nvPr>
        </p:nvSpPr>
        <p:spPr>
          <a:xfrm>
            <a:off x="395287" y="1844675"/>
            <a:ext cx="9144001" cy="4425950"/>
          </a:xfrm>
          <a:prstGeom prst="rect">
            <a:avLst/>
          </a:prstGeom>
          <a:noFill/>
          <a:ln>
            <a:noFill/>
          </a:ln>
        </p:spPr>
        <p:txBody>
          <a:bodyPr anchorCtr="0" anchor="ctr" bIns="45700" lIns="45700" spcFirstLastPara="1" rIns="45700" wrap="square" tIns="45700">
            <a:normAutofit/>
          </a:bodyPr>
          <a:lstStyle/>
          <a:p>
            <a:pPr indent="-285750" lvl="0" marL="285750" rtl="0" algn="l">
              <a:lnSpc>
                <a:spcPct val="70000"/>
              </a:lnSpc>
              <a:spcBef>
                <a:spcPts val="0"/>
              </a:spcBef>
              <a:spcAft>
                <a:spcPts val="0"/>
              </a:spcAft>
              <a:buSzPts val="3480"/>
              <a:buChar char="•"/>
            </a:pPr>
            <a:r>
              <a:rPr lang="en-US">
                <a:latin typeface="Times New Roman"/>
                <a:ea typeface="Times New Roman"/>
                <a:cs typeface="Times New Roman"/>
                <a:sym typeface="Times New Roman"/>
              </a:rPr>
              <a:t>este necesară şi revizuirea metodelor tradiţionale, prin promovarea unor metode noi:</a:t>
            </a:r>
            <a:endParaRPr/>
          </a:p>
          <a:p>
            <a:pPr indent="-285750" lvl="0" marL="285750" rtl="0" algn="l">
              <a:lnSpc>
                <a:spcPct val="70000"/>
              </a:lnSpc>
              <a:spcBef>
                <a:spcPts val="600"/>
              </a:spcBef>
              <a:spcAft>
                <a:spcPts val="0"/>
              </a:spcAft>
              <a:buSzPts val="3480"/>
              <a:buChar char="•"/>
            </a:pPr>
            <a:r>
              <a:rPr lang="en-US">
                <a:latin typeface="Times New Roman"/>
                <a:ea typeface="Times New Roman"/>
                <a:cs typeface="Times New Roman"/>
                <a:sym typeface="Times New Roman"/>
              </a:rPr>
              <a:t>învăţământul prin descoperire (</a:t>
            </a:r>
            <a:r>
              <a:rPr i="1" lang="en-US"/>
              <a:t>learning by discovery</a:t>
            </a:r>
            <a:r>
              <a:rPr lang="en-US">
                <a:latin typeface="Times New Roman"/>
                <a:ea typeface="Times New Roman"/>
                <a:cs typeface="Times New Roman"/>
                <a:sym typeface="Times New Roman"/>
              </a:rPr>
              <a:t>), în care materia de învăţat nu este oferită elevului în formă finală, ci acesta trebuie să-şi dezvolte o anumită structură cognitivă pe cont propriu, să descopere singur.</a:t>
            </a:r>
            <a:endParaRPr/>
          </a:p>
          <a:p>
            <a:pPr indent="-285750" lvl="0" marL="285750" rtl="0" algn="l">
              <a:lnSpc>
                <a:spcPct val="70000"/>
              </a:lnSpc>
              <a:spcBef>
                <a:spcPts val="600"/>
              </a:spcBef>
              <a:spcAft>
                <a:spcPts val="0"/>
              </a:spcAft>
              <a:buSzPts val="3480"/>
              <a:buChar char="•"/>
            </a:pPr>
            <a:r>
              <a:rPr lang="en-US">
                <a:latin typeface="Times New Roman"/>
                <a:ea typeface="Times New Roman"/>
                <a:cs typeface="Times New Roman"/>
                <a:sym typeface="Times New Roman"/>
              </a:rPr>
              <a:t>A. Stoica (2005) pledează pentru un învăţământ prin descoperiri în grupuri mici de către patru elevi.</a:t>
            </a:r>
            <a:endParaRPr/>
          </a:p>
          <a:p>
            <a:pPr indent="-285750" lvl="0" marL="285750" rtl="0" algn="l">
              <a:lnSpc>
                <a:spcPct val="70000"/>
              </a:lnSpc>
              <a:spcBef>
                <a:spcPts val="600"/>
              </a:spcBef>
              <a:spcAft>
                <a:spcPts val="0"/>
              </a:spcAft>
              <a:buSzPts val="3480"/>
              <a:buChar char="•"/>
            </a:pPr>
            <a:r>
              <a:rPr lang="en-US">
                <a:latin typeface="Times New Roman"/>
                <a:ea typeface="Times New Roman"/>
                <a:cs typeface="Times New Roman"/>
                <a:sym typeface="Times New Roman"/>
              </a:rPr>
              <a:t>metoda descoperirii dirijate;</a:t>
            </a:r>
            <a:endParaRPr/>
          </a:p>
          <a:p>
            <a:pPr indent="-285750" lvl="0" marL="285750" rtl="0" algn="l">
              <a:lnSpc>
                <a:spcPct val="70000"/>
              </a:lnSpc>
              <a:spcBef>
                <a:spcPts val="600"/>
              </a:spcBef>
              <a:spcAft>
                <a:spcPts val="0"/>
              </a:spcAft>
              <a:buSzPts val="3480"/>
              <a:buChar char="•"/>
            </a:pPr>
            <a:r>
              <a:rPr lang="en-US">
                <a:latin typeface="Times New Roman"/>
                <a:ea typeface="Times New Roman"/>
                <a:cs typeface="Times New Roman"/>
                <a:sym typeface="Times New Roman"/>
              </a:rPr>
              <a:t>utilizarea testelor de diagnoză a creativităţii ca exerciţiu de stimulare a ei;</a:t>
            </a:r>
            <a:endParaRPr/>
          </a:p>
          <a:p>
            <a:pPr indent="-285750" lvl="0" marL="285750" rtl="0" algn="l">
              <a:lnSpc>
                <a:spcPct val="70000"/>
              </a:lnSpc>
              <a:spcBef>
                <a:spcPts val="600"/>
              </a:spcBef>
              <a:spcAft>
                <a:spcPts val="0"/>
              </a:spcAft>
              <a:buSzPts val="3480"/>
              <a:buChar char="•"/>
            </a:pPr>
            <a:r>
              <a:rPr lang="en-US">
                <a:latin typeface="Times New Roman"/>
                <a:ea typeface="Times New Roman"/>
                <a:cs typeface="Times New Roman"/>
                <a:sym typeface="Times New Roman"/>
              </a:rPr>
              <a:t>asimilarea în practica şcolară curentă a metodelor de stimulare a creativităţii în grup.</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idx="4294967295" type="title"/>
          </p:nvPr>
        </p:nvSpPr>
        <p:spPr>
          <a:xfrm>
            <a:off x="611187" y="260349"/>
            <a:ext cx="8229601" cy="1143002"/>
          </a:xfrm>
          <a:prstGeom prst="rect">
            <a:avLst/>
          </a:prstGeom>
          <a:no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000000"/>
              </a:buClr>
              <a:buSzPts val="3200"/>
              <a:buFont typeface="Times New Roman"/>
              <a:buNone/>
            </a:pPr>
            <a:r>
              <a:rPr lang="en-US" sz="3200">
                <a:latin typeface="Times New Roman"/>
                <a:ea typeface="Times New Roman"/>
                <a:cs typeface="Times New Roman"/>
                <a:sym typeface="Times New Roman"/>
              </a:rPr>
              <a:t>CREATIVITATEA ÎN ȘCOALĂ –PROCEDEE</a:t>
            </a:r>
            <a:endParaRPr/>
          </a:p>
        </p:txBody>
      </p:sp>
      <p:sp>
        <p:nvSpPr>
          <p:cNvPr id="178" name="Google Shape;178;p19"/>
          <p:cNvSpPr txBox="1"/>
          <p:nvPr>
            <p:ph idx="4294967295" type="body"/>
          </p:nvPr>
        </p:nvSpPr>
        <p:spPr>
          <a:xfrm>
            <a:off x="0" y="1341437"/>
            <a:ext cx="8964613" cy="5111751"/>
          </a:xfrm>
          <a:prstGeom prst="rect">
            <a:avLst/>
          </a:prstGeom>
          <a:noFill/>
          <a:ln>
            <a:noFill/>
          </a:ln>
        </p:spPr>
        <p:txBody>
          <a:bodyPr anchorCtr="0" anchor="ctr" bIns="45700" lIns="45700" spcFirstLastPara="1" rIns="45700" wrap="square" tIns="45700">
            <a:normAutofit/>
          </a:bodyPr>
          <a:lstStyle/>
          <a:p>
            <a:pPr indent="-285750" lvl="1" marL="742950" rtl="0" algn="l">
              <a:lnSpc>
                <a:spcPct val="90000"/>
              </a:lnSpc>
              <a:spcBef>
                <a:spcPts val="0"/>
              </a:spcBef>
              <a:spcAft>
                <a:spcPts val="0"/>
              </a:spcAft>
              <a:buSzPts val="3770"/>
              <a:buChar char="•"/>
            </a:pPr>
            <a:r>
              <a:rPr lang="en-US" sz="2600">
                <a:latin typeface="Times New Roman"/>
                <a:ea typeface="Times New Roman"/>
                <a:cs typeface="Times New Roman"/>
                <a:sym typeface="Times New Roman"/>
              </a:rPr>
              <a:t>antrenarea elevilor, în enunţarea tuturor obiectelor ce fac parte dintr-o clasă; a obiectelor ce posedă însuşiri similare; a tuturor particularităţilor unei clase de obiecte;</a:t>
            </a:r>
            <a:endParaRPr/>
          </a:p>
          <a:p>
            <a:pPr indent="-285750" lvl="1" marL="742950" rtl="0" algn="l">
              <a:lnSpc>
                <a:spcPct val="90000"/>
              </a:lnSpc>
              <a:spcBef>
                <a:spcPts val="0"/>
              </a:spcBef>
              <a:spcAft>
                <a:spcPts val="0"/>
              </a:spcAft>
              <a:buSzPts val="3770"/>
              <a:buChar char="•"/>
            </a:pPr>
            <a:r>
              <a:rPr lang="en-US" sz="2600">
                <a:latin typeface="Times New Roman"/>
                <a:ea typeface="Times New Roman"/>
                <a:cs typeface="Times New Roman"/>
                <a:sym typeface="Times New Roman"/>
              </a:rPr>
              <a:t>dezbaterea pe marginea unor probleme, evenimente şi formularea tuturor explicaţiilor posibile;</a:t>
            </a:r>
            <a:endParaRPr/>
          </a:p>
          <a:p>
            <a:pPr indent="-285750" lvl="1" marL="742950" rtl="0" algn="l">
              <a:lnSpc>
                <a:spcPct val="90000"/>
              </a:lnSpc>
              <a:spcBef>
                <a:spcPts val="0"/>
              </a:spcBef>
              <a:spcAft>
                <a:spcPts val="0"/>
              </a:spcAft>
              <a:buSzPts val="3770"/>
              <a:buChar char="•"/>
            </a:pPr>
            <a:r>
              <a:rPr lang="en-US" sz="2600">
                <a:latin typeface="Times New Roman"/>
                <a:ea typeface="Times New Roman"/>
                <a:cs typeface="Times New Roman"/>
                <a:sym typeface="Times New Roman"/>
              </a:rPr>
              <a:t>discuţii colective privind rezolvarea unor contradicţii;</a:t>
            </a:r>
            <a:endParaRPr/>
          </a:p>
          <a:p>
            <a:pPr indent="-285750" lvl="1" marL="742950" rtl="0" algn="l">
              <a:lnSpc>
                <a:spcPct val="90000"/>
              </a:lnSpc>
              <a:spcBef>
                <a:spcPts val="0"/>
              </a:spcBef>
              <a:spcAft>
                <a:spcPts val="0"/>
              </a:spcAft>
              <a:buSzPts val="3770"/>
              <a:buChar char="•"/>
            </a:pPr>
            <a:r>
              <a:rPr lang="en-US" sz="2600">
                <a:latin typeface="Times New Roman"/>
                <a:ea typeface="Times New Roman"/>
                <a:cs typeface="Times New Roman"/>
                <a:sym typeface="Times New Roman"/>
              </a:rPr>
              <a:t>reformularea ideilor şi confruntarea cunoştinţelor vechi cu cele noi;</a:t>
            </a:r>
            <a:endParaRPr/>
          </a:p>
          <a:p>
            <a:pPr indent="-285750" lvl="1" marL="742950" rtl="0" algn="l">
              <a:lnSpc>
                <a:spcPct val="90000"/>
              </a:lnSpc>
              <a:spcBef>
                <a:spcPts val="0"/>
              </a:spcBef>
              <a:spcAft>
                <a:spcPts val="0"/>
              </a:spcAft>
              <a:buSzPts val="3770"/>
              <a:buChar char="•"/>
            </a:pPr>
            <a:r>
              <a:rPr lang="en-US" sz="2600">
                <a:latin typeface="Times New Roman"/>
                <a:ea typeface="Times New Roman"/>
                <a:cs typeface="Times New Roman"/>
                <a:sym typeface="Times New Roman"/>
              </a:rPr>
              <a:t>analiza şi interpretarea desenelor, a obiectelor sau materialelor din diferite unghiuri de vedere pentru a descoperi ceea ce este ascuns la prima vedere;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
          <p:cNvSpPr txBox="1"/>
          <p:nvPr>
            <p:ph idx="4294967295" type="title"/>
          </p:nvPr>
        </p:nvSpPr>
        <p:spPr>
          <a:xfrm>
            <a:off x="539750" y="404812"/>
            <a:ext cx="8229600" cy="1143001"/>
          </a:xfrm>
          <a:prstGeom prst="rect">
            <a:avLst/>
          </a:prstGeom>
          <a:no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000000"/>
              </a:buClr>
              <a:buSzPts val="3600"/>
              <a:buFont typeface="Times New Roman"/>
              <a:buNone/>
            </a:pPr>
            <a:r>
              <a:rPr b="1" lang="en-US" sz="3600">
                <a:latin typeface="Times New Roman"/>
                <a:ea typeface="Times New Roman"/>
                <a:cs typeface="Times New Roman"/>
                <a:sym typeface="Times New Roman"/>
              </a:rPr>
              <a:t>Creativitatea</a:t>
            </a:r>
            <a:endParaRPr/>
          </a:p>
        </p:txBody>
      </p:sp>
      <p:sp>
        <p:nvSpPr>
          <p:cNvPr id="77" name="Google Shape;77;p2"/>
          <p:cNvSpPr txBox="1"/>
          <p:nvPr>
            <p:ph idx="4294967295" type="body"/>
          </p:nvPr>
        </p:nvSpPr>
        <p:spPr>
          <a:xfrm>
            <a:off x="611187" y="1989137"/>
            <a:ext cx="8137526" cy="3168651"/>
          </a:xfrm>
          <a:prstGeom prst="rect">
            <a:avLst/>
          </a:prstGeom>
          <a:noFill/>
          <a:ln>
            <a:noFill/>
          </a:ln>
        </p:spPr>
        <p:txBody>
          <a:bodyPr anchorCtr="0" anchor="ctr" bIns="45700" lIns="45700" spcFirstLastPara="1" rIns="45700" wrap="square" tIns="45700">
            <a:normAutofit/>
          </a:bodyPr>
          <a:lstStyle/>
          <a:p>
            <a:pPr indent="-285750" lvl="0" marL="285750" rtl="0" algn="l">
              <a:lnSpc>
                <a:spcPct val="100000"/>
              </a:lnSpc>
              <a:spcBef>
                <a:spcPts val="0"/>
              </a:spcBef>
              <a:spcAft>
                <a:spcPts val="0"/>
              </a:spcAft>
              <a:buSzPts val="3480"/>
              <a:buChar char="•"/>
            </a:pPr>
            <a:r>
              <a:rPr lang="en-US">
                <a:latin typeface="Times New Roman"/>
                <a:ea typeface="Times New Roman"/>
                <a:cs typeface="Times New Roman"/>
                <a:sym typeface="Times New Roman"/>
              </a:rPr>
              <a:t>A. Există tendinţa de a defini creativitatea numai prin factorii intelectuali, ceea ce înseamnă o îngustare a sferei conceptului de creativitate.</a:t>
            </a:r>
            <a:endParaRPr/>
          </a:p>
          <a:p>
            <a:pPr indent="-285750" lvl="0" marL="285750" rtl="0" algn="l">
              <a:lnSpc>
                <a:spcPct val="100000"/>
              </a:lnSpc>
              <a:spcBef>
                <a:spcPts val="600"/>
              </a:spcBef>
              <a:spcAft>
                <a:spcPts val="0"/>
              </a:spcAft>
              <a:buSzPts val="3480"/>
              <a:buChar char="•"/>
            </a:pPr>
            <a:r>
              <a:rPr lang="en-US">
                <a:latin typeface="Times New Roman"/>
                <a:ea typeface="Times New Roman"/>
                <a:cs typeface="Times New Roman"/>
                <a:sym typeface="Times New Roman"/>
              </a:rPr>
              <a:t>B. Mulţi autori au în vedere şi componentele nonintelectuale ale personalităţii şi raportează creativitatea, dintr-o perspectivă integratoare, la fiinţa umană, în ansamblul ei.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txBox="1"/>
          <p:nvPr>
            <p:ph idx="4294967295" type="title"/>
          </p:nvPr>
        </p:nvSpPr>
        <p:spPr>
          <a:xfrm>
            <a:off x="982662" y="457200"/>
            <a:ext cx="7704138" cy="1981200"/>
          </a:xfrm>
          <a:prstGeom prst="rect">
            <a:avLst/>
          </a:prstGeom>
          <a:no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000000"/>
              </a:buClr>
              <a:buSzPts val="3600"/>
              <a:buFont typeface="Times New Roman"/>
              <a:buNone/>
            </a:pPr>
            <a:r>
              <a:rPr lang="en-US" sz="3600">
                <a:latin typeface="Times New Roman"/>
                <a:ea typeface="Times New Roman"/>
                <a:cs typeface="Times New Roman"/>
                <a:sym typeface="Times New Roman"/>
              </a:rPr>
              <a:t>DEFINIREA CREATIVITĂȚII</a:t>
            </a:r>
            <a:endParaRPr/>
          </a:p>
        </p:txBody>
      </p:sp>
      <p:pic>
        <p:nvPicPr>
          <p:cNvPr descr="image.pdf" id="83" name="Google Shape;83;p3"/>
          <p:cNvPicPr preferRelativeResize="0"/>
          <p:nvPr/>
        </p:nvPicPr>
        <p:blipFill rotWithShape="1">
          <a:blip r:embed="rId3">
            <a:alphaModFix/>
          </a:blip>
          <a:srcRect b="0" l="0" r="0" t="0"/>
          <a:stretch/>
        </p:blipFill>
        <p:spPr>
          <a:xfrm>
            <a:off x="2051050" y="2060575"/>
            <a:ext cx="5603875" cy="42910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idx="4294967295" type="title"/>
          </p:nvPr>
        </p:nvSpPr>
        <p:spPr>
          <a:xfrm>
            <a:off x="1619250" y="115887"/>
            <a:ext cx="6337300" cy="765176"/>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2291"/>
              <a:buFont typeface="Times New Roman"/>
              <a:buNone/>
            </a:pPr>
            <a:br>
              <a:rPr lang="en-US" sz="2291">
                <a:latin typeface="Times New Roman"/>
                <a:ea typeface="Times New Roman"/>
                <a:cs typeface="Times New Roman"/>
                <a:sym typeface="Times New Roman"/>
              </a:rPr>
            </a:br>
            <a:r>
              <a:rPr lang="en-US" sz="2291">
                <a:latin typeface="Times New Roman"/>
                <a:ea typeface="Times New Roman"/>
                <a:cs typeface="Times New Roman"/>
                <a:sym typeface="Times New Roman"/>
              </a:rPr>
              <a:t>NIVELE ALE CREATIVITĂȚII</a:t>
            </a:r>
            <a:r>
              <a:rPr lang="en-US">
                <a:latin typeface="Corbel"/>
                <a:ea typeface="Corbel"/>
                <a:cs typeface="Corbel"/>
                <a:sym typeface="Corbel"/>
              </a:rPr>
              <a:t>	</a:t>
            </a:r>
            <a:endParaRPr/>
          </a:p>
        </p:txBody>
      </p:sp>
      <p:sp>
        <p:nvSpPr>
          <p:cNvPr id="89" name="Google Shape;89;p4"/>
          <p:cNvSpPr txBox="1"/>
          <p:nvPr>
            <p:ph idx="4294967295" type="body"/>
          </p:nvPr>
        </p:nvSpPr>
        <p:spPr>
          <a:xfrm>
            <a:off x="539750" y="1125537"/>
            <a:ext cx="8713788" cy="5400676"/>
          </a:xfrm>
          <a:prstGeom prst="rect">
            <a:avLst/>
          </a:prstGeom>
          <a:noFill/>
          <a:ln>
            <a:noFill/>
          </a:ln>
        </p:spPr>
        <p:txBody>
          <a:bodyPr anchorCtr="0" anchor="ctr" bIns="45700" lIns="45700" spcFirstLastPara="1" rIns="45700" wrap="square" tIns="45700">
            <a:normAutofit/>
          </a:bodyPr>
          <a:lstStyle/>
          <a:p>
            <a:pPr indent="-285750" lvl="0" marL="285750" rtl="0" algn="l">
              <a:lnSpc>
                <a:spcPct val="90000"/>
              </a:lnSpc>
              <a:spcBef>
                <a:spcPts val="0"/>
              </a:spcBef>
              <a:spcAft>
                <a:spcPts val="0"/>
              </a:spcAft>
              <a:buSzPts val="3480"/>
              <a:buChar char="•"/>
            </a:pPr>
            <a:r>
              <a:rPr b="1" lang="en-US">
                <a:latin typeface="Times New Roman"/>
                <a:ea typeface="Times New Roman"/>
                <a:cs typeface="Times New Roman"/>
                <a:sym typeface="Times New Roman"/>
              </a:rPr>
              <a:t>creativitatea expresivă</a:t>
            </a:r>
            <a:r>
              <a:rPr b="0" lang="en-US"/>
              <a:t> – ce caracterizează universul copilăriei, unde contează comportamentul în sine şi nu abilitatea sau calitatea produsului obţinut;</a:t>
            </a:r>
            <a:endParaRPr/>
          </a:p>
          <a:p>
            <a:pPr indent="-285750" lvl="0" marL="285750" rtl="0" algn="l">
              <a:lnSpc>
                <a:spcPct val="90000"/>
              </a:lnSpc>
              <a:spcBef>
                <a:spcPts val="600"/>
              </a:spcBef>
              <a:spcAft>
                <a:spcPts val="0"/>
              </a:spcAft>
              <a:buSzPts val="3480"/>
              <a:buChar char="•"/>
            </a:pPr>
            <a:r>
              <a:rPr b="1" lang="en-US">
                <a:latin typeface="Times New Roman"/>
                <a:ea typeface="Times New Roman"/>
                <a:cs typeface="Times New Roman"/>
                <a:sym typeface="Times New Roman"/>
              </a:rPr>
              <a:t>creativitatea productivă </a:t>
            </a:r>
            <a:r>
              <a:rPr b="0" lang="en-US"/>
              <a:t>– care se referă la dobândirea unor îndemânări pentru anumite domenii;</a:t>
            </a:r>
            <a:endParaRPr/>
          </a:p>
          <a:p>
            <a:pPr indent="-285750" lvl="0" marL="285750" rtl="0" algn="l">
              <a:lnSpc>
                <a:spcPct val="90000"/>
              </a:lnSpc>
              <a:spcBef>
                <a:spcPts val="600"/>
              </a:spcBef>
              <a:spcAft>
                <a:spcPts val="0"/>
              </a:spcAft>
              <a:buSzPts val="3480"/>
              <a:buChar char="•"/>
            </a:pPr>
            <a:r>
              <a:rPr b="1" lang="en-US">
                <a:latin typeface="Times New Roman"/>
                <a:ea typeface="Times New Roman"/>
                <a:cs typeface="Times New Roman"/>
                <a:sym typeface="Times New Roman"/>
              </a:rPr>
              <a:t>creativitatea inventivă </a:t>
            </a:r>
            <a:r>
              <a:rPr b="0" lang="en-US"/>
              <a:t>– ce înseamnă capacitatea de a realiza conexiuni noi între elemente deja cunoscute;</a:t>
            </a:r>
            <a:endParaRPr/>
          </a:p>
          <a:p>
            <a:pPr indent="-285750" lvl="0" marL="285750" rtl="0" algn="l">
              <a:lnSpc>
                <a:spcPct val="90000"/>
              </a:lnSpc>
              <a:spcBef>
                <a:spcPts val="600"/>
              </a:spcBef>
              <a:spcAft>
                <a:spcPts val="0"/>
              </a:spcAft>
              <a:buSzPts val="3480"/>
              <a:buChar char="•"/>
            </a:pPr>
            <a:r>
              <a:rPr b="1" lang="en-US">
                <a:latin typeface="Times New Roman"/>
                <a:ea typeface="Times New Roman"/>
                <a:cs typeface="Times New Roman"/>
                <a:sym typeface="Times New Roman"/>
              </a:rPr>
              <a:t>creativitatea inovativă </a:t>
            </a:r>
            <a:r>
              <a:rPr b="0" lang="en-US"/>
              <a:t>– prezentă la un număr restrâns de persoane, constă în găsirea unor soluţii noi, originale, cu rezonanţă teoretică şi practică.</a:t>
            </a:r>
            <a:endParaRPr/>
          </a:p>
          <a:p>
            <a:pPr indent="-285750" lvl="0" marL="285750" rtl="0" algn="l">
              <a:lnSpc>
                <a:spcPct val="90000"/>
              </a:lnSpc>
              <a:spcBef>
                <a:spcPts val="600"/>
              </a:spcBef>
              <a:spcAft>
                <a:spcPts val="0"/>
              </a:spcAft>
              <a:buSzPts val="3480"/>
              <a:buChar char="•"/>
            </a:pPr>
            <a:r>
              <a:rPr b="1" lang="en-US">
                <a:latin typeface="Times New Roman"/>
                <a:ea typeface="Times New Roman"/>
                <a:cs typeface="Times New Roman"/>
                <a:sym typeface="Times New Roman"/>
              </a:rPr>
              <a:t>creativitatea emergentivă </a:t>
            </a:r>
            <a:r>
              <a:rPr b="0" lang="en-US"/>
              <a:t>– palierul cel mai înalt al creativităţii, specific doar geniilor care prin contribuţia lor au revoluţionat un întreg domeniu al ştiinţei, tehnicii sau artei.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ph idx="4294967295" type="title"/>
          </p:nvPr>
        </p:nvSpPr>
        <p:spPr>
          <a:xfrm>
            <a:off x="468312" y="404812"/>
            <a:ext cx="8229601" cy="1143001"/>
          </a:xfrm>
          <a:prstGeom prst="rect">
            <a:avLst/>
          </a:prstGeom>
          <a:no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000000"/>
              </a:buClr>
              <a:buSzPts val="3600"/>
              <a:buFont typeface="Times New Roman"/>
              <a:buNone/>
            </a:pPr>
            <a:r>
              <a:rPr lang="en-US" sz="3600">
                <a:latin typeface="Times New Roman"/>
                <a:ea typeface="Times New Roman"/>
                <a:cs typeface="Times New Roman"/>
                <a:sym typeface="Times New Roman"/>
              </a:rPr>
              <a:t>FACTORI AI CREATIVITĂȚII</a:t>
            </a:r>
            <a:endParaRPr/>
          </a:p>
        </p:txBody>
      </p:sp>
      <p:sp>
        <p:nvSpPr>
          <p:cNvPr id="95" name="Google Shape;95;p5"/>
          <p:cNvSpPr txBox="1"/>
          <p:nvPr>
            <p:ph idx="4294967295" type="body"/>
          </p:nvPr>
        </p:nvSpPr>
        <p:spPr>
          <a:xfrm>
            <a:off x="1042987" y="1547812"/>
            <a:ext cx="8316913" cy="4608513"/>
          </a:xfrm>
          <a:prstGeom prst="rect">
            <a:avLst/>
          </a:prstGeom>
          <a:noFill/>
          <a:ln>
            <a:noFill/>
          </a:ln>
        </p:spPr>
        <p:txBody>
          <a:bodyPr anchorCtr="0" anchor="ctr" bIns="45700" lIns="45700" spcFirstLastPara="1" rIns="45700" wrap="square" tIns="45700">
            <a:normAutofit/>
          </a:bodyPr>
          <a:lstStyle/>
          <a:p>
            <a:pPr indent="-285750" lvl="0" marL="285750" rtl="0" algn="l">
              <a:lnSpc>
                <a:spcPct val="100000"/>
              </a:lnSpc>
              <a:spcBef>
                <a:spcPts val="0"/>
              </a:spcBef>
              <a:spcAft>
                <a:spcPts val="0"/>
              </a:spcAft>
              <a:buSzPts val="3480"/>
              <a:buChar char="•"/>
            </a:pPr>
            <a:r>
              <a:rPr lang="en-US">
                <a:latin typeface="Times New Roman"/>
                <a:ea typeface="Times New Roman"/>
                <a:cs typeface="Times New Roman"/>
                <a:sym typeface="Times New Roman"/>
              </a:rPr>
              <a:t>fluenţa;</a:t>
            </a:r>
            <a:endParaRPr/>
          </a:p>
          <a:p>
            <a:pPr indent="-285750" lvl="0" marL="285750" rtl="0" algn="l">
              <a:lnSpc>
                <a:spcPct val="100000"/>
              </a:lnSpc>
              <a:spcBef>
                <a:spcPts val="600"/>
              </a:spcBef>
              <a:spcAft>
                <a:spcPts val="0"/>
              </a:spcAft>
              <a:buSzPts val="3480"/>
              <a:buChar char="•"/>
            </a:pPr>
            <a:r>
              <a:rPr lang="en-US">
                <a:latin typeface="Times New Roman"/>
                <a:ea typeface="Times New Roman"/>
                <a:cs typeface="Times New Roman"/>
                <a:sym typeface="Times New Roman"/>
              </a:rPr>
              <a:t>flexibilitatea;</a:t>
            </a:r>
            <a:endParaRPr/>
          </a:p>
          <a:p>
            <a:pPr indent="-285750" lvl="0" marL="285750" rtl="0" algn="l">
              <a:lnSpc>
                <a:spcPct val="100000"/>
              </a:lnSpc>
              <a:spcBef>
                <a:spcPts val="600"/>
              </a:spcBef>
              <a:spcAft>
                <a:spcPts val="0"/>
              </a:spcAft>
              <a:buSzPts val="3480"/>
              <a:buChar char="•"/>
            </a:pPr>
            <a:r>
              <a:rPr lang="en-US">
                <a:latin typeface="Times New Roman"/>
                <a:ea typeface="Times New Roman"/>
                <a:cs typeface="Times New Roman"/>
                <a:sym typeface="Times New Roman"/>
              </a:rPr>
              <a:t>originalitatea;</a:t>
            </a:r>
            <a:endParaRPr/>
          </a:p>
          <a:p>
            <a:pPr indent="-285750" lvl="0" marL="285750" rtl="0" algn="l">
              <a:lnSpc>
                <a:spcPct val="100000"/>
              </a:lnSpc>
              <a:spcBef>
                <a:spcPts val="600"/>
              </a:spcBef>
              <a:spcAft>
                <a:spcPts val="0"/>
              </a:spcAft>
              <a:buSzPts val="3480"/>
              <a:buChar char="•"/>
            </a:pPr>
            <a:r>
              <a:rPr lang="en-US">
                <a:latin typeface="Times New Roman"/>
                <a:ea typeface="Times New Roman"/>
                <a:cs typeface="Times New Roman"/>
                <a:sym typeface="Times New Roman"/>
              </a:rPr>
              <a:t>sensibilitatea faţă de probleme</a:t>
            </a:r>
            <a:endParaRPr/>
          </a:p>
          <a:p>
            <a:pPr indent="-285750" lvl="0" marL="285750" rtl="0" algn="l">
              <a:lnSpc>
                <a:spcPct val="100000"/>
              </a:lnSpc>
              <a:spcBef>
                <a:spcPts val="600"/>
              </a:spcBef>
              <a:spcAft>
                <a:spcPts val="0"/>
              </a:spcAft>
              <a:buSzPts val="3480"/>
              <a:buChar char="•"/>
            </a:pPr>
            <a:r>
              <a:rPr lang="en-US">
                <a:latin typeface="Times New Roman"/>
                <a:ea typeface="Times New Roman"/>
                <a:cs typeface="Times New Roman"/>
                <a:sym typeface="Times New Roman"/>
              </a:rPr>
              <a:t>aptitudinea de a redefini;</a:t>
            </a:r>
            <a:endParaRPr/>
          </a:p>
          <a:p>
            <a:pPr indent="-285750" lvl="0" marL="285750" rtl="0" algn="l">
              <a:lnSpc>
                <a:spcPct val="100000"/>
              </a:lnSpc>
              <a:spcBef>
                <a:spcPts val="600"/>
              </a:spcBef>
              <a:spcAft>
                <a:spcPts val="0"/>
              </a:spcAft>
              <a:buSzPts val="3480"/>
              <a:buChar char="•"/>
            </a:pPr>
            <a:r>
              <a:rPr lang="en-US">
                <a:latin typeface="Times New Roman"/>
                <a:ea typeface="Times New Roman"/>
                <a:cs typeface="Times New Roman"/>
                <a:sym typeface="Times New Roman"/>
              </a:rPr>
              <a:t>capacitatea analitică, aptitudinea de a abstractiza;</a:t>
            </a:r>
            <a:endParaRPr/>
          </a:p>
          <a:p>
            <a:pPr indent="-285750" lvl="0" marL="285750" rtl="0" algn="l">
              <a:lnSpc>
                <a:spcPct val="100000"/>
              </a:lnSpc>
              <a:spcBef>
                <a:spcPts val="600"/>
              </a:spcBef>
              <a:spcAft>
                <a:spcPts val="0"/>
              </a:spcAft>
              <a:buSzPts val="3480"/>
              <a:buChar char="•"/>
            </a:pPr>
            <a:r>
              <a:rPr lang="en-US">
                <a:latin typeface="Times New Roman"/>
                <a:ea typeface="Times New Roman"/>
                <a:cs typeface="Times New Roman"/>
                <a:sym typeface="Times New Roman"/>
              </a:rPr>
              <a:t>aptitudinea de a sintetiza;</a:t>
            </a:r>
            <a:endParaRPr/>
          </a:p>
          <a:p>
            <a:pPr indent="-285750" lvl="0" marL="285750" rtl="0" algn="l">
              <a:lnSpc>
                <a:spcPct val="100000"/>
              </a:lnSpc>
              <a:spcBef>
                <a:spcPts val="600"/>
              </a:spcBef>
              <a:spcAft>
                <a:spcPts val="0"/>
              </a:spcAft>
              <a:buSzPts val="3480"/>
              <a:buChar char="•"/>
            </a:pPr>
            <a:r>
              <a:rPr lang="en-US">
                <a:latin typeface="Times New Roman"/>
                <a:ea typeface="Times New Roman"/>
                <a:cs typeface="Times New Roman"/>
                <a:sym typeface="Times New Roman"/>
              </a:rPr>
              <a:t>organizarea coerentă.</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ph idx="4294967295" type="title"/>
          </p:nvPr>
        </p:nvSpPr>
        <p:spPr>
          <a:xfrm>
            <a:off x="468312" y="333374"/>
            <a:ext cx="8229601" cy="1143002"/>
          </a:xfrm>
          <a:prstGeom prst="rect">
            <a:avLst/>
          </a:prstGeom>
          <a:no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000000"/>
              </a:buClr>
              <a:buSzPts val="3600"/>
              <a:buFont typeface="Times New Roman"/>
              <a:buNone/>
            </a:pPr>
            <a:r>
              <a:rPr lang="en-US" sz="3600">
                <a:latin typeface="Times New Roman"/>
                <a:ea typeface="Times New Roman"/>
                <a:cs typeface="Times New Roman"/>
                <a:sym typeface="Times New Roman"/>
              </a:rPr>
              <a:t>Procesul creativ</a:t>
            </a:r>
            <a:endParaRPr/>
          </a:p>
        </p:txBody>
      </p:sp>
      <p:sp>
        <p:nvSpPr>
          <p:cNvPr id="101" name="Google Shape;101;p6"/>
          <p:cNvSpPr txBox="1"/>
          <p:nvPr>
            <p:ph idx="4294967295" type="body"/>
          </p:nvPr>
        </p:nvSpPr>
        <p:spPr>
          <a:xfrm>
            <a:off x="26987" y="1628775"/>
            <a:ext cx="9217026" cy="4752975"/>
          </a:xfrm>
          <a:prstGeom prst="rect">
            <a:avLst/>
          </a:prstGeom>
          <a:noFill/>
          <a:ln>
            <a:noFill/>
          </a:ln>
        </p:spPr>
        <p:txBody>
          <a:bodyPr anchorCtr="0" anchor="ctr" bIns="45700" lIns="45700" spcFirstLastPara="1" rIns="45700" wrap="square" tIns="45700">
            <a:normAutofit/>
          </a:bodyPr>
          <a:lstStyle/>
          <a:p>
            <a:pPr indent="-285750" lvl="0" marL="285750" rtl="0" algn="l">
              <a:lnSpc>
                <a:spcPct val="100000"/>
              </a:lnSpc>
              <a:spcBef>
                <a:spcPts val="0"/>
              </a:spcBef>
              <a:spcAft>
                <a:spcPts val="0"/>
              </a:spcAft>
              <a:buSzPts val="3480"/>
              <a:buChar char="•"/>
            </a:pPr>
            <a:r>
              <a:rPr b="1" i="1" lang="en-US">
                <a:latin typeface="Times New Roman"/>
                <a:ea typeface="Times New Roman"/>
                <a:cs typeface="Times New Roman"/>
                <a:sym typeface="Times New Roman"/>
              </a:rPr>
              <a:t>Prepararea</a:t>
            </a:r>
            <a:r>
              <a:rPr b="0" lang="en-US"/>
              <a:t>→</a:t>
            </a:r>
            <a:r>
              <a:rPr b="0" i="0" lang="en-US"/>
              <a:t> presupune sesizarea problemei, analiza datelor problemei (subiectul adună informaţii despre istoricul problemei, tentative de soluţionare etc</a:t>
            </a:r>
            <a:endParaRPr/>
          </a:p>
          <a:p>
            <a:pPr indent="-285750" lvl="0" marL="285750" rtl="0" algn="l">
              <a:lnSpc>
                <a:spcPct val="100000"/>
              </a:lnSpc>
              <a:spcBef>
                <a:spcPts val="600"/>
              </a:spcBef>
              <a:spcAft>
                <a:spcPts val="0"/>
              </a:spcAft>
              <a:buSzPts val="3480"/>
              <a:buChar char="•"/>
            </a:pPr>
            <a:r>
              <a:rPr b="1" i="1" lang="en-US">
                <a:latin typeface="Times New Roman"/>
                <a:ea typeface="Times New Roman"/>
                <a:cs typeface="Times New Roman"/>
                <a:sym typeface="Times New Roman"/>
              </a:rPr>
              <a:t>Incubaţia</a:t>
            </a:r>
            <a:r>
              <a:rPr b="0" lang="en-US"/>
              <a:t>→</a:t>
            </a:r>
            <a:r>
              <a:rPr b="0" i="0" lang="en-US"/>
              <a:t> are loc în inconştient şi e de lungă/scurtă durată. Este o perioadă pasivă (efort redus) dar în care inconştientul realizează conexiuni noi.</a:t>
            </a:r>
            <a:endParaRPr/>
          </a:p>
          <a:p>
            <a:pPr indent="-285750" lvl="0" marL="285750" rtl="0" algn="l">
              <a:lnSpc>
                <a:spcPct val="100000"/>
              </a:lnSpc>
              <a:spcBef>
                <a:spcPts val="600"/>
              </a:spcBef>
              <a:spcAft>
                <a:spcPts val="0"/>
              </a:spcAft>
              <a:buSzPts val="3480"/>
              <a:buChar char="•"/>
            </a:pPr>
            <a:r>
              <a:rPr b="1" i="1" lang="en-US">
                <a:latin typeface="Times New Roman"/>
                <a:ea typeface="Times New Roman"/>
                <a:cs typeface="Times New Roman"/>
                <a:sym typeface="Times New Roman"/>
              </a:rPr>
              <a:t>Iluminarea</a:t>
            </a:r>
            <a:r>
              <a:rPr b="0" lang="en-US"/>
              <a:t>→ </a:t>
            </a:r>
            <a:r>
              <a:rPr b="0" i="0" lang="en-US"/>
              <a:t>soluţia apare brusc în conştiinţă, pe baza etapelor anterioare. Există şansa de a găsi soluţia la o problemă atunci când ea nu polarizează explicit atenţia creatorului.</a:t>
            </a:r>
            <a:endParaRPr/>
          </a:p>
          <a:p>
            <a:pPr indent="-285750" lvl="0" marL="285750" rtl="0" algn="l">
              <a:lnSpc>
                <a:spcPct val="100000"/>
              </a:lnSpc>
              <a:spcBef>
                <a:spcPts val="600"/>
              </a:spcBef>
              <a:spcAft>
                <a:spcPts val="0"/>
              </a:spcAft>
              <a:buSzPts val="3480"/>
              <a:buChar char="•"/>
            </a:pPr>
            <a:r>
              <a:rPr b="1" i="1" lang="en-US">
                <a:latin typeface="Times New Roman"/>
                <a:ea typeface="Times New Roman"/>
                <a:cs typeface="Times New Roman"/>
                <a:sym typeface="Times New Roman"/>
              </a:rPr>
              <a:t>Verificarea</a:t>
            </a:r>
            <a:r>
              <a:rPr b="0" lang="en-US"/>
              <a:t>→</a:t>
            </a:r>
            <a:r>
              <a:rPr b="0" i="0" lang="en-US"/>
              <a:t> materializarea ideii într-un fapt explicit perceptibil (poem, tablou, model ştiinţific etc.).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idx="4294967295" type="title"/>
          </p:nvPr>
        </p:nvSpPr>
        <p:spPr>
          <a:xfrm>
            <a:off x="982662" y="457200"/>
            <a:ext cx="7704138" cy="1981200"/>
          </a:xfrm>
          <a:prstGeom prst="rect">
            <a:avLst/>
          </a:prstGeom>
          <a:no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000000"/>
              </a:buClr>
              <a:buSzPts val="3600"/>
              <a:buFont typeface="Times New Roman"/>
              <a:buNone/>
            </a:pPr>
            <a:r>
              <a:rPr lang="en-US" sz="3600">
                <a:latin typeface="Times New Roman"/>
                <a:ea typeface="Times New Roman"/>
                <a:cs typeface="Times New Roman"/>
                <a:sym typeface="Times New Roman"/>
              </a:rPr>
              <a:t>CREATIVITATEA ÎN ȘCOALĂ</a:t>
            </a:r>
            <a:endParaRPr/>
          </a:p>
        </p:txBody>
      </p:sp>
      <p:sp>
        <p:nvSpPr>
          <p:cNvPr id="107" name="Google Shape;107;p7"/>
          <p:cNvSpPr txBox="1"/>
          <p:nvPr>
            <p:ph idx="4294967295" type="body"/>
          </p:nvPr>
        </p:nvSpPr>
        <p:spPr>
          <a:xfrm>
            <a:off x="468312" y="1989137"/>
            <a:ext cx="8289926" cy="3413126"/>
          </a:xfrm>
          <a:prstGeom prst="rect">
            <a:avLst/>
          </a:prstGeom>
          <a:noFill/>
          <a:ln>
            <a:noFill/>
          </a:ln>
        </p:spPr>
        <p:txBody>
          <a:bodyPr anchorCtr="0" anchor="ctr" bIns="45700" lIns="45700" spcFirstLastPara="1" rIns="45700" wrap="square" tIns="45700">
            <a:normAutofit/>
          </a:bodyPr>
          <a:lstStyle/>
          <a:p>
            <a:pPr indent="-285750" lvl="0" marL="285750" rtl="0" algn="l">
              <a:lnSpc>
                <a:spcPct val="100000"/>
              </a:lnSpc>
              <a:spcBef>
                <a:spcPts val="0"/>
              </a:spcBef>
              <a:spcAft>
                <a:spcPts val="0"/>
              </a:spcAft>
              <a:buSzPts val="3480"/>
              <a:buChar char="•"/>
            </a:pPr>
            <a:r>
              <a:rPr lang="en-US">
                <a:latin typeface="Times New Roman"/>
                <a:ea typeface="Times New Roman"/>
                <a:cs typeface="Times New Roman"/>
                <a:sym typeface="Times New Roman"/>
              </a:rPr>
              <a:t>Randamentul intelectual, precum şi potenţialul creativ al oricărui copil în perioada şcolarizării depinde de doi factori: </a:t>
            </a:r>
            <a:endParaRPr/>
          </a:p>
          <a:p>
            <a:pPr indent="-285750" lvl="1" marL="742950" rtl="0" algn="l">
              <a:lnSpc>
                <a:spcPct val="100000"/>
              </a:lnSpc>
              <a:spcBef>
                <a:spcPts val="0"/>
              </a:spcBef>
              <a:spcAft>
                <a:spcPts val="0"/>
              </a:spcAft>
              <a:buSzPts val="3480"/>
              <a:buChar char="•"/>
            </a:pPr>
            <a:r>
              <a:rPr lang="en-US">
                <a:latin typeface="Times New Roman"/>
                <a:ea typeface="Times New Roman"/>
                <a:cs typeface="Times New Roman"/>
                <a:sym typeface="Times New Roman"/>
              </a:rPr>
              <a:t>de structura lui cognitivă;</a:t>
            </a:r>
            <a:endParaRPr/>
          </a:p>
          <a:p>
            <a:pPr indent="-285750" lvl="1" marL="742950" rtl="0" algn="l">
              <a:lnSpc>
                <a:spcPct val="100000"/>
              </a:lnSpc>
              <a:spcBef>
                <a:spcPts val="0"/>
              </a:spcBef>
              <a:spcAft>
                <a:spcPts val="0"/>
              </a:spcAft>
              <a:buSzPts val="3480"/>
              <a:buChar char="•"/>
            </a:pPr>
            <a:r>
              <a:rPr lang="en-US">
                <a:latin typeface="Times New Roman"/>
                <a:ea typeface="Times New Roman"/>
                <a:cs typeface="Times New Roman"/>
                <a:sym typeface="Times New Roman"/>
              </a:rPr>
              <a:t>de posibilităţile oferite de sistemul educaţional.</a:t>
            </a:r>
            <a:endParaRPr/>
          </a:p>
          <a:p>
            <a:pPr indent="-285750" lvl="0" marL="285750" rtl="0" algn="l">
              <a:lnSpc>
                <a:spcPct val="100000"/>
              </a:lnSpc>
              <a:spcBef>
                <a:spcPts val="600"/>
              </a:spcBef>
              <a:spcAft>
                <a:spcPts val="0"/>
              </a:spcAft>
              <a:buSzPts val="3480"/>
              <a:buChar char="•"/>
            </a:pPr>
            <a:r>
              <a:rPr lang="en-US">
                <a:latin typeface="Times New Roman"/>
                <a:ea typeface="Times New Roman"/>
                <a:cs typeface="Times New Roman"/>
                <a:sym typeface="Times New Roman"/>
              </a:rPr>
              <a:t>Mai mulţi autori constată însă că sistemul educaţional nu numai că nu încurajează, ci dimpotrivă inhibă abilităţile creative, prin cultivarea unui comportament stereotip.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8"/>
          <p:cNvSpPr txBox="1"/>
          <p:nvPr>
            <p:ph idx="4294967295" type="title"/>
          </p:nvPr>
        </p:nvSpPr>
        <p:spPr>
          <a:xfrm>
            <a:off x="982662" y="457200"/>
            <a:ext cx="7704138" cy="1981200"/>
          </a:xfrm>
          <a:prstGeom prst="rect">
            <a:avLst/>
          </a:prstGeom>
          <a:no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000000"/>
              </a:buClr>
              <a:buSzPts val="3600"/>
              <a:buFont typeface="Times New Roman"/>
              <a:buNone/>
            </a:pPr>
            <a:r>
              <a:rPr lang="en-US" sz="3600">
                <a:latin typeface="Times New Roman"/>
                <a:ea typeface="Times New Roman"/>
                <a:cs typeface="Times New Roman"/>
                <a:sym typeface="Times New Roman"/>
              </a:rPr>
              <a:t>CREATIVITATEA ÎN ȘCOALĂ</a:t>
            </a:r>
            <a:endParaRPr/>
          </a:p>
        </p:txBody>
      </p:sp>
      <p:sp>
        <p:nvSpPr>
          <p:cNvPr id="113" name="Google Shape;113;p8"/>
          <p:cNvSpPr txBox="1"/>
          <p:nvPr>
            <p:ph idx="4294967295" type="body"/>
          </p:nvPr>
        </p:nvSpPr>
        <p:spPr>
          <a:xfrm>
            <a:off x="611187" y="2133600"/>
            <a:ext cx="7931151" cy="2908300"/>
          </a:xfrm>
          <a:prstGeom prst="rect">
            <a:avLst/>
          </a:prstGeom>
          <a:noFill/>
          <a:ln>
            <a:noFill/>
          </a:ln>
        </p:spPr>
        <p:txBody>
          <a:bodyPr anchorCtr="0" anchor="ctr" bIns="45700" lIns="45700" spcFirstLastPara="1" rIns="45700" wrap="square" tIns="45700">
            <a:normAutofit/>
          </a:bodyPr>
          <a:lstStyle/>
          <a:p>
            <a:pPr indent="-285750" lvl="0" marL="285750" marR="0" rtl="0" algn="l">
              <a:lnSpc>
                <a:spcPct val="100000"/>
              </a:lnSpc>
              <a:spcBef>
                <a:spcPts val="0"/>
              </a:spcBef>
              <a:spcAft>
                <a:spcPts val="0"/>
              </a:spcAft>
              <a:buClr>
                <a:srgbClr val="B96C11"/>
              </a:buClr>
              <a:buSzPts val="3480"/>
              <a:buFont typeface="Arial"/>
              <a:buChar char="•"/>
            </a:pPr>
            <a:r>
              <a:rPr lang="en-US">
                <a:latin typeface="Times New Roman"/>
                <a:ea typeface="Times New Roman"/>
                <a:cs typeface="Times New Roman"/>
                <a:sym typeface="Times New Roman"/>
              </a:rPr>
              <a:t>Factorii inhibitori: factori ce ţin de profesor (accentul pus pe reproducere, lipsa de apreciere a originalităţii, sancţionarea curajului de a pune întrebări); factori ce ţin de elev (tendinţa spre conformism, percepţie de sine devalorizantă, frica de ridicol, timiditate, descurajare rapidă etc.); factori ce ţin de sistemul de învăţământ (supraîncărcare informaţională).</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
          <p:cNvSpPr txBox="1"/>
          <p:nvPr>
            <p:ph idx="4294967295" type="title"/>
          </p:nvPr>
        </p:nvSpPr>
        <p:spPr>
          <a:xfrm>
            <a:off x="468312" y="404812"/>
            <a:ext cx="8229601" cy="1143001"/>
          </a:xfrm>
          <a:prstGeom prst="rect">
            <a:avLst/>
          </a:prstGeom>
          <a:noFill/>
          <a:ln>
            <a:noFill/>
          </a:ln>
        </p:spPr>
        <p:txBody>
          <a:bodyPr anchorCtr="0" anchor="ctr" bIns="45700" lIns="45700" spcFirstLastPara="1" rIns="45700" wrap="square" tIns="45700">
            <a:normAutofit/>
          </a:bodyPr>
          <a:lstStyle/>
          <a:p>
            <a:pPr indent="0" lvl="0" marL="0" marR="0" rtl="0" algn="ctr">
              <a:lnSpc>
                <a:spcPct val="100000"/>
              </a:lnSpc>
              <a:spcBef>
                <a:spcPts val="0"/>
              </a:spcBef>
              <a:spcAft>
                <a:spcPts val="0"/>
              </a:spcAft>
              <a:buClr>
                <a:srgbClr val="000000"/>
              </a:buClr>
              <a:buSzPts val="3600"/>
              <a:buFont typeface="Times New Roman"/>
              <a:buNone/>
            </a:pPr>
            <a:r>
              <a:rPr lang="en-US" sz="3600">
                <a:latin typeface="Times New Roman"/>
                <a:ea typeface="Times New Roman"/>
                <a:cs typeface="Times New Roman"/>
                <a:sym typeface="Times New Roman"/>
              </a:rPr>
              <a:t>CREATIVITATEA </a:t>
            </a:r>
            <a:endParaRPr/>
          </a:p>
        </p:txBody>
      </p:sp>
      <p:sp>
        <p:nvSpPr>
          <p:cNvPr id="119" name="Google Shape;119;p9"/>
          <p:cNvSpPr txBox="1"/>
          <p:nvPr>
            <p:ph idx="4294967295" type="body"/>
          </p:nvPr>
        </p:nvSpPr>
        <p:spPr>
          <a:xfrm>
            <a:off x="468312" y="1568450"/>
            <a:ext cx="8472488" cy="3671888"/>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SzPts val="2400"/>
              <a:buNone/>
            </a:pPr>
            <a:r>
              <a:t/>
            </a:r>
            <a:endParaRPr i="1">
              <a:latin typeface="Times New Roman"/>
              <a:ea typeface="Times New Roman"/>
              <a:cs typeface="Times New Roman"/>
              <a:sym typeface="Times New Roman"/>
            </a:endParaRPr>
          </a:p>
          <a:p>
            <a:pPr indent="-285750" lvl="1" marL="742950" rtl="0" algn="l">
              <a:lnSpc>
                <a:spcPct val="100000"/>
              </a:lnSpc>
              <a:spcBef>
                <a:spcPts val="0"/>
              </a:spcBef>
              <a:spcAft>
                <a:spcPts val="0"/>
              </a:spcAft>
              <a:buSzPts val="3480"/>
              <a:buChar char="•"/>
            </a:pPr>
            <a:r>
              <a:rPr lang="en-US">
                <a:latin typeface="Times New Roman"/>
                <a:ea typeface="Times New Roman"/>
                <a:cs typeface="Times New Roman"/>
                <a:sym typeface="Times New Roman"/>
              </a:rPr>
              <a:t>atitudine pozitivă faţă de creativitate </a:t>
            </a:r>
            <a:endParaRPr/>
          </a:p>
          <a:p>
            <a:pPr indent="-285750" lvl="1" marL="742950" rtl="0" algn="l">
              <a:lnSpc>
                <a:spcPct val="100000"/>
              </a:lnSpc>
              <a:spcBef>
                <a:spcPts val="0"/>
              </a:spcBef>
              <a:spcAft>
                <a:spcPts val="0"/>
              </a:spcAft>
              <a:buSzPts val="3480"/>
              <a:buChar char="•"/>
            </a:pPr>
            <a:r>
              <a:rPr lang="en-US">
                <a:latin typeface="Times New Roman"/>
                <a:ea typeface="Times New Roman"/>
                <a:cs typeface="Times New Roman"/>
                <a:sym typeface="Times New Roman"/>
              </a:rPr>
              <a:t>respectarea personalităţii creatoare a elevului </a:t>
            </a:r>
            <a:endParaRPr/>
          </a:p>
          <a:p>
            <a:pPr indent="-285750" lvl="1" marL="742950" rtl="0" algn="l">
              <a:lnSpc>
                <a:spcPct val="100000"/>
              </a:lnSpc>
              <a:spcBef>
                <a:spcPts val="0"/>
              </a:spcBef>
              <a:spcAft>
                <a:spcPts val="0"/>
              </a:spcAft>
              <a:buSzPts val="3480"/>
              <a:buChar char="•"/>
            </a:pPr>
            <a:r>
              <a:rPr lang="en-US">
                <a:latin typeface="Times New Roman"/>
                <a:ea typeface="Times New Roman"/>
                <a:cs typeface="Times New Roman"/>
                <a:sym typeface="Times New Roman"/>
              </a:rPr>
              <a:t>lider democratic </a:t>
            </a:r>
            <a:endParaRPr/>
          </a:p>
          <a:p>
            <a:pPr indent="-285750" lvl="1" marL="742950" rtl="0" algn="l">
              <a:lnSpc>
                <a:spcPct val="100000"/>
              </a:lnSpc>
              <a:spcBef>
                <a:spcPts val="0"/>
              </a:spcBef>
              <a:spcAft>
                <a:spcPts val="0"/>
              </a:spcAft>
              <a:buSzPts val="3480"/>
              <a:buChar char="•"/>
            </a:pPr>
            <a:r>
              <a:rPr lang="en-US">
                <a:latin typeface="Times New Roman"/>
                <a:ea typeface="Times New Roman"/>
                <a:cs typeface="Times New Roman"/>
                <a:sym typeface="Times New Roman"/>
              </a:rPr>
              <a:t>creativitate în desfăşurarea orelor </a:t>
            </a:r>
            <a:endParaRPr/>
          </a:p>
          <a:p>
            <a:pPr indent="-285750" lvl="1" marL="742950" rtl="0" algn="l">
              <a:lnSpc>
                <a:spcPct val="100000"/>
              </a:lnSpc>
              <a:spcBef>
                <a:spcPts val="0"/>
              </a:spcBef>
              <a:spcAft>
                <a:spcPts val="0"/>
              </a:spcAft>
              <a:buSzPts val="3480"/>
              <a:buChar char="•"/>
            </a:pPr>
            <a:r>
              <a:rPr lang="en-US">
                <a:latin typeface="Times New Roman"/>
                <a:ea typeface="Times New Roman"/>
                <a:cs typeface="Times New Roman"/>
                <a:sym typeface="Times New Roman"/>
              </a:rPr>
              <a:t>evaluare de ordin formativ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laxă">
  <a:themeElements>
    <a:clrScheme name="Paralaxă">
      <a:dk1>
        <a:srgbClr val="000000"/>
      </a:dk1>
      <a:lt1>
        <a:srgbClr val="FFFFFF"/>
      </a:lt1>
      <a:dk2>
        <a:srgbClr val="A7A7A7"/>
      </a:dk2>
      <a:lt2>
        <a:srgbClr val="535353"/>
      </a:lt2>
      <a:accent1>
        <a:srgbClr val="EB8F22"/>
      </a:accent1>
      <a:accent2>
        <a:srgbClr val="CD4223"/>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axă">
  <a:themeElements>
    <a:clrScheme name="Paralaxă">
      <a:dk1>
        <a:srgbClr val="000000"/>
      </a:dk1>
      <a:lt1>
        <a:srgbClr val="FFFFFF"/>
      </a:lt1>
      <a:dk2>
        <a:srgbClr val="A7A7A7"/>
      </a:dk2>
      <a:lt2>
        <a:srgbClr val="535353"/>
      </a:lt2>
      <a:accent1>
        <a:srgbClr val="EB8F22"/>
      </a:accent1>
      <a:accent2>
        <a:srgbClr val="CD4223"/>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