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akNmwiihUQXfq3Pe1zi5siPnb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u și conținut" type="tx">
  <p:cSld name="TITLE_AND_BODY">
    <p:spTree>
      <p:nvGrpSpPr>
        <p:cNvPr id="37" name="Shape 37"/>
        <p:cNvGrpSpPr/>
        <p:nvPr/>
      </p:nvGrpSpPr>
      <p:grpSpPr>
        <a:xfrm>
          <a:off x="0" y="0"/>
          <a:ext cx="0" cy="0"/>
          <a:chOff x="0" y="0"/>
          <a:chExt cx="0" cy="0"/>
        </a:xfrm>
      </p:grpSpPr>
      <p:sp>
        <p:nvSpPr>
          <p:cNvPr id="38" name="Google Shape;38;p32"/>
          <p:cNvSpPr txBox="1"/>
          <p:nvPr>
            <p:ph type="title"/>
          </p:nvPr>
        </p:nvSpPr>
        <p:spPr>
          <a:xfrm>
            <a:off x="2592925" y="624110"/>
            <a:ext cx="8911688" cy="1280891"/>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178DBB"/>
              </a:buClr>
              <a:buSzPts val="1800"/>
              <a:buNone/>
              <a:defRPr/>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39" name="Google Shape;39;p32"/>
          <p:cNvSpPr txBox="1"/>
          <p:nvPr>
            <p:ph idx="1" type="body"/>
          </p:nvPr>
        </p:nvSpPr>
        <p:spPr>
          <a:xfrm>
            <a:off x="2589211" y="2133600"/>
            <a:ext cx="8915401" cy="377762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0" name="Google Shape;40;p32"/>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u și legendă" showMasterSp="0">
  <p:cSld name="Titlu și legendă">
    <p:spTree>
      <p:nvGrpSpPr>
        <p:cNvPr id="157" name="Shape 157"/>
        <p:cNvGrpSpPr/>
        <p:nvPr/>
      </p:nvGrpSpPr>
      <p:grpSpPr>
        <a:xfrm>
          <a:off x="0" y="0"/>
          <a:ext cx="0" cy="0"/>
          <a:chOff x="0" y="0"/>
          <a:chExt cx="0" cy="0"/>
        </a:xfrm>
      </p:grpSpPr>
      <p:grpSp>
        <p:nvGrpSpPr>
          <p:cNvPr id="158" name="Google Shape;158;p41"/>
          <p:cNvGrpSpPr/>
          <p:nvPr/>
        </p:nvGrpSpPr>
        <p:grpSpPr>
          <a:xfrm>
            <a:off x="-1" y="228599"/>
            <a:ext cx="2851520" cy="6638631"/>
            <a:chOff x="-1" y="0"/>
            <a:chExt cx="2851518" cy="6638629"/>
          </a:xfrm>
        </p:grpSpPr>
        <p:sp>
          <p:nvSpPr>
            <p:cNvPr id="159" name="Google Shape;159;p41"/>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0" name="Google Shape;160;p41"/>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1" name="Google Shape;161;p41"/>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2" name="Google Shape;162;p41"/>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3" name="Google Shape;163;p41"/>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4" name="Google Shape;164;p41"/>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5" name="Google Shape;165;p41"/>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6" name="Google Shape;166;p41"/>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7" name="Google Shape;167;p41"/>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8" name="Google Shape;168;p41"/>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9" name="Google Shape;169;p41"/>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0" name="Google Shape;170;p41"/>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171" name="Google Shape;171;p41"/>
          <p:cNvGrpSpPr/>
          <p:nvPr/>
        </p:nvGrpSpPr>
        <p:grpSpPr>
          <a:xfrm>
            <a:off x="27221" y="155"/>
            <a:ext cx="2356675" cy="6853099"/>
            <a:chOff x="0" y="-1"/>
            <a:chExt cx="2356674" cy="6853097"/>
          </a:xfrm>
        </p:grpSpPr>
        <p:sp>
          <p:nvSpPr>
            <p:cNvPr id="172" name="Google Shape;172;p41"/>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3" name="Google Shape;173;p41"/>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4" name="Google Shape;174;p41"/>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5" name="Google Shape;175;p41"/>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6" name="Google Shape;176;p41"/>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7" name="Google Shape;177;p41"/>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8" name="Google Shape;178;p41"/>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9" name="Google Shape;179;p41"/>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0" name="Google Shape;180;p41"/>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1" name="Google Shape;181;p41"/>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2" name="Google Shape;182;p41"/>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3" name="Google Shape;183;p41"/>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184" name="Google Shape;184;p41"/>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5" name="Google Shape;185;p41"/>
          <p:cNvSpPr txBox="1"/>
          <p:nvPr>
            <p:ph type="title"/>
          </p:nvPr>
        </p:nvSpPr>
        <p:spPr>
          <a:xfrm>
            <a:off x="2589211" y="609600"/>
            <a:ext cx="8915401" cy="311704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86" name="Google Shape;186;p41"/>
          <p:cNvSpPr txBox="1"/>
          <p:nvPr>
            <p:ph idx="1" type="body"/>
          </p:nvPr>
        </p:nvSpPr>
        <p:spPr>
          <a:xfrm>
            <a:off x="2589211" y="4354045"/>
            <a:ext cx="8915401" cy="1555865"/>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1000"/>
              </a:spcBef>
              <a:spcAft>
                <a:spcPts val="0"/>
              </a:spcAft>
              <a:buClr>
                <a:srgbClr val="595959"/>
              </a:buClr>
              <a:buSzPts val="1800"/>
              <a:buFont typeface="Century Gothic"/>
              <a:buNone/>
              <a:defRPr>
                <a:solidFill>
                  <a:srgbClr val="595959"/>
                </a:solidFill>
              </a:defRPr>
            </a:lvl1pPr>
            <a:lvl2pPr indent="-228600" lvl="1" marL="914400" algn="l">
              <a:lnSpc>
                <a:spcPct val="100000"/>
              </a:lnSpc>
              <a:spcBef>
                <a:spcPts val="1000"/>
              </a:spcBef>
              <a:spcAft>
                <a:spcPts val="0"/>
              </a:spcAft>
              <a:buClr>
                <a:srgbClr val="595959"/>
              </a:buClr>
              <a:buSzPts val="1800"/>
              <a:buFont typeface="Century Gothic"/>
              <a:buNone/>
              <a:defRPr>
                <a:solidFill>
                  <a:srgbClr val="595959"/>
                </a:solidFill>
              </a:defRPr>
            </a:lvl2pPr>
            <a:lvl3pPr indent="-228600" lvl="2" marL="1371600" algn="l">
              <a:lnSpc>
                <a:spcPct val="100000"/>
              </a:lnSpc>
              <a:spcBef>
                <a:spcPts val="1000"/>
              </a:spcBef>
              <a:spcAft>
                <a:spcPts val="0"/>
              </a:spcAft>
              <a:buClr>
                <a:srgbClr val="595959"/>
              </a:buClr>
              <a:buSzPts val="1800"/>
              <a:buFont typeface="Century Gothic"/>
              <a:buNone/>
              <a:defRPr>
                <a:solidFill>
                  <a:srgbClr val="595959"/>
                </a:solidFill>
              </a:defRPr>
            </a:lvl3pPr>
            <a:lvl4pPr indent="-228600" lvl="3" marL="1828800" algn="l">
              <a:lnSpc>
                <a:spcPct val="100000"/>
              </a:lnSpc>
              <a:spcBef>
                <a:spcPts val="1000"/>
              </a:spcBef>
              <a:spcAft>
                <a:spcPts val="0"/>
              </a:spcAft>
              <a:buClr>
                <a:srgbClr val="595959"/>
              </a:buClr>
              <a:buSzPts val="1800"/>
              <a:buFont typeface="Century Gothic"/>
              <a:buNone/>
              <a:defRPr>
                <a:solidFill>
                  <a:srgbClr val="595959"/>
                </a:solidFill>
              </a:defRPr>
            </a:lvl4pPr>
            <a:lvl5pPr indent="-228600" lvl="4" marL="2286000" algn="l">
              <a:lnSpc>
                <a:spcPct val="100000"/>
              </a:lnSpc>
              <a:spcBef>
                <a:spcPts val="1000"/>
              </a:spcBef>
              <a:spcAft>
                <a:spcPts val="0"/>
              </a:spcAft>
              <a:buClr>
                <a:srgbClr val="595959"/>
              </a:buClr>
              <a:buSzPts val="1800"/>
              <a:buFont typeface="Century Gothic"/>
              <a:buNone/>
              <a:defRPr>
                <a:solidFill>
                  <a:srgbClr val="595959"/>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87" name="Google Shape;187;p41"/>
          <p:cNvSpPr/>
          <p:nvPr/>
        </p:nvSpPr>
        <p:spPr>
          <a:xfrm flipH="1" rot="10800000">
            <a:off x="-4189" y="317817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8" name="Google Shape;188;p41"/>
          <p:cNvSpPr txBox="1"/>
          <p:nvPr>
            <p:ph idx="12" type="sldNum"/>
          </p:nvPr>
        </p:nvSpPr>
        <p:spPr>
          <a:xfrm>
            <a:off x="925905" y="3228581"/>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 cu legendă" showMasterSp="0">
  <p:cSld name="Citat cu legendă">
    <p:spTree>
      <p:nvGrpSpPr>
        <p:cNvPr id="189" name="Shape 189"/>
        <p:cNvGrpSpPr/>
        <p:nvPr/>
      </p:nvGrpSpPr>
      <p:grpSpPr>
        <a:xfrm>
          <a:off x="0" y="0"/>
          <a:ext cx="0" cy="0"/>
          <a:chOff x="0" y="0"/>
          <a:chExt cx="0" cy="0"/>
        </a:xfrm>
      </p:grpSpPr>
      <p:grpSp>
        <p:nvGrpSpPr>
          <p:cNvPr id="190" name="Google Shape;190;p42"/>
          <p:cNvGrpSpPr/>
          <p:nvPr/>
        </p:nvGrpSpPr>
        <p:grpSpPr>
          <a:xfrm>
            <a:off x="-1" y="228599"/>
            <a:ext cx="2851520" cy="6638631"/>
            <a:chOff x="-1" y="0"/>
            <a:chExt cx="2851518" cy="6638629"/>
          </a:xfrm>
        </p:grpSpPr>
        <p:sp>
          <p:nvSpPr>
            <p:cNvPr id="191" name="Google Shape;191;p42"/>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2" name="Google Shape;192;p42"/>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3" name="Google Shape;193;p42"/>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4" name="Google Shape;194;p42"/>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5" name="Google Shape;195;p42"/>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6" name="Google Shape;196;p42"/>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7" name="Google Shape;197;p42"/>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8" name="Google Shape;198;p42"/>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99" name="Google Shape;199;p42"/>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0" name="Google Shape;200;p42"/>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1" name="Google Shape;201;p42"/>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2" name="Google Shape;202;p42"/>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203" name="Google Shape;203;p42"/>
          <p:cNvGrpSpPr/>
          <p:nvPr/>
        </p:nvGrpSpPr>
        <p:grpSpPr>
          <a:xfrm>
            <a:off x="27221" y="155"/>
            <a:ext cx="2356675" cy="6853099"/>
            <a:chOff x="0" y="-1"/>
            <a:chExt cx="2356674" cy="6853097"/>
          </a:xfrm>
        </p:grpSpPr>
        <p:sp>
          <p:nvSpPr>
            <p:cNvPr id="204" name="Google Shape;204;p42"/>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5" name="Google Shape;205;p42"/>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6" name="Google Shape;206;p42"/>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7" name="Google Shape;207;p42"/>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8" name="Google Shape;208;p42"/>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09" name="Google Shape;209;p42"/>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0" name="Google Shape;210;p42"/>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1" name="Google Shape;211;p42"/>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2" name="Google Shape;212;p42"/>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3" name="Google Shape;213;p42"/>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4" name="Google Shape;214;p42"/>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5" name="Google Shape;215;p42"/>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216" name="Google Shape;216;p42"/>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7" name="Google Shape;217;p42"/>
          <p:cNvSpPr txBox="1"/>
          <p:nvPr>
            <p:ph type="title"/>
          </p:nvPr>
        </p:nvSpPr>
        <p:spPr>
          <a:xfrm>
            <a:off x="2849948" y="609600"/>
            <a:ext cx="8393927" cy="289560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218" name="Google Shape;218;p42"/>
          <p:cNvSpPr txBox="1"/>
          <p:nvPr>
            <p:ph idx="1" type="body"/>
          </p:nvPr>
        </p:nvSpPr>
        <p:spPr>
          <a:xfrm>
            <a:off x="3275012" y="3505200"/>
            <a:ext cx="7536555" cy="3810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1000"/>
              </a:spcBef>
              <a:spcAft>
                <a:spcPts val="0"/>
              </a:spcAft>
              <a:buClr>
                <a:srgbClr val="808080"/>
              </a:buClr>
              <a:buSzPts val="1600"/>
              <a:buFont typeface="Century Gothic"/>
              <a:buNone/>
              <a:defRPr sz="1600">
                <a:solidFill>
                  <a:srgbClr val="808080"/>
                </a:solidFill>
              </a:defRPr>
            </a:lvl1pPr>
            <a:lvl2pPr indent="-228600" lvl="1" marL="914400" algn="l">
              <a:lnSpc>
                <a:spcPct val="100000"/>
              </a:lnSpc>
              <a:spcBef>
                <a:spcPts val="1000"/>
              </a:spcBef>
              <a:spcAft>
                <a:spcPts val="0"/>
              </a:spcAft>
              <a:buClr>
                <a:srgbClr val="808080"/>
              </a:buClr>
              <a:buSzPts val="1600"/>
              <a:buFont typeface="Century Gothic"/>
              <a:buNone/>
              <a:defRPr sz="1600">
                <a:solidFill>
                  <a:srgbClr val="808080"/>
                </a:solidFill>
              </a:defRPr>
            </a:lvl2pPr>
            <a:lvl3pPr indent="-228600" lvl="2" marL="1371600" algn="l">
              <a:lnSpc>
                <a:spcPct val="100000"/>
              </a:lnSpc>
              <a:spcBef>
                <a:spcPts val="1000"/>
              </a:spcBef>
              <a:spcAft>
                <a:spcPts val="0"/>
              </a:spcAft>
              <a:buClr>
                <a:srgbClr val="808080"/>
              </a:buClr>
              <a:buSzPts val="1600"/>
              <a:buFont typeface="Century Gothic"/>
              <a:buNone/>
              <a:defRPr sz="1600">
                <a:solidFill>
                  <a:srgbClr val="808080"/>
                </a:solidFill>
              </a:defRPr>
            </a:lvl3pPr>
            <a:lvl4pPr indent="-228600" lvl="3" marL="1828800" algn="l">
              <a:lnSpc>
                <a:spcPct val="100000"/>
              </a:lnSpc>
              <a:spcBef>
                <a:spcPts val="1000"/>
              </a:spcBef>
              <a:spcAft>
                <a:spcPts val="0"/>
              </a:spcAft>
              <a:buClr>
                <a:srgbClr val="808080"/>
              </a:buClr>
              <a:buSzPts val="1600"/>
              <a:buFont typeface="Century Gothic"/>
              <a:buNone/>
              <a:defRPr sz="1600">
                <a:solidFill>
                  <a:srgbClr val="808080"/>
                </a:solidFill>
              </a:defRPr>
            </a:lvl4pPr>
            <a:lvl5pPr indent="-228600" lvl="4" marL="2286000" algn="l">
              <a:lnSpc>
                <a:spcPct val="100000"/>
              </a:lnSpc>
              <a:spcBef>
                <a:spcPts val="1000"/>
              </a:spcBef>
              <a:spcAft>
                <a:spcPts val="0"/>
              </a:spcAft>
              <a:buClr>
                <a:srgbClr val="808080"/>
              </a:buClr>
              <a:buSzPts val="1600"/>
              <a:buFont typeface="Century Gothic"/>
              <a:buNone/>
              <a:defRPr sz="1600">
                <a:solidFill>
                  <a:srgbClr val="808080"/>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19" name="Google Shape;219;p42"/>
          <p:cNvSpPr txBox="1"/>
          <p:nvPr>
            <p:ph idx="2" type="body"/>
          </p:nvPr>
        </p:nvSpPr>
        <p:spPr>
          <a:xfrm>
            <a:off x="2589211" y="4354045"/>
            <a:ext cx="8915401" cy="1555865"/>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20" name="Google Shape;220;p42"/>
          <p:cNvSpPr/>
          <p:nvPr/>
        </p:nvSpPr>
        <p:spPr>
          <a:xfrm flipH="1" rot="10800000">
            <a:off x="-4189" y="317817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21" name="Google Shape;221;p42"/>
          <p:cNvSpPr txBox="1"/>
          <p:nvPr/>
        </p:nvSpPr>
        <p:spPr>
          <a:xfrm>
            <a:off x="2513372" y="327092"/>
            <a:ext cx="518161" cy="1226602"/>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chemeClr val="accent1"/>
              </a:buClr>
              <a:buSzPts val="8000"/>
              <a:buFont typeface="Arial"/>
              <a:buNone/>
            </a:pPr>
            <a:r>
              <a:rPr b="0" i="0" lang="en-US" sz="8000" u="none" cap="none" strike="noStrike">
                <a:solidFill>
                  <a:schemeClr val="accent1"/>
                </a:solidFill>
                <a:latin typeface="Arial"/>
                <a:ea typeface="Arial"/>
                <a:cs typeface="Arial"/>
                <a:sym typeface="Arial"/>
              </a:rPr>
              <a:t>“</a:t>
            </a:r>
            <a:endParaRPr/>
          </a:p>
        </p:txBody>
      </p:sp>
      <p:sp>
        <p:nvSpPr>
          <p:cNvPr id="222" name="Google Shape;222;p42"/>
          <p:cNvSpPr txBox="1"/>
          <p:nvPr/>
        </p:nvSpPr>
        <p:spPr>
          <a:xfrm>
            <a:off x="11160571" y="2584393"/>
            <a:ext cx="518161" cy="1226602"/>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chemeClr val="accent1"/>
              </a:buClr>
              <a:buSzPts val="8000"/>
              <a:buFont typeface="Arial"/>
              <a:buNone/>
            </a:pPr>
            <a:r>
              <a:rPr b="0" i="0" lang="en-US" sz="8000" u="none" cap="none" strike="noStrike">
                <a:solidFill>
                  <a:schemeClr val="accent1"/>
                </a:solidFill>
                <a:latin typeface="Arial"/>
                <a:ea typeface="Arial"/>
                <a:cs typeface="Arial"/>
                <a:sym typeface="Arial"/>
              </a:rPr>
              <a:t>”</a:t>
            </a:r>
            <a:endParaRPr/>
          </a:p>
        </p:txBody>
      </p:sp>
      <p:sp>
        <p:nvSpPr>
          <p:cNvPr id="223" name="Google Shape;223;p42"/>
          <p:cNvSpPr txBox="1"/>
          <p:nvPr>
            <p:ph idx="12" type="sldNum"/>
          </p:nvPr>
        </p:nvSpPr>
        <p:spPr>
          <a:xfrm>
            <a:off x="925905" y="3228581"/>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de vizită" showMasterSp="0">
  <p:cSld name="Carte de vizită">
    <p:spTree>
      <p:nvGrpSpPr>
        <p:cNvPr id="224" name="Shape 224"/>
        <p:cNvGrpSpPr/>
        <p:nvPr/>
      </p:nvGrpSpPr>
      <p:grpSpPr>
        <a:xfrm>
          <a:off x="0" y="0"/>
          <a:ext cx="0" cy="0"/>
          <a:chOff x="0" y="0"/>
          <a:chExt cx="0" cy="0"/>
        </a:xfrm>
      </p:grpSpPr>
      <p:grpSp>
        <p:nvGrpSpPr>
          <p:cNvPr id="225" name="Google Shape;225;p43"/>
          <p:cNvGrpSpPr/>
          <p:nvPr/>
        </p:nvGrpSpPr>
        <p:grpSpPr>
          <a:xfrm>
            <a:off x="-1" y="228599"/>
            <a:ext cx="2851520" cy="6638631"/>
            <a:chOff x="-1" y="0"/>
            <a:chExt cx="2851518" cy="6638629"/>
          </a:xfrm>
        </p:grpSpPr>
        <p:sp>
          <p:nvSpPr>
            <p:cNvPr id="226" name="Google Shape;226;p43"/>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27" name="Google Shape;227;p43"/>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28" name="Google Shape;228;p43"/>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29" name="Google Shape;229;p43"/>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0" name="Google Shape;230;p43"/>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1" name="Google Shape;231;p43"/>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2" name="Google Shape;232;p43"/>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3" name="Google Shape;233;p43"/>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4" name="Google Shape;234;p43"/>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5" name="Google Shape;235;p43"/>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6" name="Google Shape;236;p43"/>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7" name="Google Shape;237;p43"/>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238" name="Google Shape;238;p43"/>
          <p:cNvGrpSpPr/>
          <p:nvPr/>
        </p:nvGrpSpPr>
        <p:grpSpPr>
          <a:xfrm>
            <a:off x="27221" y="155"/>
            <a:ext cx="2356675" cy="6853099"/>
            <a:chOff x="0" y="-1"/>
            <a:chExt cx="2356674" cy="6853097"/>
          </a:xfrm>
        </p:grpSpPr>
        <p:sp>
          <p:nvSpPr>
            <p:cNvPr id="239" name="Google Shape;239;p43"/>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0" name="Google Shape;240;p43"/>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1" name="Google Shape;241;p43"/>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2" name="Google Shape;242;p43"/>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3" name="Google Shape;243;p43"/>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4" name="Google Shape;244;p43"/>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5" name="Google Shape;245;p43"/>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6" name="Google Shape;246;p43"/>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7" name="Google Shape;247;p43"/>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8" name="Google Shape;248;p43"/>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9" name="Google Shape;249;p43"/>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50" name="Google Shape;250;p43"/>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251" name="Google Shape;251;p43"/>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52" name="Google Shape;252;p43"/>
          <p:cNvSpPr txBox="1"/>
          <p:nvPr>
            <p:ph type="title"/>
          </p:nvPr>
        </p:nvSpPr>
        <p:spPr>
          <a:xfrm>
            <a:off x="2589213" y="2438400"/>
            <a:ext cx="8915401" cy="2724845"/>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253" name="Google Shape;253;p43"/>
          <p:cNvSpPr txBox="1"/>
          <p:nvPr>
            <p:ph idx="1" type="body"/>
          </p:nvPr>
        </p:nvSpPr>
        <p:spPr>
          <a:xfrm>
            <a:off x="2589213" y="5181600"/>
            <a:ext cx="8915401" cy="729622"/>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1000"/>
              </a:spcBef>
              <a:spcAft>
                <a:spcPts val="0"/>
              </a:spcAft>
              <a:buClr>
                <a:srgbClr val="595959"/>
              </a:buClr>
              <a:buSzPts val="1800"/>
              <a:buFont typeface="Century Gothic"/>
              <a:buNone/>
              <a:defRPr>
                <a:solidFill>
                  <a:srgbClr val="595959"/>
                </a:solidFill>
              </a:defRPr>
            </a:lvl1pPr>
            <a:lvl2pPr indent="-342900" lvl="1" marL="914400" algn="l">
              <a:lnSpc>
                <a:spcPct val="100000"/>
              </a:lnSpc>
              <a:spcBef>
                <a:spcPts val="1000"/>
              </a:spcBef>
              <a:spcAft>
                <a:spcPts val="0"/>
              </a:spcAft>
              <a:buClr>
                <a:srgbClr val="595959"/>
              </a:buClr>
              <a:buSzPts val="1800"/>
              <a:buFont typeface="Century Gothic"/>
              <a:buChar char=""/>
              <a:defRPr>
                <a:solidFill>
                  <a:srgbClr val="595959"/>
                </a:solidFill>
              </a:defRPr>
            </a:lvl2pPr>
            <a:lvl3pPr indent="-342900" lvl="2" marL="1371600" algn="l">
              <a:lnSpc>
                <a:spcPct val="100000"/>
              </a:lnSpc>
              <a:spcBef>
                <a:spcPts val="1000"/>
              </a:spcBef>
              <a:spcAft>
                <a:spcPts val="0"/>
              </a:spcAft>
              <a:buClr>
                <a:srgbClr val="595959"/>
              </a:buClr>
              <a:buSzPts val="1800"/>
              <a:buFont typeface="Century Gothic"/>
              <a:buChar char=""/>
              <a:defRPr>
                <a:solidFill>
                  <a:srgbClr val="595959"/>
                </a:solidFill>
              </a:defRPr>
            </a:lvl3pPr>
            <a:lvl4pPr indent="-342900" lvl="3" marL="1828800" algn="l">
              <a:lnSpc>
                <a:spcPct val="100000"/>
              </a:lnSpc>
              <a:spcBef>
                <a:spcPts val="1000"/>
              </a:spcBef>
              <a:spcAft>
                <a:spcPts val="0"/>
              </a:spcAft>
              <a:buClr>
                <a:srgbClr val="595959"/>
              </a:buClr>
              <a:buSzPts val="1800"/>
              <a:buFont typeface="Century Gothic"/>
              <a:buChar char=""/>
              <a:defRPr>
                <a:solidFill>
                  <a:srgbClr val="595959"/>
                </a:solidFill>
              </a:defRPr>
            </a:lvl4pPr>
            <a:lvl5pPr indent="-342900" lvl="4" marL="2286000" algn="l">
              <a:lnSpc>
                <a:spcPct val="100000"/>
              </a:lnSpc>
              <a:spcBef>
                <a:spcPts val="1000"/>
              </a:spcBef>
              <a:spcAft>
                <a:spcPts val="0"/>
              </a:spcAft>
              <a:buClr>
                <a:srgbClr val="595959"/>
              </a:buClr>
              <a:buSzPts val="1800"/>
              <a:buFont typeface="Century Gothic"/>
              <a:buChar char=""/>
              <a:defRPr>
                <a:solidFill>
                  <a:srgbClr val="595959"/>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54" name="Google Shape;254;p43"/>
          <p:cNvSpPr/>
          <p:nvPr/>
        </p:nvSpPr>
        <p:spPr>
          <a:xfrm flipH="1" rot="10800000">
            <a:off x="-4189" y="491172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55" name="Google Shape;255;p43"/>
          <p:cNvSpPr txBox="1"/>
          <p:nvPr>
            <p:ph idx="12" type="sldNum"/>
          </p:nvPr>
        </p:nvSpPr>
        <p:spPr>
          <a:xfrm>
            <a:off x="925905" y="4967529"/>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 carte de vizită" showMasterSp="0">
  <p:cSld name="Citat carte de vizită">
    <p:spTree>
      <p:nvGrpSpPr>
        <p:cNvPr id="256" name="Shape 256"/>
        <p:cNvGrpSpPr/>
        <p:nvPr/>
      </p:nvGrpSpPr>
      <p:grpSpPr>
        <a:xfrm>
          <a:off x="0" y="0"/>
          <a:ext cx="0" cy="0"/>
          <a:chOff x="0" y="0"/>
          <a:chExt cx="0" cy="0"/>
        </a:xfrm>
      </p:grpSpPr>
      <p:grpSp>
        <p:nvGrpSpPr>
          <p:cNvPr id="257" name="Google Shape;257;p44"/>
          <p:cNvGrpSpPr/>
          <p:nvPr/>
        </p:nvGrpSpPr>
        <p:grpSpPr>
          <a:xfrm>
            <a:off x="-1" y="228599"/>
            <a:ext cx="2851520" cy="6638631"/>
            <a:chOff x="-1" y="0"/>
            <a:chExt cx="2851518" cy="6638629"/>
          </a:xfrm>
        </p:grpSpPr>
        <p:sp>
          <p:nvSpPr>
            <p:cNvPr id="258" name="Google Shape;258;p44"/>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59" name="Google Shape;259;p44"/>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0" name="Google Shape;260;p44"/>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1" name="Google Shape;261;p44"/>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2" name="Google Shape;262;p44"/>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3" name="Google Shape;263;p44"/>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4" name="Google Shape;264;p44"/>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5" name="Google Shape;265;p44"/>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6" name="Google Shape;266;p44"/>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7" name="Google Shape;267;p44"/>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8" name="Google Shape;268;p44"/>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9" name="Google Shape;269;p44"/>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270" name="Google Shape;270;p44"/>
          <p:cNvGrpSpPr/>
          <p:nvPr/>
        </p:nvGrpSpPr>
        <p:grpSpPr>
          <a:xfrm>
            <a:off x="27221" y="155"/>
            <a:ext cx="2356675" cy="6853099"/>
            <a:chOff x="0" y="-1"/>
            <a:chExt cx="2356674" cy="6853097"/>
          </a:xfrm>
        </p:grpSpPr>
        <p:sp>
          <p:nvSpPr>
            <p:cNvPr id="271" name="Google Shape;271;p44"/>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2" name="Google Shape;272;p44"/>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3" name="Google Shape;273;p44"/>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4" name="Google Shape;274;p44"/>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5" name="Google Shape;275;p44"/>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6" name="Google Shape;276;p44"/>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7" name="Google Shape;277;p44"/>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8" name="Google Shape;278;p44"/>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9" name="Google Shape;279;p44"/>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80" name="Google Shape;280;p44"/>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81" name="Google Shape;281;p44"/>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82" name="Google Shape;282;p44"/>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283" name="Google Shape;283;p44"/>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84" name="Google Shape;284;p44"/>
          <p:cNvSpPr txBox="1"/>
          <p:nvPr>
            <p:ph type="title"/>
          </p:nvPr>
        </p:nvSpPr>
        <p:spPr>
          <a:xfrm>
            <a:off x="2849948" y="609600"/>
            <a:ext cx="8393927" cy="289560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285" name="Google Shape;285;p44"/>
          <p:cNvSpPr txBox="1"/>
          <p:nvPr>
            <p:ph idx="1" type="body"/>
          </p:nvPr>
        </p:nvSpPr>
        <p:spPr>
          <a:xfrm>
            <a:off x="2589211" y="4343400"/>
            <a:ext cx="8915401" cy="838200"/>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1000"/>
              </a:spcBef>
              <a:spcAft>
                <a:spcPts val="0"/>
              </a:spcAft>
              <a:buClr>
                <a:schemeClr val="accent1"/>
              </a:buClr>
              <a:buSzPts val="2400"/>
              <a:buFont typeface="Century Gothic"/>
              <a:buNone/>
              <a:defRPr sz="2400">
                <a:solidFill>
                  <a:schemeClr val="accent1"/>
                </a:solidFill>
              </a:defRPr>
            </a:lvl1pPr>
            <a:lvl2pPr indent="-228600" lvl="1" marL="914400" algn="l">
              <a:lnSpc>
                <a:spcPct val="100000"/>
              </a:lnSpc>
              <a:spcBef>
                <a:spcPts val="1000"/>
              </a:spcBef>
              <a:spcAft>
                <a:spcPts val="0"/>
              </a:spcAft>
              <a:buClr>
                <a:schemeClr val="accent1"/>
              </a:buClr>
              <a:buSzPts val="2400"/>
              <a:buFont typeface="Century Gothic"/>
              <a:buNone/>
              <a:defRPr sz="2400">
                <a:solidFill>
                  <a:schemeClr val="accent1"/>
                </a:solidFill>
              </a:defRPr>
            </a:lvl2pPr>
            <a:lvl3pPr indent="-228600" lvl="2" marL="1371600" algn="l">
              <a:lnSpc>
                <a:spcPct val="100000"/>
              </a:lnSpc>
              <a:spcBef>
                <a:spcPts val="1000"/>
              </a:spcBef>
              <a:spcAft>
                <a:spcPts val="0"/>
              </a:spcAft>
              <a:buClr>
                <a:schemeClr val="accent1"/>
              </a:buClr>
              <a:buSzPts val="2400"/>
              <a:buFont typeface="Century Gothic"/>
              <a:buNone/>
              <a:defRPr sz="2400">
                <a:solidFill>
                  <a:schemeClr val="accent1"/>
                </a:solidFill>
              </a:defRPr>
            </a:lvl3pPr>
            <a:lvl4pPr indent="-228600" lvl="3" marL="1828800" algn="l">
              <a:lnSpc>
                <a:spcPct val="100000"/>
              </a:lnSpc>
              <a:spcBef>
                <a:spcPts val="1000"/>
              </a:spcBef>
              <a:spcAft>
                <a:spcPts val="0"/>
              </a:spcAft>
              <a:buClr>
                <a:schemeClr val="accent1"/>
              </a:buClr>
              <a:buSzPts val="2400"/>
              <a:buFont typeface="Century Gothic"/>
              <a:buNone/>
              <a:defRPr sz="2400">
                <a:solidFill>
                  <a:schemeClr val="accent1"/>
                </a:solidFill>
              </a:defRPr>
            </a:lvl4pPr>
            <a:lvl5pPr indent="-228600" lvl="4" marL="2286000" algn="l">
              <a:lnSpc>
                <a:spcPct val="100000"/>
              </a:lnSpc>
              <a:spcBef>
                <a:spcPts val="1000"/>
              </a:spcBef>
              <a:spcAft>
                <a:spcPts val="0"/>
              </a:spcAft>
              <a:buClr>
                <a:schemeClr val="accent1"/>
              </a:buClr>
              <a:buSzPts val="2400"/>
              <a:buFont typeface="Century Gothic"/>
              <a:buNone/>
              <a:defRPr sz="2400">
                <a:solidFill>
                  <a:schemeClr val="accent1"/>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6" name="Google Shape;286;p44"/>
          <p:cNvSpPr txBox="1"/>
          <p:nvPr>
            <p:ph idx="2" type="body"/>
          </p:nvPr>
        </p:nvSpPr>
        <p:spPr>
          <a:xfrm>
            <a:off x="2589213" y="5181599"/>
            <a:ext cx="8915401" cy="729624"/>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7" name="Google Shape;287;p44"/>
          <p:cNvSpPr/>
          <p:nvPr/>
        </p:nvSpPr>
        <p:spPr>
          <a:xfrm flipH="1" rot="10800000">
            <a:off x="-4189" y="491172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88" name="Google Shape;288;p44"/>
          <p:cNvSpPr txBox="1"/>
          <p:nvPr/>
        </p:nvSpPr>
        <p:spPr>
          <a:xfrm>
            <a:off x="2513372" y="327092"/>
            <a:ext cx="518161" cy="1226602"/>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chemeClr val="accent1"/>
              </a:buClr>
              <a:buSzPts val="8000"/>
              <a:buFont typeface="Arial"/>
              <a:buNone/>
            </a:pPr>
            <a:r>
              <a:rPr b="0" i="0" lang="en-US" sz="8000" u="none" cap="none" strike="noStrike">
                <a:solidFill>
                  <a:schemeClr val="accent1"/>
                </a:solidFill>
                <a:latin typeface="Arial"/>
                <a:ea typeface="Arial"/>
                <a:cs typeface="Arial"/>
                <a:sym typeface="Arial"/>
              </a:rPr>
              <a:t>“</a:t>
            </a:r>
            <a:endParaRPr/>
          </a:p>
        </p:txBody>
      </p:sp>
      <p:sp>
        <p:nvSpPr>
          <p:cNvPr id="289" name="Google Shape;289;p44"/>
          <p:cNvSpPr txBox="1"/>
          <p:nvPr/>
        </p:nvSpPr>
        <p:spPr>
          <a:xfrm>
            <a:off x="11160571" y="2584393"/>
            <a:ext cx="518161" cy="1226602"/>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chemeClr val="accent1"/>
              </a:buClr>
              <a:buSzPts val="8000"/>
              <a:buFont typeface="Arial"/>
              <a:buNone/>
            </a:pPr>
            <a:r>
              <a:rPr b="0" i="0" lang="en-US" sz="8000" u="none" cap="none" strike="noStrike">
                <a:solidFill>
                  <a:schemeClr val="accent1"/>
                </a:solidFill>
                <a:latin typeface="Arial"/>
                <a:ea typeface="Arial"/>
                <a:cs typeface="Arial"/>
                <a:sym typeface="Arial"/>
              </a:rPr>
              <a:t>”</a:t>
            </a:r>
            <a:endParaRPr/>
          </a:p>
        </p:txBody>
      </p:sp>
      <p:sp>
        <p:nvSpPr>
          <p:cNvPr id="290" name="Google Shape;290;p44"/>
          <p:cNvSpPr txBox="1"/>
          <p:nvPr>
            <p:ph idx="12" type="sldNum"/>
          </p:nvPr>
        </p:nvSpPr>
        <p:spPr>
          <a:xfrm>
            <a:off x="925905" y="4967529"/>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evărat sau fals" showMasterSp="0">
  <p:cSld name="Adevărat sau fals">
    <p:spTree>
      <p:nvGrpSpPr>
        <p:cNvPr id="291" name="Shape 291"/>
        <p:cNvGrpSpPr/>
        <p:nvPr/>
      </p:nvGrpSpPr>
      <p:grpSpPr>
        <a:xfrm>
          <a:off x="0" y="0"/>
          <a:ext cx="0" cy="0"/>
          <a:chOff x="0" y="0"/>
          <a:chExt cx="0" cy="0"/>
        </a:xfrm>
      </p:grpSpPr>
      <p:grpSp>
        <p:nvGrpSpPr>
          <p:cNvPr id="292" name="Google Shape;292;p45"/>
          <p:cNvGrpSpPr/>
          <p:nvPr/>
        </p:nvGrpSpPr>
        <p:grpSpPr>
          <a:xfrm>
            <a:off x="-1" y="228599"/>
            <a:ext cx="2851520" cy="6638631"/>
            <a:chOff x="-1" y="0"/>
            <a:chExt cx="2851518" cy="6638629"/>
          </a:xfrm>
        </p:grpSpPr>
        <p:sp>
          <p:nvSpPr>
            <p:cNvPr id="293" name="Google Shape;293;p45"/>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4" name="Google Shape;294;p45"/>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5" name="Google Shape;295;p45"/>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6" name="Google Shape;296;p45"/>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7" name="Google Shape;297;p45"/>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8" name="Google Shape;298;p45"/>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9" name="Google Shape;299;p45"/>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0" name="Google Shape;300;p45"/>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1" name="Google Shape;301;p45"/>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2" name="Google Shape;302;p45"/>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3" name="Google Shape;303;p45"/>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4" name="Google Shape;304;p45"/>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305" name="Google Shape;305;p45"/>
          <p:cNvGrpSpPr/>
          <p:nvPr/>
        </p:nvGrpSpPr>
        <p:grpSpPr>
          <a:xfrm>
            <a:off x="27221" y="155"/>
            <a:ext cx="2356675" cy="6853099"/>
            <a:chOff x="0" y="-1"/>
            <a:chExt cx="2356674" cy="6853097"/>
          </a:xfrm>
        </p:grpSpPr>
        <p:sp>
          <p:nvSpPr>
            <p:cNvPr id="306" name="Google Shape;306;p45"/>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7" name="Google Shape;307;p45"/>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8" name="Google Shape;308;p45"/>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9" name="Google Shape;309;p45"/>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0" name="Google Shape;310;p45"/>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1" name="Google Shape;311;p45"/>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2" name="Google Shape;312;p45"/>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3" name="Google Shape;313;p45"/>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4" name="Google Shape;314;p45"/>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5" name="Google Shape;315;p45"/>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6" name="Google Shape;316;p45"/>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7" name="Google Shape;317;p45"/>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318" name="Google Shape;318;p45"/>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9" name="Google Shape;319;p45"/>
          <p:cNvSpPr txBox="1"/>
          <p:nvPr>
            <p:ph type="title"/>
          </p:nvPr>
        </p:nvSpPr>
        <p:spPr>
          <a:xfrm>
            <a:off x="2589211" y="627407"/>
            <a:ext cx="8915401" cy="288002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320" name="Google Shape;320;p45"/>
          <p:cNvSpPr txBox="1"/>
          <p:nvPr>
            <p:ph idx="1" type="body"/>
          </p:nvPr>
        </p:nvSpPr>
        <p:spPr>
          <a:xfrm>
            <a:off x="2589211" y="4343400"/>
            <a:ext cx="8915401" cy="838200"/>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1000"/>
              </a:spcBef>
              <a:spcAft>
                <a:spcPts val="0"/>
              </a:spcAft>
              <a:buClr>
                <a:schemeClr val="accent1"/>
              </a:buClr>
              <a:buSzPts val="2400"/>
              <a:buFont typeface="Century Gothic"/>
              <a:buNone/>
              <a:defRPr sz="2400">
                <a:solidFill>
                  <a:schemeClr val="accent1"/>
                </a:solidFill>
              </a:defRPr>
            </a:lvl1pPr>
            <a:lvl2pPr indent="-228600" lvl="1" marL="914400" algn="l">
              <a:lnSpc>
                <a:spcPct val="100000"/>
              </a:lnSpc>
              <a:spcBef>
                <a:spcPts val="1000"/>
              </a:spcBef>
              <a:spcAft>
                <a:spcPts val="0"/>
              </a:spcAft>
              <a:buClr>
                <a:schemeClr val="accent1"/>
              </a:buClr>
              <a:buSzPts val="2400"/>
              <a:buFont typeface="Century Gothic"/>
              <a:buNone/>
              <a:defRPr sz="2400">
                <a:solidFill>
                  <a:schemeClr val="accent1"/>
                </a:solidFill>
              </a:defRPr>
            </a:lvl2pPr>
            <a:lvl3pPr indent="-228600" lvl="2" marL="1371600" algn="l">
              <a:lnSpc>
                <a:spcPct val="100000"/>
              </a:lnSpc>
              <a:spcBef>
                <a:spcPts val="1000"/>
              </a:spcBef>
              <a:spcAft>
                <a:spcPts val="0"/>
              </a:spcAft>
              <a:buClr>
                <a:schemeClr val="accent1"/>
              </a:buClr>
              <a:buSzPts val="2400"/>
              <a:buFont typeface="Century Gothic"/>
              <a:buNone/>
              <a:defRPr sz="2400">
                <a:solidFill>
                  <a:schemeClr val="accent1"/>
                </a:solidFill>
              </a:defRPr>
            </a:lvl3pPr>
            <a:lvl4pPr indent="-228600" lvl="3" marL="1828800" algn="l">
              <a:lnSpc>
                <a:spcPct val="100000"/>
              </a:lnSpc>
              <a:spcBef>
                <a:spcPts val="1000"/>
              </a:spcBef>
              <a:spcAft>
                <a:spcPts val="0"/>
              </a:spcAft>
              <a:buClr>
                <a:schemeClr val="accent1"/>
              </a:buClr>
              <a:buSzPts val="2400"/>
              <a:buFont typeface="Century Gothic"/>
              <a:buNone/>
              <a:defRPr sz="2400">
                <a:solidFill>
                  <a:schemeClr val="accent1"/>
                </a:solidFill>
              </a:defRPr>
            </a:lvl4pPr>
            <a:lvl5pPr indent="-228600" lvl="4" marL="2286000" algn="l">
              <a:lnSpc>
                <a:spcPct val="100000"/>
              </a:lnSpc>
              <a:spcBef>
                <a:spcPts val="1000"/>
              </a:spcBef>
              <a:spcAft>
                <a:spcPts val="0"/>
              </a:spcAft>
              <a:buClr>
                <a:schemeClr val="accent1"/>
              </a:buClr>
              <a:buSzPts val="2400"/>
              <a:buFont typeface="Century Gothic"/>
              <a:buNone/>
              <a:defRPr sz="2400">
                <a:solidFill>
                  <a:schemeClr val="accent1"/>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21" name="Google Shape;321;p45"/>
          <p:cNvSpPr txBox="1"/>
          <p:nvPr>
            <p:ph idx="2" type="body"/>
          </p:nvPr>
        </p:nvSpPr>
        <p:spPr>
          <a:xfrm>
            <a:off x="2589213" y="5181599"/>
            <a:ext cx="8915401" cy="729624"/>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22" name="Google Shape;322;p45"/>
          <p:cNvSpPr/>
          <p:nvPr/>
        </p:nvSpPr>
        <p:spPr>
          <a:xfrm flipH="1" rot="10800000">
            <a:off x="-4189" y="491172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23" name="Google Shape;323;p45"/>
          <p:cNvSpPr txBox="1"/>
          <p:nvPr>
            <p:ph idx="12" type="sldNum"/>
          </p:nvPr>
        </p:nvSpPr>
        <p:spPr>
          <a:xfrm>
            <a:off x="925905" y="4967529"/>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u diapozitiv" showMasterSp="0" type="title">
  <p:cSld name="TITLE">
    <p:spTree>
      <p:nvGrpSpPr>
        <p:cNvPr id="41" name="Shape 41"/>
        <p:cNvGrpSpPr/>
        <p:nvPr/>
      </p:nvGrpSpPr>
      <p:grpSpPr>
        <a:xfrm>
          <a:off x="0" y="0"/>
          <a:ext cx="0" cy="0"/>
          <a:chOff x="0" y="0"/>
          <a:chExt cx="0" cy="0"/>
        </a:xfrm>
      </p:grpSpPr>
      <p:grpSp>
        <p:nvGrpSpPr>
          <p:cNvPr id="42" name="Google Shape;42;p33"/>
          <p:cNvGrpSpPr/>
          <p:nvPr/>
        </p:nvGrpSpPr>
        <p:grpSpPr>
          <a:xfrm>
            <a:off x="-1" y="228599"/>
            <a:ext cx="2851520" cy="6638631"/>
            <a:chOff x="-1" y="0"/>
            <a:chExt cx="2851518" cy="6638629"/>
          </a:xfrm>
        </p:grpSpPr>
        <p:sp>
          <p:nvSpPr>
            <p:cNvPr id="43" name="Google Shape;43;p33"/>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44" name="Google Shape;44;p33"/>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45" name="Google Shape;45;p33"/>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46" name="Google Shape;46;p33"/>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47" name="Google Shape;47;p33"/>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48" name="Google Shape;48;p33"/>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49" name="Google Shape;49;p33"/>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0" name="Google Shape;50;p33"/>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1" name="Google Shape;51;p33"/>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2" name="Google Shape;52;p33"/>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3" name="Google Shape;53;p33"/>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4" name="Google Shape;54;p33"/>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55" name="Google Shape;55;p33"/>
          <p:cNvGrpSpPr/>
          <p:nvPr/>
        </p:nvGrpSpPr>
        <p:grpSpPr>
          <a:xfrm>
            <a:off x="27221" y="155"/>
            <a:ext cx="2356675" cy="6853099"/>
            <a:chOff x="0" y="-1"/>
            <a:chExt cx="2356674" cy="6853097"/>
          </a:xfrm>
        </p:grpSpPr>
        <p:sp>
          <p:nvSpPr>
            <p:cNvPr id="56" name="Google Shape;56;p33"/>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7" name="Google Shape;57;p33"/>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8" name="Google Shape;58;p33"/>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59" name="Google Shape;59;p33"/>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0" name="Google Shape;60;p33"/>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1" name="Google Shape;61;p33"/>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2" name="Google Shape;62;p33"/>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3" name="Google Shape;63;p33"/>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4" name="Google Shape;64;p33"/>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5" name="Google Shape;65;p33"/>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6" name="Google Shape;66;p33"/>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7" name="Google Shape;67;p33"/>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68" name="Google Shape;68;p33"/>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69" name="Google Shape;69;p33"/>
          <p:cNvSpPr txBox="1"/>
          <p:nvPr>
            <p:ph type="title"/>
          </p:nvPr>
        </p:nvSpPr>
        <p:spPr>
          <a:xfrm>
            <a:off x="2589213" y="2514600"/>
            <a:ext cx="8915400" cy="2262782"/>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178DBB"/>
              </a:buClr>
              <a:buSzPts val="5400"/>
              <a:buFont typeface="Century Gothic"/>
              <a:buNone/>
              <a:defRPr sz="54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70" name="Google Shape;70;p33"/>
          <p:cNvSpPr txBox="1"/>
          <p:nvPr>
            <p:ph idx="1" type="body"/>
          </p:nvPr>
        </p:nvSpPr>
        <p:spPr>
          <a:xfrm>
            <a:off x="2589213" y="4777378"/>
            <a:ext cx="8915400" cy="1126284"/>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1000"/>
              </a:spcBef>
              <a:spcAft>
                <a:spcPts val="0"/>
              </a:spcAft>
              <a:buClr>
                <a:srgbClr val="595959"/>
              </a:buClr>
              <a:buSzPts val="1800"/>
              <a:buFont typeface="Century Gothic"/>
              <a:buNone/>
              <a:defRPr>
                <a:solidFill>
                  <a:srgbClr val="595959"/>
                </a:solidFill>
              </a:defRPr>
            </a:lvl1pPr>
            <a:lvl2pPr indent="-228600" lvl="1" marL="914400" algn="l">
              <a:lnSpc>
                <a:spcPct val="100000"/>
              </a:lnSpc>
              <a:spcBef>
                <a:spcPts val="1000"/>
              </a:spcBef>
              <a:spcAft>
                <a:spcPts val="0"/>
              </a:spcAft>
              <a:buClr>
                <a:srgbClr val="595959"/>
              </a:buClr>
              <a:buSzPts val="1800"/>
              <a:buFont typeface="Century Gothic"/>
              <a:buNone/>
              <a:defRPr>
                <a:solidFill>
                  <a:srgbClr val="595959"/>
                </a:solidFill>
              </a:defRPr>
            </a:lvl2pPr>
            <a:lvl3pPr indent="-228600" lvl="2" marL="1371600" algn="l">
              <a:lnSpc>
                <a:spcPct val="100000"/>
              </a:lnSpc>
              <a:spcBef>
                <a:spcPts val="1000"/>
              </a:spcBef>
              <a:spcAft>
                <a:spcPts val="0"/>
              </a:spcAft>
              <a:buClr>
                <a:srgbClr val="595959"/>
              </a:buClr>
              <a:buSzPts val="1800"/>
              <a:buFont typeface="Century Gothic"/>
              <a:buNone/>
              <a:defRPr>
                <a:solidFill>
                  <a:srgbClr val="595959"/>
                </a:solidFill>
              </a:defRPr>
            </a:lvl3pPr>
            <a:lvl4pPr indent="-228600" lvl="3" marL="1828800" algn="l">
              <a:lnSpc>
                <a:spcPct val="100000"/>
              </a:lnSpc>
              <a:spcBef>
                <a:spcPts val="1000"/>
              </a:spcBef>
              <a:spcAft>
                <a:spcPts val="0"/>
              </a:spcAft>
              <a:buClr>
                <a:srgbClr val="595959"/>
              </a:buClr>
              <a:buSzPts val="1800"/>
              <a:buFont typeface="Century Gothic"/>
              <a:buNone/>
              <a:defRPr>
                <a:solidFill>
                  <a:srgbClr val="595959"/>
                </a:solidFill>
              </a:defRPr>
            </a:lvl4pPr>
            <a:lvl5pPr indent="-228600" lvl="4" marL="2286000" algn="l">
              <a:lnSpc>
                <a:spcPct val="100000"/>
              </a:lnSpc>
              <a:spcBef>
                <a:spcPts val="1000"/>
              </a:spcBef>
              <a:spcAft>
                <a:spcPts val="0"/>
              </a:spcAft>
              <a:buClr>
                <a:srgbClr val="595959"/>
              </a:buClr>
              <a:buSzPts val="1800"/>
              <a:buFont typeface="Century Gothic"/>
              <a:buNone/>
              <a:defRPr>
                <a:solidFill>
                  <a:srgbClr val="595959"/>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1" name="Google Shape;71;p33"/>
          <p:cNvSpPr/>
          <p:nvPr/>
        </p:nvSpPr>
        <p:spPr>
          <a:xfrm>
            <a:off x="-1" y="4323810"/>
            <a:ext cx="1742309" cy="778590"/>
          </a:xfrm>
          <a:custGeom>
            <a:rect b="b" l="l" r="r" t="t"/>
            <a:pathLst>
              <a:path extrusionOk="0" h="21600" w="21571">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72" name="Google Shape;72;p33"/>
          <p:cNvSpPr txBox="1"/>
          <p:nvPr>
            <p:ph idx="12" type="sldNum"/>
          </p:nvPr>
        </p:nvSpPr>
        <p:spPr>
          <a:xfrm>
            <a:off x="925905" y="4513982"/>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tet secțiune" showMasterSp="0">
  <p:cSld name="Antet secțiune">
    <p:spTree>
      <p:nvGrpSpPr>
        <p:cNvPr id="73" name="Shape 73"/>
        <p:cNvGrpSpPr/>
        <p:nvPr/>
      </p:nvGrpSpPr>
      <p:grpSpPr>
        <a:xfrm>
          <a:off x="0" y="0"/>
          <a:ext cx="0" cy="0"/>
          <a:chOff x="0" y="0"/>
          <a:chExt cx="0" cy="0"/>
        </a:xfrm>
      </p:grpSpPr>
      <p:grpSp>
        <p:nvGrpSpPr>
          <p:cNvPr id="74" name="Google Shape;74;p34"/>
          <p:cNvGrpSpPr/>
          <p:nvPr/>
        </p:nvGrpSpPr>
        <p:grpSpPr>
          <a:xfrm>
            <a:off x="-1" y="228599"/>
            <a:ext cx="2851520" cy="6638631"/>
            <a:chOff x="-1" y="0"/>
            <a:chExt cx="2851518" cy="6638629"/>
          </a:xfrm>
        </p:grpSpPr>
        <p:sp>
          <p:nvSpPr>
            <p:cNvPr id="75" name="Google Shape;75;p34"/>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76" name="Google Shape;76;p34"/>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77" name="Google Shape;77;p34"/>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78" name="Google Shape;78;p34"/>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79" name="Google Shape;79;p34"/>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0" name="Google Shape;80;p34"/>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1" name="Google Shape;81;p34"/>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2" name="Google Shape;82;p34"/>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3" name="Google Shape;83;p34"/>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4" name="Google Shape;84;p34"/>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5" name="Google Shape;85;p34"/>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6" name="Google Shape;86;p34"/>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87" name="Google Shape;87;p34"/>
          <p:cNvGrpSpPr/>
          <p:nvPr/>
        </p:nvGrpSpPr>
        <p:grpSpPr>
          <a:xfrm>
            <a:off x="27221" y="155"/>
            <a:ext cx="2356675" cy="6853099"/>
            <a:chOff x="0" y="-1"/>
            <a:chExt cx="2356674" cy="6853097"/>
          </a:xfrm>
        </p:grpSpPr>
        <p:sp>
          <p:nvSpPr>
            <p:cNvPr id="88" name="Google Shape;88;p34"/>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9" name="Google Shape;89;p34"/>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0" name="Google Shape;90;p34"/>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1" name="Google Shape;91;p34"/>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2" name="Google Shape;92;p34"/>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3" name="Google Shape;93;p34"/>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4" name="Google Shape;94;p34"/>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5" name="Google Shape;95;p34"/>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6" name="Google Shape;96;p34"/>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7" name="Google Shape;97;p34"/>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8" name="Google Shape;98;p34"/>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9" name="Google Shape;99;p34"/>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100" name="Google Shape;100;p34"/>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01" name="Google Shape;101;p34"/>
          <p:cNvSpPr txBox="1"/>
          <p:nvPr>
            <p:ph type="title"/>
          </p:nvPr>
        </p:nvSpPr>
        <p:spPr>
          <a:xfrm>
            <a:off x="2589211" y="2058749"/>
            <a:ext cx="8915401" cy="14688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178DBB"/>
              </a:buClr>
              <a:buSzPts val="4000"/>
              <a:buFont typeface="Century Gothic"/>
              <a:buNone/>
              <a:defRPr sz="40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02" name="Google Shape;102;p34"/>
          <p:cNvSpPr txBox="1"/>
          <p:nvPr>
            <p:ph idx="1" type="body"/>
          </p:nvPr>
        </p:nvSpPr>
        <p:spPr>
          <a:xfrm>
            <a:off x="2589211" y="3530129"/>
            <a:ext cx="8915401" cy="860401"/>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1000"/>
              </a:spcBef>
              <a:spcAft>
                <a:spcPts val="0"/>
              </a:spcAft>
              <a:buClr>
                <a:srgbClr val="595959"/>
              </a:buClr>
              <a:buSzPts val="2000"/>
              <a:buFont typeface="Century Gothic"/>
              <a:buNone/>
              <a:defRPr sz="2000">
                <a:solidFill>
                  <a:srgbClr val="595959"/>
                </a:solidFill>
              </a:defRPr>
            </a:lvl1pPr>
            <a:lvl2pPr indent="-228600" lvl="1" marL="914400" algn="l">
              <a:lnSpc>
                <a:spcPct val="100000"/>
              </a:lnSpc>
              <a:spcBef>
                <a:spcPts val="1000"/>
              </a:spcBef>
              <a:spcAft>
                <a:spcPts val="0"/>
              </a:spcAft>
              <a:buClr>
                <a:srgbClr val="595959"/>
              </a:buClr>
              <a:buSzPts val="2000"/>
              <a:buFont typeface="Century Gothic"/>
              <a:buNone/>
              <a:defRPr sz="2000">
                <a:solidFill>
                  <a:srgbClr val="595959"/>
                </a:solidFill>
              </a:defRPr>
            </a:lvl2pPr>
            <a:lvl3pPr indent="-228600" lvl="2" marL="1371600" algn="l">
              <a:lnSpc>
                <a:spcPct val="100000"/>
              </a:lnSpc>
              <a:spcBef>
                <a:spcPts val="1000"/>
              </a:spcBef>
              <a:spcAft>
                <a:spcPts val="0"/>
              </a:spcAft>
              <a:buClr>
                <a:srgbClr val="595959"/>
              </a:buClr>
              <a:buSzPts val="2000"/>
              <a:buFont typeface="Century Gothic"/>
              <a:buNone/>
              <a:defRPr sz="2000">
                <a:solidFill>
                  <a:srgbClr val="595959"/>
                </a:solidFill>
              </a:defRPr>
            </a:lvl3pPr>
            <a:lvl4pPr indent="-228600" lvl="3" marL="1828800" algn="l">
              <a:lnSpc>
                <a:spcPct val="100000"/>
              </a:lnSpc>
              <a:spcBef>
                <a:spcPts val="1000"/>
              </a:spcBef>
              <a:spcAft>
                <a:spcPts val="0"/>
              </a:spcAft>
              <a:buClr>
                <a:srgbClr val="595959"/>
              </a:buClr>
              <a:buSzPts val="2000"/>
              <a:buFont typeface="Century Gothic"/>
              <a:buNone/>
              <a:defRPr sz="2000">
                <a:solidFill>
                  <a:srgbClr val="595959"/>
                </a:solidFill>
              </a:defRPr>
            </a:lvl4pPr>
            <a:lvl5pPr indent="-228600" lvl="4" marL="2286000" algn="l">
              <a:lnSpc>
                <a:spcPct val="100000"/>
              </a:lnSpc>
              <a:spcBef>
                <a:spcPts val="1000"/>
              </a:spcBef>
              <a:spcAft>
                <a:spcPts val="0"/>
              </a:spcAft>
              <a:buClr>
                <a:srgbClr val="595959"/>
              </a:buClr>
              <a:buSzPts val="2000"/>
              <a:buFont typeface="Century Gothic"/>
              <a:buNone/>
              <a:defRPr sz="2000">
                <a:solidFill>
                  <a:srgbClr val="595959"/>
                </a:solidFill>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3" name="Google Shape;103;p34"/>
          <p:cNvSpPr/>
          <p:nvPr/>
        </p:nvSpPr>
        <p:spPr>
          <a:xfrm flipH="1" rot="10800000">
            <a:off x="-4189" y="317817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04" name="Google Shape;104;p34"/>
          <p:cNvSpPr txBox="1"/>
          <p:nvPr>
            <p:ph idx="12" type="sldNum"/>
          </p:nvPr>
        </p:nvSpPr>
        <p:spPr>
          <a:xfrm>
            <a:off x="925905" y="3228581"/>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ă tipuri de conținut">
  <p:cSld name="Două tipuri de conținut">
    <p:spTree>
      <p:nvGrpSpPr>
        <p:cNvPr id="105" name="Shape 105"/>
        <p:cNvGrpSpPr/>
        <p:nvPr/>
      </p:nvGrpSpPr>
      <p:grpSpPr>
        <a:xfrm>
          <a:off x="0" y="0"/>
          <a:ext cx="0" cy="0"/>
          <a:chOff x="0" y="0"/>
          <a:chExt cx="0" cy="0"/>
        </a:xfrm>
      </p:grpSpPr>
      <p:sp>
        <p:nvSpPr>
          <p:cNvPr id="106" name="Google Shape;106;p35"/>
          <p:cNvSpPr txBox="1"/>
          <p:nvPr>
            <p:ph type="title"/>
          </p:nvPr>
        </p:nvSpPr>
        <p:spPr>
          <a:xfrm>
            <a:off x="2592924" y="624110"/>
            <a:ext cx="8911688" cy="1280891"/>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178DBB"/>
              </a:buClr>
              <a:buSzPts val="1800"/>
              <a:buNone/>
              <a:defRPr/>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07" name="Google Shape;107;p35"/>
          <p:cNvSpPr txBox="1"/>
          <p:nvPr>
            <p:ph idx="1" type="body"/>
          </p:nvPr>
        </p:nvSpPr>
        <p:spPr>
          <a:xfrm>
            <a:off x="2589211" y="2133600"/>
            <a:ext cx="4313865" cy="377762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8" name="Google Shape;108;p35"/>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ție">
  <p:cSld name="Comparație">
    <p:spTree>
      <p:nvGrpSpPr>
        <p:cNvPr id="109" name="Shape 109"/>
        <p:cNvGrpSpPr/>
        <p:nvPr/>
      </p:nvGrpSpPr>
      <p:grpSpPr>
        <a:xfrm>
          <a:off x="0" y="0"/>
          <a:ext cx="0" cy="0"/>
          <a:chOff x="0" y="0"/>
          <a:chExt cx="0" cy="0"/>
        </a:xfrm>
      </p:grpSpPr>
      <p:sp>
        <p:nvSpPr>
          <p:cNvPr id="110" name="Google Shape;110;p36"/>
          <p:cNvSpPr txBox="1"/>
          <p:nvPr>
            <p:ph type="title"/>
          </p:nvPr>
        </p:nvSpPr>
        <p:spPr>
          <a:xfrm>
            <a:off x="2592924" y="624110"/>
            <a:ext cx="8911688" cy="1280891"/>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178DBB"/>
              </a:buClr>
              <a:buSzPts val="1800"/>
              <a:buNone/>
              <a:defRPr/>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11" name="Google Shape;111;p36"/>
          <p:cNvSpPr txBox="1"/>
          <p:nvPr>
            <p:ph idx="1" type="body"/>
          </p:nvPr>
        </p:nvSpPr>
        <p:spPr>
          <a:xfrm>
            <a:off x="2939372" y="1972703"/>
            <a:ext cx="3992733" cy="5762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1000"/>
              </a:spcBef>
              <a:spcAft>
                <a:spcPts val="0"/>
              </a:spcAft>
              <a:buClr>
                <a:srgbClr val="404040"/>
              </a:buClr>
              <a:buSzPts val="2400"/>
              <a:buFont typeface="Century Gothic"/>
              <a:buNone/>
              <a:defRPr sz="2400"/>
            </a:lvl1pPr>
            <a:lvl2pPr indent="-228600" lvl="1" marL="914400" algn="l">
              <a:lnSpc>
                <a:spcPct val="100000"/>
              </a:lnSpc>
              <a:spcBef>
                <a:spcPts val="1000"/>
              </a:spcBef>
              <a:spcAft>
                <a:spcPts val="0"/>
              </a:spcAft>
              <a:buClr>
                <a:srgbClr val="404040"/>
              </a:buClr>
              <a:buSzPts val="2400"/>
              <a:buFont typeface="Century Gothic"/>
              <a:buNone/>
              <a:defRPr sz="2400"/>
            </a:lvl2pPr>
            <a:lvl3pPr indent="-228600" lvl="2" marL="1371600" algn="l">
              <a:lnSpc>
                <a:spcPct val="100000"/>
              </a:lnSpc>
              <a:spcBef>
                <a:spcPts val="1000"/>
              </a:spcBef>
              <a:spcAft>
                <a:spcPts val="0"/>
              </a:spcAft>
              <a:buClr>
                <a:srgbClr val="404040"/>
              </a:buClr>
              <a:buSzPts val="2400"/>
              <a:buFont typeface="Century Gothic"/>
              <a:buNone/>
              <a:defRPr sz="2400"/>
            </a:lvl3pPr>
            <a:lvl4pPr indent="-228600" lvl="3" marL="1828800" algn="l">
              <a:lnSpc>
                <a:spcPct val="100000"/>
              </a:lnSpc>
              <a:spcBef>
                <a:spcPts val="1000"/>
              </a:spcBef>
              <a:spcAft>
                <a:spcPts val="0"/>
              </a:spcAft>
              <a:buClr>
                <a:srgbClr val="404040"/>
              </a:buClr>
              <a:buSzPts val="2400"/>
              <a:buFont typeface="Century Gothic"/>
              <a:buNone/>
              <a:defRPr sz="2400"/>
            </a:lvl4pPr>
            <a:lvl5pPr indent="-228600" lvl="4" marL="2286000" algn="l">
              <a:lnSpc>
                <a:spcPct val="100000"/>
              </a:lnSpc>
              <a:spcBef>
                <a:spcPts val="1000"/>
              </a:spcBef>
              <a:spcAft>
                <a:spcPts val="0"/>
              </a:spcAft>
              <a:buClr>
                <a:srgbClr val="404040"/>
              </a:buClr>
              <a:buSzPts val="2400"/>
              <a:buFont typeface="Century Gothic"/>
              <a:buNone/>
              <a:defRPr sz="24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2" name="Google Shape;112;p36"/>
          <p:cNvSpPr txBox="1"/>
          <p:nvPr>
            <p:ph idx="2" type="body"/>
          </p:nvPr>
        </p:nvSpPr>
        <p:spPr>
          <a:xfrm>
            <a:off x="7506628" y="1969474"/>
            <a:ext cx="3999001" cy="5762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3" name="Google Shape;113;p36"/>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ar titlu">
  <p:cSld name="Doar titlu">
    <p:spTree>
      <p:nvGrpSpPr>
        <p:cNvPr id="114" name="Shape 114"/>
        <p:cNvGrpSpPr/>
        <p:nvPr/>
      </p:nvGrpSpPr>
      <p:grpSpPr>
        <a:xfrm>
          <a:off x="0" y="0"/>
          <a:ext cx="0" cy="0"/>
          <a:chOff x="0" y="0"/>
          <a:chExt cx="0" cy="0"/>
        </a:xfrm>
      </p:grpSpPr>
      <p:sp>
        <p:nvSpPr>
          <p:cNvPr id="115" name="Google Shape;115;p37"/>
          <p:cNvSpPr txBox="1"/>
          <p:nvPr>
            <p:ph type="title"/>
          </p:nvPr>
        </p:nvSpPr>
        <p:spPr>
          <a:xfrm>
            <a:off x="2592924" y="624110"/>
            <a:ext cx="8911688" cy="1280891"/>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178DBB"/>
              </a:buClr>
              <a:buSzPts val="1800"/>
              <a:buNone/>
              <a:defRPr/>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16" name="Google Shape;116;p37"/>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completat">
  <p:cSld name="Necompletat">
    <p:spTree>
      <p:nvGrpSpPr>
        <p:cNvPr id="117" name="Shape 117"/>
        <p:cNvGrpSpPr/>
        <p:nvPr/>
      </p:nvGrpSpPr>
      <p:grpSpPr>
        <a:xfrm>
          <a:off x="0" y="0"/>
          <a:ext cx="0" cy="0"/>
          <a:chOff x="0" y="0"/>
          <a:chExt cx="0" cy="0"/>
        </a:xfrm>
      </p:grpSpPr>
      <p:sp>
        <p:nvSpPr>
          <p:cNvPr id="118" name="Google Shape;118;p38"/>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ținut cu legendă">
  <p:cSld name="Conținut cu legendă">
    <p:spTree>
      <p:nvGrpSpPr>
        <p:cNvPr id="119" name="Shape 119"/>
        <p:cNvGrpSpPr/>
        <p:nvPr/>
      </p:nvGrpSpPr>
      <p:grpSpPr>
        <a:xfrm>
          <a:off x="0" y="0"/>
          <a:ext cx="0" cy="0"/>
          <a:chOff x="0" y="0"/>
          <a:chExt cx="0" cy="0"/>
        </a:xfrm>
      </p:grpSpPr>
      <p:sp>
        <p:nvSpPr>
          <p:cNvPr id="120" name="Google Shape;120;p39"/>
          <p:cNvSpPr txBox="1"/>
          <p:nvPr>
            <p:ph type="title"/>
          </p:nvPr>
        </p:nvSpPr>
        <p:spPr>
          <a:xfrm>
            <a:off x="2589211" y="446087"/>
            <a:ext cx="3505200" cy="97631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178DBB"/>
              </a:buClr>
              <a:buSzPts val="2000"/>
              <a:buFont typeface="Century Gothic"/>
              <a:buNone/>
              <a:defRPr sz="20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21" name="Google Shape;121;p39"/>
          <p:cNvSpPr txBox="1"/>
          <p:nvPr>
            <p:ph idx="1" type="body"/>
          </p:nvPr>
        </p:nvSpPr>
        <p:spPr>
          <a:xfrm>
            <a:off x="6323012" y="446087"/>
            <a:ext cx="5181601" cy="5414964"/>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2" name="Google Shape;122;p39"/>
          <p:cNvSpPr txBox="1"/>
          <p:nvPr>
            <p:ph idx="2" type="body"/>
          </p:nvPr>
        </p:nvSpPr>
        <p:spPr>
          <a:xfrm>
            <a:off x="2589211" y="1598613"/>
            <a:ext cx="3505199" cy="4262436"/>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3" name="Google Shape;123;p39"/>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ine cu legendă" showMasterSp="0">
  <p:cSld name="Imagine cu legendă">
    <p:spTree>
      <p:nvGrpSpPr>
        <p:cNvPr id="124" name="Shape 124"/>
        <p:cNvGrpSpPr/>
        <p:nvPr/>
      </p:nvGrpSpPr>
      <p:grpSpPr>
        <a:xfrm>
          <a:off x="0" y="0"/>
          <a:ext cx="0" cy="0"/>
          <a:chOff x="0" y="0"/>
          <a:chExt cx="0" cy="0"/>
        </a:xfrm>
      </p:grpSpPr>
      <p:grpSp>
        <p:nvGrpSpPr>
          <p:cNvPr id="125" name="Google Shape;125;p40"/>
          <p:cNvGrpSpPr/>
          <p:nvPr/>
        </p:nvGrpSpPr>
        <p:grpSpPr>
          <a:xfrm>
            <a:off x="-1" y="228599"/>
            <a:ext cx="2851520" cy="6638631"/>
            <a:chOff x="-1" y="0"/>
            <a:chExt cx="2851518" cy="6638629"/>
          </a:xfrm>
        </p:grpSpPr>
        <p:sp>
          <p:nvSpPr>
            <p:cNvPr id="126" name="Google Shape;126;p40"/>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27" name="Google Shape;127;p40"/>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28" name="Google Shape;128;p40"/>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29" name="Google Shape;129;p40"/>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0" name="Google Shape;130;p40"/>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1" name="Google Shape;131;p40"/>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2" name="Google Shape;132;p40"/>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3" name="Google Shape;133;p40"/>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4" name="Google Shape;134;p40"/>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5" name="Google Shape;135;p40"/>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6" name="Google Shape;136;p40"/>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7" name="Google Shape;137;p40"/>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138" name="Google Shape;138;p40"/>
          <p:cNvGrpSpPr/>
          <p:nvPr/>
        </p:nvGrpSpPr>
        <p:grpSpPr>
          <a:xfrm>
            <a:off x="27221" y="155"/>
            <a:ext cx="2356675" cy="6853099"/>
            <a:chOff x="0" y="-1"/>
            <a:chExt cx="2356674" cy="6853097"/>
          </a:xfrm>
        </p:grpSpPr>
        <p:sp>
          <p:nvSpPr>
            <p:cNvPr id="139" name="Google Shape;139;p40"/>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0" name="Google Shape;140;p40"/>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1" name="Google Shape;141;p40"/>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2" name="Google Shape;142;p40"/>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3" name="Google Shape;143;p40"/>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4" name="Google Shape;144;p40"/>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5" name="Google Shape;145;p40"/>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6" name="Google Shape;146;p40"/>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7" name="Google Shape;147;p40"/>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8" name="Google Shape;148;p40"/>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9" name="Google Shape;149;p40"/>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50" name="Google Shape;150;p40"/>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151" name="Google Shape;151;p40"/>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52" name="Google Shape;152;p40"/>
          <p:cNvSpPr txBox="1"/>
          <p:nvPr>
            <p:ph type="title"/>
          </p:nvPr>
        </p:nvSpPr>
        <p:spPr>
          <a:xfrm>
            <a:off x="2589213" y="4800600"/>
            <a:ext cx="8915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178DBB"/>
              </a:buClr>
              <a:buSzPts val="2400"/>
              <a:buFont typeface="Century Gothic"/>
              <a:buNone/>
              <a:defRPr sz="2400"/>
            </a:lvl1pPr>
            <a:lvl2pPr lvl="1" algn="l">
              <a:lnSpc>
                <a:spcPct val="100000"/>
              </a:lnSpc>
              <a:spcBef>
                <a:spcPts val="0"/>
              </a:spcBef>
              <a:spcAft>
                <a:spcPts val="0"/>
              </a:spcAft>
              <a:buClr>
                <a:srgbClr val="178DBB"/>
              </a:buClr>
              <a:buSzPts val="1800"/>
              <a:buNone/>
              <a:defRPr/>
            </a:lvl2pPr>
            <a:lvl3pPr lvl="2" algn="l">
              <a:lnSpc>
                <a:spcPct val="100000"/>
              </a:lnSpc>
              <a:spcBef>
                <a:spcPts val="0"/>
              </a:spcBef>
              <a:spcAft>
                <a:spcPts val="0"/>
              </a:spcAft>
              <a:buClr>
                <a:srgbClr val="178DBB"/>
              </a:buClr>
              <a:buSzPts val="1800"/>
              <a:buNone/>
              <a:defRPr/>
            </a:lvl3pPr>
            <a:lvl4pPr lvl="3" algn="l">
              <a:lnSpc>
                <a:spcPct val="100000"/>
              </a:lnSpc>
              <a:spcBef>
                <a:spcPts val="0"/>
              </a:spcBef>
              <a:spcAft>
                <a:spcPts val="0"/>
              </a:spcAft>
              <a:buClr>
                <a:srgbClr val="178DBB"/>
              </a:buClr>
              <a:buSzPts val="1800"/>
              <a:buNone/>
              <a:defRPr/>
            </a:lvl4pPr>
            <a:lvl5pPr lvl="4" algn="l">
              <a:lnSpc>
                <a:spcPct val="100000"/>
              </a:lnSpc>
              <a:spcBef>
                <a:spcPts val="0"/>
              </a:spcBef>
              <a:spcAft>
                <a:spcPts val="0"/>
              </a:spcAft>
              <a:buClr>
                <a:srgbClr val="178DBB"/>
              </a:buClr>
              <a:buSzPts val="1800"/>
              <a:buNone/>
              <a:defRPr/>
            </a:lvl5pPr>
            <a:lvl6pPr lvl="5" algn="l">
              <a:lnSpc>
                <a:spcPct val="100000"/>
              </a:lnSpc>
              <a:spcBef>
                <a:spcPts val="0"/>
              </a:spcBef>
              <a:spcAft>
                <a:spcPts val="0"/>
              </a:spcAft>
              <a:buClr>
                <a:srgbClr val="178DBB"/>
              </a:buClr>
              <a:buSzPts val="1800"/>
              <a:buNone/>
              <a:defRPr/>
            </a:lvl6pPr>
            <a:lvl7pPr lvl="6" algn="l">
              <a:lnSpc>
                <a:spcPct val="100000"/>
              </a:lnSpc>
              <a:spcBef>
                <a:spcPts val="0"/>
              </a:spcBef>
              <a:spcAft>
                <a:spcPts val="0"/>
              </a:spcAft>
              <a:buClr>
                <a:srgbClr val="178DBB"/>
              </a:buClr>
              <a:buSzPts val="1800"/>
              <a:buNone/>
              <a:defRPr/>
            </a:lvl7pPr>
            <a:lvl8pPr lvl="7" algn="l">
              <a:lnSpc>
                <a:spcPct val="100000"/>
              </a:lnSpc>
              <a:spcBef>
                <a:spcPts val="0"/>
              </a:spcBef>
              <a:spcAft>
                <a:spcPts val="0"/>
              </a:spcAft>
              <a:buClr>
                <a:srgbClr val="178DBB"/>
              </a:buClr>
              <a:buSzPts val="1800"/>
              <a:buNone/>
              <a:defRPr/>
            </a:lvl8pPr>
            <a:lvl9pPr lvl="8" algn="l">
              <a:lnSpc>
                <a:spcPct val="100000"/>
              </a:lnSpc>
              <a:spcBef>
                <a:spcPts val="0"/>
              </a:spcBef>
              <a:spcAft>
                <a:spcPts val="0"/>
              </a:spcAft>
              <a:buClr>
                <a:srgbClr val="178DBB"/>
              </a:buClr>
              <a:buSzPts val="1800"/>
              <a:buNone/>
              <a:defRPr/>
            </a:lvl9pPr>
          </a:lstStyle>
          <a:p/>
        </p:txBody>
      </p:sp>
      <p:sp>
        <p:nvSpPr>
          <p:cNvPr id="153" name="Google Shape;153;p40"/>
          <p:cNvSpPr/>
          <p:nvPr>
            <p:ph idx="2" type="pic"/>
          </p:nvPr>
        </p:nvSpPr>
        <p:spPr>
          <a:xfrm>
            <a:off x="2589211" y="634965"/>
            <a:ext cx="8915401" cy="3854971"/>
          </a:xfrm>
          <a:prstGeom prst="rect">
            <a:avLst/>
          </a:prstGeom>
          <a:noFill/>
          <a:ln>
            <a:noFill/>
          </a:ln>
        </p:spPr>
      </p:sp>
      <p:sp>
        <p:nvSpPr>
          <p:cNvPr id="154" name="Google Shape;154;p40"/>
          <p:cNvSpPr txBox="1"/>
          <p:nvPr>
            <p:ph idx="1" type="body"/>
          </p:nvPr>
        </p:nvSpPr>
        <p:spPr>
          <a:xfrm>
            <a:off x="2589213" y="5367337"/>
            <a:ext cx="8915401" cy="49371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1000"/>
              </a:spcBef>
              <a:spcAft>
                <a:spcPts val="0"/>
              </a:spcAft>
              <a:buClr>
                <a:srgbClr val="404040"/>
              </a:buClr>
              <a:buSzPts val="1200"/>
              <a:buFont typeface="Century Gothic"/>
              <a:buNone/>
              <a:defRPr sz="1200"/>
            </a:lvl1pPr>
            <a:lvl2pPr indent="-228600" lvl="1" marL="914400" algn="l">
              <a:lnSpc>
                <a:spcPct val="100000"/>
              </a:lnSpc>
              <a:spcBef>
                <a:spcPts val="1000"/>
              </a:spcBef>
              <a:spcAft>
                <a:spcPts val="0"/>
              </a:spcAft>
              <a:buClr>
                <a:srgbClr val="404040"/>
              </a:buClr>
              <a:buSzPts val="1200"/>
              <a:buFont typeface="Century Gothic"/>
              <a:buNone/>
              <a:defRPr sz="1200"/>
            </a:lvl2pPr>
            <a:lvl3pPr indent="-228600" lvl="2" marL="1371600" algn="l">
              <a:lnSpc>
                <a:spcPct val="100000"/>
              </a:lnSpc>
              <a:spcBef>
                <a:spcPts val="1000"/>
              </a:spcBef>
              <a:spcAft>
                <a:spcPts val="0"/>
              </a:spcAft>
              <a:buClr>
                <a:srgbClr val="404040"/>
              </a:buClr>
              <a:buSzPts val="1200"/>
              <a:buFont typeface="Century Gothic"/>
              <a:buNone/>
              <a:defRPr sz="1200"/>
            </a:lvl3pPr>
            <a:lvl4pPr indent="-228600" lvl="3" marL="1828800" algn="l">
              <a:lnSpc>
                <a:spcPct val="100000"/>
              </a:lnSpc>
              <a:spcBef>
                <a:spcPts val="1000"/>
              </a:spcBef>
              <a:spcAft>
                <a:spcPts val="0"/>
              </a:spcAft>
              <a:buClr>
                <a:srgbClr val="404040"/>
              </a:buClr>
              <a:buSzPts val="1200"/>
              <a:buFont typeface="Century Gothic"/>
              <a:buNone/>
              <a:defRPr sz="1200"/>
            </a:lvl4pPr>
            <a:lvl5pPr indent="-228600" lvl="4" marL="2286000" algn="l">
              <a:lnSpc>
                <a:spcPct val="100000"/>
              </a:lnSpc>
              <a:spcBef>
                <a:spcPts val="1000"/>
              </a:spcBef>
              <a:spcAft>
                <a:spcPts val="0"/>
              </a:spcAft>
              <a:buClr>
                <a:srgbClr val="404040"/>
              </a:buClr>
              <a:buSzPts val="1200"/>
              <a:buFont typeface="Century Gothic"/>
              <a:buNone/>
              <a:defRPr sz="12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5" name="Google Shape;155;p40"/>
          <p:cNvSpPr/>
          <p:nvPr/>
        </p:nvSpPr>
        <p:spPr>
          <a:xfrm flipH="1" rot="10800000">
            <a:off x="-4189" y="491172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56" name="Google Shape;156;p40"/>
          <p:cNvSpPr txBox="1"/>
          <p:nvPr>
            <p:ph idx="12" type="sldNum"/>
          </p:nvPr>
        </p:nvSpPr>
        <p:spPr>
          <a:xfrm>
            <a:off x="925905" y="4967529"/>
            <a:ext cx="385675" cy="396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F"/>
              </a:buClr>
              <a:buSzPts val="2000"/>
              <a:buFont typeface="Century Gothic"/>
              <a:buNone/>
              <a:defRPr sz="2000">
                <a:solidFill>
                  <a:srgbClr val="FEFFFF"/>
                </a:solidFill>
              </a:defRPr>
            </a:lvl1pPr>
            <a:lvl2pPr indent="0" lvl="1" marL="0" algn="r">
              <a:lnSpc>
                <a:spcPct val="100000"/>
              </a:lnSpc>
              <a:spcBef>
                <a:spcPts val="0"/>
              </a:spcBef>
              <a:spcAft>
                <a:spcPts val="0"/>
              </a:spcAft>
              <a:buClr>
                <a:srgbClr val="FEFFFF"/>
              </a:buClr>
              <a:buSzPts val="2000"/>
              <a:buFont typeface="Century Gothic"/>
              <a:buNone/>
              <a:defRPr sz="2000">
                <a:solidFill>
                  <a:srgbClr val="FEFFFF"/>
                </a:solidFill>
              </a:defRPr>
            </a:lvl2pPr>
            <a:lvl3pPr indent="0" lvl="2" marL="0" algn="r">
              <a:lnSpc>
                <a:spcPct val="100000"/>
              </a:lnSpc>
              <a:spcBef>
                <a:spcPts val="0"/>
              </a:spcBef>
              <a:spcAft>
                <a:spcPts val="0"/>
              </a:spcAft>
              <a:buClr>
                <a:srgbClr val="FEFFFF"/>
              </a:buClr>
              <a:buSzPts val="2000"/>
              <a:buFont typeface="Century Gothic"/>
              <a:buNone/>
              <a:defRPr sz="2000">
                <a:solidFill>
                  <a:srgbClr val="FEFFFF"/>
                </a:solidFill>
              </a:defRPr>
            </a:lvl3pPr>
            <a:lvl4pPr indent="0" lvl="3" marL="0" algn="r">
              <a:lnSpc>
                <a:spcPct val="100000"/>
              </a:lnSpc>
              <a:spcBef>
                <a:spcPts val="0"/>
              </a:spcBef>
              <a:spcAft>
                <a:spcPts val="0"/>
              </a:spcAft>
              <a:buClr>
                <a:srgbClr val="FEFFFF"/>
              </a:buClr>
              <a:buSzPts val="2000"/>
              <a:buFont typeface="Century Gothic"/>
              <a:buNone/>
              <a:defRPr sz="2000">
                <a:solidFill>
                  <a:srgbClr val="FEFFFF"/>
                </a:solidFill>
              </a:defRPr>
            </a:lvl4pPr>
            <a:lvl5pPr indent="0" lvl="4" marL="0" algn="r">
              <a:lnSpc>
                <a:spcPct val="100000"/>
              </a:lnSpc>
              <a:spcBef>
                <a:spcPts val="0"/>
              </a:spcBef>
              <a:spcAft>
                <a:spcPts val="0"/>
              </a:spcAft>
              <a:buClr>
                <a:srgbClr val="FEFFFF"/>
              </a:buClr>
              <a:buSzPts val="2000"/>
              <a:buFont typeface="Century Gothic"/>
              <a:buNone/>
              <a:defRPr sz="2000">
                <a:solidFill>
                  <a:srgbClr val="FEFFFF"/>
                </a:solidFill>
              </a:defRPr>
            </a:lvl5pPr>
            <a:lvl6pPr indent="0" lvl="5" marL="0" algn="r">
              <a:lnSpc>
                <a:spcPct val="100000"/>
              </a:lnSpc>
              <a:spcBef>
                <a:spcPts val="0"/>
              </a:spcBef>
              <a:spcAft>
                <a:spcPts val="0"/>
              </a:spcAft>
              <a:buClr>
                <a:srgbClr val="FEFFFF"/>
              </a:buClr>
              <a:buSzPts val="2000"/>
              <a:buFont typeface="Century Gothic"/>
              <a:buNone/>
              <a:defRPr sz="2000">
                <a:solidFill>
                  <a:srgbClr val="FEFFFF"/>
                </a:solidFill>
              </a:defRPr>
            </a:lvl6pPr>
            <a:lvl7pPr indent="0" lvl="6" marL="0" algn="r">
              <a:lnSpc>
                <a:spcPct val="100000"/>
              </a:lnSpc>
              <a:spcBef>
                <a:spcPts val="0"/>
              </a:spcBef>
              <a:spcAft>
                <a:spcPts val="0"/>
              </a:spcAft>
              <a:buClr>
                <a:srgbClr val="FEFFFF"/>
              </a:buClr>
              <a:buSzPts val="2000"/>
              <a:buFont typeface="Century Gothic"/>
              <a:buNone/>
              <a:defRPr sz="2000">
                <a:solidFill>
                  <a:srgbClr val="FEFFFF"/>
                </a:solidFill>
              </a:defRPr>
            </a:lvl7pPr>
            <a:lvl8pPr indent="0" lvl="7" marL="0" algn="r">
              <a:lnSpc>
                <a:spcPct val="100000"/>
              </a:lnSpc>
              <a:spcBef>
                <a:spcPts val="0"/>
              </a:spcBef>
              <a:spcAft>
                <a:spcPts val="0"/>
              </a:spcAft>
              <a:buClr>
                <a:srgbClr val="FEFFFF"/>
              </a:buClr>
              <a:buSzPts val="2000"/>
              <a:buFont typeface="Century Gothic"/>
              <a:buNone/>
              <a:defRPr sz="2000">
                <a:solidFill>
                  <a:srgbClr val="FEFFFF"/>
                </a:solidFill>
              </a:defRPr>
            </a:lvl8pPr>
            <a:lvl9pPr indent="0" lvl="8" marL="0" algn="r">
              <a:lnSpc>
                <a:spcPct val="100000"/>
              </a:lnSpc>
              <a:spcBef>
                <a:spcPts val="0"/>
              </a:spcBef>
              <a:spcAft>
                <a:spcPts val="0"/>
              </a:spcAft>
              <a:buClr>
                <a:srgbClr val="FEFFFF"/>
              </a:buClr>
              <a:buSzPts val="2000"/>
              <a:buFont typeface="Century Gothic"/>
              <a:buNone/>
              <a:defRPr sz="2000">
                <a:solidFill>
                  <a:srgbClr val="FE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5" name="Shape 5"/>
        <p:cNvGrpSpPr/>
        <p:nvPr/>
      </p:nvGrpSpPr>
      <p:grpSpPr>
        <a:xfrm>
          <a:off x="0" y="0"/>
          <a:ext cx="0" cy="0"/>
          <a:chOff x="0" y="0"/>
          <a:chExt cx="0" cy="0"/>
        </a:xfrm>
      </p:grpSpPr>
      <p:grpSp>
        <p:nvGrpSpPr>
          <p:cNvPr id="6" name="Google Shape;6;p31"/>
          <p:cNvGrpSpPr/>
          <p:nvPr/>
        </p:nvGrpSpPr>
        <p:grpSpPr>
          <a:xfrm>
            <a:off x="-1" y="228599"/>
            <a:ext cx="2851520" cy="6638631"/>
            <a:chOff x="-1" y="0"/>
            <a:chExt cx="2851518" cy="6638629"/>
          </a:xfrm>
        </p:grpSpPr>
        <p:sp>
          <p:nvSpPr>
            <p:cNvPr id="7" name="Google Shape;7;p31"/>
            <p:cNvSpPr/>
            <p:nvPr/>
          </p:nvSpPr>
          <p:spPr>
            <a:xfrm>
              <a:off x="-1" y="2346443"/>
              <a:ext cx="100643" cy="626217"/>
            </a:xfrm>
            <a:custGeom>
              <a:rect b="b" l="l" r="r" t="t"/>
              <a:pathLst>
                <a:path extrusionOk="0" h="21600" w="2160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8" name="Google Shape;8;p31"/>
            <p:cNvSpPr/>
            <p:nvPr/>
          </p:nvSpPr>
          <p:spPr>
            <a:xfrm>
              <a:off x="128598" y="2927929"/>
              <a:ext cx="646718" cy="2322216"/>
            </a:xfrm>
            <a:custGeom>
              <a:rect b="b" l="l" r="r" t="t"/>
              <a:pathLst>
                <a:path extrusionOk="0" h="21600" w="2160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9" name="Google Shape;9;p31"/>
            <p:cNvSpPr/>
            <p:nvPr/>
          </p:nvSpPr>
          <p:spPr>
            <a:xfrm>
              <a:off x="806998" y="5218460"/>
              <a:ext cx="609443" cy="1420167"/>
            </a:xfrm>
            <a:custGeom>
              <a:rect b="b" l="l" r="r" t="t"/>
              <a:pathLst>
                <a:path extrusionOk="0" h="21600" w="2160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0" name="Google Shape;10;p31"/>
            <p:cNvSpPr/>
            <p:nvPr/>
          </p:nvSpPr>
          <p:spPr>
            <a:xfrm>
              <a:off x="959824" y="6275198"/>
              <a:ext cx="171465" cy="363431"/>
            </a:xfrm>
            <a:custGeom>
              <a:rect b="b" l="l" r="r" t="t"/>
              <a:pathLst>
                <a:path extrusionOk="0" h="21600" w="2160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1" name="Google Shape;11;p31"/>
            <p:cNvSpPr/>
            <p:nvPr/>
          </p:nvSpPr>
          <p:spPr>
            <a:xfrm>
              <a:off x="100641" y="2972659"/>
              <a:ext cx="821909" cy="3328633"/>
            </a:xfrm>
            <a:custGeom>
              <a:rect b="b" l="l" r="r" t="t"/>
              <a:pathLst>
                <a:path extrusionOk="0" h="21600" w="2160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2" name="Google Shape;12;p31"/>
            <p:cNvSpPr/>
            <p:nvPr/>
          </p:nvSpPr>
          <p:spPr>
            <a:xfrm>
              <a:off x="26126" y="0"/>
              <a:ext cx="102473" cy="2927930"/>
            </a:xfrm>
            <a:custGeom>
              <a:rect b="b" l="l" r="r" t="t"/>
              <a:pathLst>
                <a:path extrusionOk="0" h="21600" w="20835">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3" name="Google Shape;13;p31"/>
            <p:cNvSpPr/>
            <p:nvPr/>
          </p:nvSpPr>
          <p:spPr>
            <a:xfrm>
              <a:off x="78276" y="2715463"/>
              <a:ext cx="78278" cy="493892"/>
            </a:xfrm>
            <a:custGeom>
              <a:rect b="b" l="l" r="r" t="t"/>
              <a:pathLst>
                <a:path extrusionOk="0" h="21600" w="2160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4" name="Google Shape;14;p31"/>
            <p:cNvSpPr/>
            <p:nvPr/>
          </p:nvSpPr>
          <p:spPr>
            <a:xfrm>
              <a:off x="769723" y="5250144"/>
              <a:ext cx="190102" cy="1025055"/>
            </a:xfrm>
            <a:custGeom>
              <a:rect b="b" l="l" r="r" t="t"/>
              <a:pathLst>
                <a:path extrusionOk="0" h="21600" w="2160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5" name="Google Shape;15;p31"/>
            <p:cNvSpPr/>
            <p:nvPr/>
          </p:nvSpPr>
          <p:spPr>
            <a:xfrm>
              <a:off x="775314" y="1170426"/>
              <a:ext cx="2076203" cy="4048035"/>
            </a:xfrm>
            <a:custGeom>
              <a:rect b="b" l="l" r="r" t="t"/>
              <a:pathLst>
                <a:path extrusionOk="0" h="21600" w="2160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 name="Google Shape;16;p31"/>
            <p:cNvSpPr/>
            <p:nvPr/>
          </p:nvSpPr>
          <p:spPr>
            <a:xfrm>
              <a:off x="922549" y="6301291"/>
              <a:ext cx="162147" cy="337338"/>
            </a:xfrm>
            <a:custGeom>
              <a:rect b="b" l="l" r="r" t="t"/>
              <a:pathLst>
                <a:path extrusionOk="0" h="21600" w="2160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7" name="Google Shape;17;p31"/>
            <p:cNvSpPr/>
            <p:nvPr/>
          </p:nvSpPr>
          <p:spPr>
            <a:xfrm>
              <a:off x="769723" y="5130865"/>
              <a:ext cx="37276" cy="221786"/>
            </a:xfrm>
            <a:custGeom>
              <a:rect b="b" l="l" r="r" t="t"/>
              <a:pathLst>
                <a:path extrusionOk="0" h="21600" w="2160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8" name="Google Shape;18;p31"/>
            <p:cNvSpPr/>
            <p:nvPr/>
          </p:nvSpPr>
          <p:spPr>
            <a:xfrm>
              <a:off x="849863" y="6016139"/>
              <a:ext cx="238559" cy="622488"/>
            </a:xfrm>
            <a:custGeom>
              <a:rect b="b" l="l" r="r" t="t"/>
              <a:pathLst>
                <a:path extrusionOk="0" h="21600" w="2160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2E5369">
                <a:alpha val="20000"/>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grpSp>
        <p:nvGrpSpPr>
          <p:cNvPr id="19" name="Google Shape;19;p31"/>
          <p:cNvGrpSpPr/>
          <p:nvPr/>
        </p:nvGrpSpPr>
        <p:grpSpPr>
          <a:xfrm>
            <a:off x="27221" y="155"/>
            <a:ext cx="2356675" cy="6853099"/>
            <a:chOff x="0" y="-1"/>
            <a:chExt cx="2356674" cy="6853097"/>
          </a:xfrm>
        </p:grpSpPr>
        <p:sp>
          <p:nvSpPr>
            <p:cNvPr id="20" name="Google Shape;20;p31"/>
            <p:cNvSpPr/>
            <p:nvPr/>
          </p:nvSpPr>
          <p:spPr>
            <a:xfrm>
              <a:off x="0" y="-1"/>
              <a:ext cx="494327" cy="4401043"/>
            </a:xfrm>
            <a:custGeom>
              <a:rect b="b" l="l" r="r" t="t"/>
              <a:pathLst>
                <a:path extrusionOk="0" h="21600" w="2160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1" name="Google Shape;21;p31"/>
            <p:cNvSpPr/>
            <p:nvPr/>
          </p:nvSpPr>
          <p:spPr>
            <a:xfrm>
              <a:off x="523067" y="4316317"/>
              <a:ext cx="423436" cy="1580697"/>
            </a:xfrm>
            <a:custGeom>
              <a:rect b="b" l="l" r="r" t="t"/>
              <a:pathLst>
                <a:path extrusionOk="0" h="21600" w="2160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2" name="Google Shape;22;p31"/>
            <p:cNvSpPr/>
            <p:nvPr/>
          </p:nvSpPr>
          <p:spPr>
            <a:xfrm>
              <a:off x="979074" y="5862525"/>
              <a:ext cx="431100" cy="990571"/>
            </a:xfrm>
            <a:custGeom>
              <a:rect b="b" l="l" r="r" t="t"/>
              <a:pathLst>
                <a:path extrusionOk="0" h="21600" w="2160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3" name="Google Shape;23;p31"/>
            <p:cNvSpPr/>
            <p:nvPr/>
          </p:nvSpPr>
          <p:spPr>
            <a:xfrm>
              <a:off x="494326" y="4364217"/>
              <a:ext cx="551808" cy="2235968"/>
            </a:xfrm>
            <a:custGeom>
              <a:rect b="b" l="l" r="r" t="t"/>
              <a:pathLst>
                <a:path extrusionOk="0" h="21600" w="2160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4" name="Google Shape;24;p31"/>
            <p:cNvSpPr/>
            <p:nvPr/>
          </p:nvSpPr>
          <p:spPr>
            <a:xfrm>
              <a:off x="444311" y="1289045"/>
              <a:ext cx="170725" cy="3027273"/>
            </a:xfrm>
            <a:custGeom>
              <a:rect b="b" l="l" r="r" t="t"/>
              <a:pathLst>
                <a:path extrusionOk="0" h="21600" w="2115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5" name="Google Shape;25;p31"/>
            <p:cNvSpPr/>
            <p:nvPr/>
          </p:nvSpPr>
          <p:spPr>
            <a:xfrm>
              <a:off x="1084453" y="6571443"/>
              <a:ext cx="134120" cy="281653"/>
            </a:xfrm>
            <a:custGeom>
              <a:rect b="b" l="l" r="r" t="t"/>
              <a:pathLst>
                <a:path extrusionOk="0" h="21600" w="2160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6" name="Google Shape;26;p31"/>
            <p:cNvSpPr/>
            <p:nvPr/>
          </p:nvSpPr>
          <p:spPr>
            <a:xfrm>
              <a:off x="475166" y="4107474"/>
              <a:ext cx="82390" cy="511572"/>
            </a:xfrm>
            <a:custGeom>
              <a:rect b="b" l="l" r="r" t="t"/>
              <a:pathLst>
                <a:path extrusionOk="0" h="21600" w="2160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7" name="Google Shape;27;p31"/>
            <p:cNvSpPr/>
            <p:nvPr/>
          </p:nvSpPr>
          <p:spPr>
            <a:xfrm>
              <a:off x="946501" y="3145644"/>
              <a:ext cx="1410173" cy="2716882"/>
            </a:xfrm>
            <a:custGeom>
              <a:rect b="b" l="l" r="r" t="t"/>
              <a:pathLst>
                <a:path extrusionOk="0" h="21600" w="2160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8" name="Google Shape;28;p31"/>
            <p:cNvSpPr/>
            <p:nvPr/>
          </p:nvSpPr>
          <p:spPr>
            <a:xfrm>
              <a:off x="1046133" y="6600183"/>
              <a:ext cx="120709" cy="252912"/>
            </a:xfrm>
            <a:custGeom>
              <a:rect b="b" l="l" r="r" t="t"/>
              <a:pathLst>
                <a:path extrusionOk="0" h="21600" w="2160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29" name="Google Shape;29;p31"/>
            <p:cNvSpPr/>
            <p:nvPr/>
          </p:nvSpPr>
          <p:spPr>
            <a:xfrm>
              <a:off x="946501" y="5897013"/>
              <a:ext cx="137953" cy="674431"/>
            </a:xfrm>
            <a:custGeom>
              <a:rect b="b" l="l" r="r" t="t"/>
              <a:pathLst>
                <a:path extrusionOk="0" h="21600" w="2160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0" name="Google Shape;30;p31"/>
            <p:cNvSpPr/>
            <p:nvPr/>
          </p:nvSpPr>
          <p:spPr>
            <a:xfrm>
              <a:off x="946501" y="5772473"/>
              <a:ext cx="38321" cy="228005"/>
            </a:xfrm>
            <a:custGeom>
              <a:rect b="b" l="l" r="r" t="t"/>
              <a:pathLst>
                <a:path extrusionOk="0" h="21600" w="2160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 name="Google Shape;31;p31"/>
            <p:cNvSpPr/>
            <p:nvPr/>
          </p:nvSpPr>
          <p:spPr>
            <a:xfrm>
              <a:off x="979074" y="6322364"/>
              <a:ext cx="210760" cy="530732"/>
            </a:xfrm>
            <a:custGeom>
              <a:rect b="b" l="l" r="r" t="t"/>
              <a:pathLst>
                <a:path extrusionOk="0" h="21600" w="2160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grpSp>
      <p:sp>
        <p:nvSpPr>
          <p:cNvPr id="32" name="Google Shape;32;p31"/>
          <p:cNvSpPr/>
          <p:nvPr/>
        </p:nvSpPr>
        <p:spPr>
          <a:xfrm>
            <a:off x="-1" y="0"/>
            <a:ext cx="182882" cy="6858000"/>
          </a:xfrm>
          <a:prstGeom prst="rect">
            <a:avLst/>
          </a:prstGeom>
          <a:solidFill>
            <a:srgbClr val="2E536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3" name="Google Shape;33;p31"/>
          <p:cNvSpPr/>
          <p:nvPr/>
        </p:nvSpPr>
        <p:spPr>
          <a:xfrm flipH="1" rot="10800000">
            <a:off x="-4189" y="714375"/>
            <a:ext cx="1595613" cy="507297"/>
          </a:xfrm>
          <a:custGeom>
            <a:rect b="b" l="l" r="r" t="t"/>
            <a:pathLst>
              <a:path extrusionOk="0" h="21600" w="21568">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34" name="Google Shape;34;p31"/>
          <p:cNvSpPr txBox="1"/>
          <p:nvPr>
            <p:ph type="title"/>
          </p:nvPr>
        </p:nvSpPr>
        <p:spPr>
          <a:xfrm>
            <a:off x="609600" y="274637"/>
            <a:ext cx="10972800" cy="1325564"/>
          </a:xfrm>
          <a:prstGeom prst="rect">
            <a:avLst/>
          </a:prstGeom>
          <a:noFill/>
          <a:ln>
            <a:noFill/>
          </a:ln>
        </p:spPr>
        <p:txBody>
          <a:bodyPr anchorCtr="0" anchor="t" bIns="45700" lIns="45700" spcFirstLastPara="1" rIns="45700" wrap="square" tIns="45700">
            <a:normAutofit/>
          </a:bodyPr>
          <a:lstStyle>
            <a:lvl1pPr lvl="0"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9pPr>
          </a:lstStyle>
          <a:p/>
        </p:txBody>
      </p:sp>
      <p:sp>
        <p:nvSpPr>
          <p:cNvPr id="35" name="Google Shape;35;p31"/>
          <p:cNvSpPr txBox="1"/>
          <p:nvPr>
            <p:ph idx="1" type="body"/>
          </p:nvPr>
        </p:nvSpPr>
        <p:spPr>
          <a:xfrm>
            <a:off x="609600" y="1600200"/>
            <a:ext cx="10972800" cy="5257800"/>
          </a:xfrm>
          <a:prstGeom prst="rect">
            <a:avLst/>
          </a:prstGeom>
          <a:noFill/>
          <a:ln>
            <a:noFill/>
          </a:ln>
        </p:spPr>
        <p:txBody>
          <a:bodyPr anchorCtr="0" anchor="t" bIns="45700" lIns="45700" spcFirstLastPara="1" rIns="45700" wrap="square" tIns="45700">
            <a:normAutofit/>
          </a:bodyPr>
          <a:lstStyle>
            <a:lvl1pPr indent="-342900" lvl="0" marL="4572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1pPr>
            <a:lvl2pPr indent="-342900" lvl="1" marL="9144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2pPr>
            <a:lvl3pPr indent="-342900" lvl="2" marL="13716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3pPr>
            <a:lvl4pPr indent="-342900" lvl="3" marL="18288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4pPr>
            <a:lvl5pPr indent="-342900" lvl="4" marL="22860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5pPr>
            <a:lvl6pPr indent="-342900" lvl="5" marL="27432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6pPr>
            <a:lvl7pPr indent="-342900" lvl="6" marL="32004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7pPr>
            <a:lvl8pPr indent="-342900" lvl="7" marL="36576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8pPr>
            <a:lvl9pPr indent="-342900" lvl="8" marL="4114800" marR="0" rtl="0" algn="l">
              <a:lnSpc>
                <a:spcPct val="100000"/>
              </a:lnSpc>
              <a:spcBef>
                <a:spcPts val="1000"/>
              </a:spcBef>
              <a:spcAft>
                <a:spcPts val="0"/>
              </a:spcAft>
              <a:buClr>
                <a:schemeClr val="accent1"/>
              </a:buClr>
              <a:buSzPts val="1800"/>
              <a:buFont typeface="Century Gothic"/>
              <a:buChar char=""/>
              <a:defRPr b="0" i="0" sz="1800" u="none" cap="none" strike="noStrike">
                <a:solidFill>
                  <a:srgbClr val="404040"/>
                </a:solidFill>
                <a:latin typeface="Century Gothic"/>
                <a:ea typeface="Century Gothic"/>
                <a:cs typeface="Century Gothic"/>
                <a:sym typeface="Century Gothic"/>
              </a:defRPr>
            </a:lvl9pPr>
          </a:lstStyle>
          <a:p/>
        </p:txBody>
      </p:sp>
      <p:sp>
        <p:nvSpPr>
          <p:cNvPr id="36" name="Google Shape;36;p31"/>
          <p:cNvSpPr txBox="1"/>
          <p:nvPr>
            <p:ph idx="12" type="sldNum"/>
          </p:nvPr>
        </p:nvSpPr>
        <p:spPr>
          <a:xfrm>
            <a:off x="925905" y="772224"/>
            <a:ext cx="385675" cy="39624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
          <p:cNvSpPr txBox="1"/>
          <p:nvPr>
            <p:ph idx="1" type="body"/>
          </p:nvPr>
        </p:nvSpPr>
        <p:spPr>
          <a:xfrm>
            <a:off x="1425053" y="1074997"/>
            <a:ext cx="10515601" cy="4766245"/>
          </a:xfrm>
          <a:prstGeom prst="rect">
            <a:avLst/>
          </a:prstGeom>
          <a:noFill/>
          <a:ln>
            <a:noFill/>
          </a:ln>
        </p:spPr>
        <p:txBody>
          <a:bodyPr anchorCtr="0" anchor="t" bIns="45700" lIns="45700" spcFirstLastPara="1" rIns="45700" wrap="square" tIns="45700">
            <a:normAutofit lnSpcReduction="10000"/>
          </a:bodyPr>
          <a:lstStyle/>
          <a:p>
            <a:pPr indent="0" lvl="0" marL="0" rtl="0" algn="ctr">
              <a:lnSpc>
                <a:spcPct val="100000"/>
              </a:lnSpc>
              <a:spcBef>
                <a:spcPts val="0"/>
              </a:spcBef>
              <a:spcAft>
                <a:spcPts val="0"/>
              </a:spcAft>
              <a:buSzPts val="3600"/>
              <a:buFont typeface="Noto Sans Symbols"/>
              <a:buNone/>
            </a:pPr>
            <a:r>
              <a:t/>
            </a:r>
            <a:endParaRPr sz="3600">
              <a:latin typeface="Times New Roman"/>
              <a:ea typeface="Times New Roman"/>
              <a:cs typeface="Times New Roman"/>
              <a:sym typeface="Times New Roman"/>
            </a:endParaRPr>
          </a:p>
          <a:p>
            <a:pPr indent="0" lvl="0" marL="0" rtl="0" algn="ctr">
              <a:lnSpc>
                <a:spcPct val="100000"/>
              </a:lnSpc>
              <a:spcBef>
                <a:spcPts val="1000"/>
              </a:spcBef>
              <a:spcAft>
                <a:spcPts val="0"/>
              </a:spcAft>
              <a:buSzPts val="3600"/>
              <a:buFont typeface="Noto Sans Symbols"/>
              <a:buNone/>
            </a:pPr>
            <a:r>
              <a:t/>
            </a:r>
            <a:endParaRPr sz="3600">
              <a:latin typeface="Times New Roman"/>
              <a:ea typeface="Times New Roman"/>
              <a:cs typeface="Times New Roman"/>
              <a:sym typeface="Times New Roman"/>
            </a:endParaRPr>
          </a:p>
          <a:p>
            <a:pPr indent="0" lvl="0" marL="0" rtl="0" algn="ctr">
              <a:lnSpc>
                <a:spcPct val="100000"/>
              </a:lnSpc>
              <a:spcBef>
                <a:spcPts val="1000"/>
              </a:spcBef>
              <a:spcAft>
                <a:spcPts val="0"/>
              </a:spcAft>
              <a:buSzPts val="3600"/>
              <a:buFont typeface="Noto Sans Symbols"/>
              <a:buNone/>
            </a:pPr>
            <a:r>
              <a:rPr b="1" lang="en-US" sz="3600">
                <a:latin typeface="Times New Roman"/>
                <a:ea typeface="Times New Roman"/>
                <a:cs typeface="Times New Roman"/>
                <a:sym typeface="Times New Roman"/>
              </a:rPr>
              <a:t>FACTORII DEZVOLTĂRII PSIHICE. EDUCABILITATEA</a:t>
            </a:r>
            <a:endParaRPr/>
          </a:p>
          <a:p>
            <a:pPr indent="0" lvl="0" marL="0" rtl="0" algn="ctr">
              <a:lnSpc>
                <a:spcPct val="100000"/>
              </a:lnSpc>
              <a:spcBef>
                <a:spcPts val="1000"/>
              </a:spcBef>
              <a:spcAft>
                <a:spcPts val="0"/>
              </a:spcAft>
              <a:buSzPts val="3600"/>
              <a:buFont typeface="Noto Sans Symbols"/>
              <a:buNone/>
            </a:pPr>
            <a:r>
              <a:t/>
            </a:r>
            <a:endParaRPr b="1" sz="3600">
              <a:latin typeface="Times New Roman"/>
              <a:ea typeface="Times New Roman"/>
              <a:cs typeface="Times New Roman"/>
              <a:sym typeface="Times New Roman"/>
            </a:endParaRPr>
          </a:p>
          <a:p>
            <a:pPr indent="0" lvl="0" marL="0" rtl="0" algn="ctr">
              <a:lnSpc>
                <a:spcPct val="100000"/>
              </a:lnSpc>
              <a:spcBef>
                <a:spcPts val="1000"/>
              </a:spcBef>
              <a:spcAft>
                <a:spcPts val="0"/>
              </a:spcAft>
              <a:buSzPts val="3600"/>
              <a:buFont typeface="Noto Sans Symbols"/>
              <a:buNone/>
            </a:pPr>
            <a:r>
              <a:t/>
            </a:r>
            <a:endParaRPr b="1" sz="3600">
              <a:latin typeface="Times New Roman"/>
              <a:ea typeface="Times New Roman"/>
              <a:cs typeface="Times New Roman"/>
              <a:sym typeface="Times New Roman"/>
            </a:endParaRPr>
          </a:p>
          <a:p>
            <a:pPr indent="0" lvl="0" marL="0" rtl="0" algn="r">
              <a:lnSpc>
                <a:spcPct val="100000"/>
              </a:lnSpc>
              <a:spcBef>
                <a:spcPts val="1000"/>
              </a:spcBef>
              <a:spcAft>
                <a:spcPts val="0"/>
              </a:spcAft>
              <a:buSzPts val="3600"/>
              <a:buFont typeface="Noto Sans Symbols"/>
              <a:buNone/>
            </a:pPr>
            <a:r>
              <a:t/>
            </a:r>
            <a:endParaRPr b="1" sz="3600">
              <a:latin typeface="Times New Roman"/>
              <a:ea typeface="Times New Roman"/>
              <a:cs typeface="Times New Roman"/>
              <a:sym typeface="Times New Roman"/>
            </a:endParaRPr>
          </a:p>
          <a:p>
            <a:pPr indent="0" lvl="0" marL="0" rtl="0" algn="r">
              <a:lnSpc>
                <a:spcPct val="100000"/>
              </a:lnSpc>
              <a:spcBef>
                <a:spcPts val="1000"/>
              </a:spcBef>
              <a:spcAft>
                <a:spcPts val="0"/>
              </a:spcAft>
              <a:buSzPts val="2000"/>
              <a:buFont typeface="Noto Sans Symbols"/>
              <a:buNone/>
            </a:pPr>
            <a:r>
              <a:rPr lang="en-US" sz="2000">
                <a:latin typeface="Times New Roman"/>
                <a:ea typeface="Times New Roman"/>
                <a:cs typeface="Times New Roman"/>
                <a:sym typeface="Times New Roman"/>
              </a:rPr>
              <a:t>Conf</a:t>
            </a:r>
            <a:r>
              <a:rPr lang="en-US" sz="2000">
                <a:latin typeface="Times New Roman"/>
                <a:ea typeface="Times New Roman"/>
                <a:cs typeface="Times New Roman"/>
                <a:sym typeface="Times New Roman"/>
              </a:rPr>
              <a:t>.univ.dr. Ghiță Cristina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0"/>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 Rolul eredității</a:t>
            </a:r>
            <a:endParaRPr/>
          </a:p>
        </p:txBody>
      </p:sp>
      <p:sp>
        <p:nvSpPr>
          <p:cNvPr id="382" name="Google Shape;382;p10"/>
          <p:cNvSpPr txBox="1"/>
          <p:nvPr>
            <p:ph idx="1" type="body"/>
          </p:nvPr>
        </p:nvSpPr>
        <p:spPr>
          <a:xfrm>
            <a:off x="1790968" y="1905000"/>
            <a:ext cx="10515601" cy="398832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Moștenirea ereditară apare ca un complex de predispoziții și potențialității.</a:t>
            </a:r>
            <a:endParaRPr/>
          </a:p>
          <a:p>
            <a:pPr indent="-190500" lvl="0" marL="342900" rtl="0" algn="l">
              <a:lnSpc>
                <a:spcPct val="100000"/>
              </a:lnSpc>
              <a:spcBef>
                <a:spcPts val="1000"/>
              </a:spcBef>
              <a:spcAft>
                <a:spcPts val="0"/>
              </a:spcAft>
              <a:buSzPts val="2400"/>
              <a:buFont typeface="Times New Roman"/>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Diversitatea psihologică umană are o rădăcină ereditară, dar nu se reduce la aceasta.</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Rolul eredității se manifestă mai puternic asupra anumitor aspecte ale vieții psihice, precum temperamentul, aptitudinile.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1"/>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Mediul</a:t>
            </a:r>
            <a:r>
              <a:rPr lang="en-US">
                <a:latin typeface="Century Gothic"/>
                <a:ea typeface="Century Gothic"/>
                <a:cs typeface="Century Gothic"/>
                <a:sym typeface="Century Gothic"/>
              </a:rPr>
              <a:t> </a:t>
            </a:r>
            <a:endParaRPr/>
          </a:p>
        </p:txBody>
      </p:sp>
      <p:sp>
        <p:nvSpPr>
          <p:cNvPr id="388" name="Google Shape;388;p11"/>
          <p:cNvSpPr txBox="1"/>
          <p:nvPr>
            <p:ph idx="1" type="body"/>
          </p:nvPr>
        </p:nvSpPr>
        <p:spPr>
          <a:xfrm>
            <a:off x="1657065" y="2033516"/>
            <a:ext cx="10380262" cy="2852384"/>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Century Gothic"/>
              <a:buChar char=""/>
            </a:pPr>
            <a:r>
              <a:rPr lang="en-US" sz="2400"/>
              <a:t> </a:t>
            </a:r>
            <a:r>
              <a:rPr lang="en-US">
                <a:latin typeface="Times New Roman"/>
                <a:ea typeface="Times New Roman"/>
                <a:cs typeface="Times New Roman"/>
                <a:sym typeface="Times New Roman"/>
              </a:rPr>
              <a:t>Reprezentat de totalitatea elementelor mediului natural și de elementele mediului socio-cultural, economic specific umane cu care individul interacționează direct sau indirect.</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Font typeface="Noto Sans Symbols"/>
              <a:buNone/>
            </a:pPr>
            <a:r>
              <a:t/>
            </a:r>
            <a:endParaRPr>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 Factorul care transformă potențialul ereditar în componentă psihică reală.</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2"/>
          <p:cNvSpPr txBox="1"/>
          <p:nvPr>
            <p:ph type="title"/>
          </p:nvPr>
        </p:nvSpPr>
        <p:spPr>
          <a:xfrm>
            <a:off x="2123932" y="0"/>
            <a:ext cx="8835220" cy="1228299"/>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Factorii de mediu</a:t>
            </a:r>
            <a:endParaRPr/>
          </a:p>
        </p:txBody>
      </p:sp>
      <p:grpSp>
        <p:nvGrpSpPr>
          <p:cNvPr id="394" name="Google Shape;394;p12"/>
          <p:cNvGrpSpPr/>
          <p:nvPr/>
        </p:nvGrpSpPr>
        <p:grpSpPr>
          <a:xfrm>
            <a:off x="1602746" y="1576283"/>
            <a:ext cx="5712184" cy="2223469"/>
            <a:chOff x="0" y="0"/>
            <a:chExt cx="5712184" cy="2223467"/>
          </a:xfrm>
        </p:grpSpPr>
        <p:grpSp>
          <p:nvGrpSpPr>
            <p:cNvPr id="395" name="Google Shape;395;p12"/>
            <p:cNvGrpSpPr/>
            <p:nvPr/>
          </p:nvGrpSpPr>
          <p:grpSpPr>
            <a:xfrm>
              <a:off x="0" y="625448"/>
              <a:ext cx="2068722" cy="981998"/>
              <a:chOff x="0" y="0"/>
              <a:chExt cx="2068721" cy="981996"/>
            </a:xfrm>
          </p:grpSpPr>
          <p:sp>
            <p:nvSpPr>
              <p:cNvPr id="396" name="Google Shape;396;p12"/>
              <p:cNvSpPr/>
              <p:nvPr/>
            </p:nvSpPr>
            <p:spPr>
              <a:xfrm>
                <a:off x="0" y="0"/>
                <a:ext cx="2068721" cy="981996"/>
              </a:xfrm>
              <a:prstGeom prst="roundRect">
                <a:avLst>
                  <a:gd fmla="val 10000" name="adj"/>
                </a:avLst>
              </a:prstGeom>
              <a:solidFill>
                <a:srgbClr val="FFFFFF"/>
              </a:solidFill>
              <a:ln cap="rnd" cmpd="sng" w="1587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2200"/>
                  <a:buFont typeface="Times New Roman"/>
                  <a:buNone/>
                </a:pPr>
                <a:r>
                  <a:t/>
                </a:r>
                <a:endParaRPr b="0" i="0" sz="2200" u="none" cap="none" strike="noStrike">
                  <a:solidFill>
                    <a:srgbClr val="FFFFFF"/>
                  </a:solidFill>
                  <a:latin typeface="Times New Roman"/>
                  <a:ea typeface="Times New Roman"/>
                  <a:cs typeface="Times New Roman"/>
                  <a:sym typeface="Times New Roman"/>
                </a:endParaRPr>
              </a:p>
            </p:txBody>
          </p:sp>
          <p:sp>
            <p:nvSpPr>
              <p:cNvPr id="397" name="Google Shape;397;p12"/>
              <p:cNvSpPr txBox="1"/>
              <p:nvPr/>
            </p:nvSpPr>
            <p:spPr>
              <a:xfrm>
                <a:off x="28761" y="317862"/>
                <a:ext cx="2011198" cy="346272"/>
              </a:xfrm>
              <a:prstGeom prst="rect">
                <a:avLst/>
              </a:prstGeom>
              <a:noFill/>
              <a:ln>
                <a:noFill/>
              </a:ln>
            </p:spPr>
            <p:txBody>
              <a:bodyPr anchorCtr="0" anchor="ctr" bIns="13950" lIns="13950" spcFirstLastPara="1" rIns="13950" wrap="square" tIns="13950">
                <a:spAutoFit/>
              </a:bodyPr>
              <a:lstStyle/>
              <a:p>
                <a:pPr indent="0" lvl="0" marL="0" marR="0" rtl="0" algn="ctr">
                  <a:lnSpc>
                    <a:spcPct val="90000"/>
                  </a:lnSpc>
                  <a:spcBef>
                    <a:spcPts val="0"/>
                  </a:spcBef>
                  <a:spcAft>
                    <a:spcPts val="0"/>
                  </a:spcAft>
                  <a:buClr>
                    <a:srgbClr val="FFFFFF"/>
                  </a:buClr>
                  <a:buSzPts val="2200"/>
                  <a:buFont typeface="Times New Roman"/>
                  <a:buNone/>
                </a:pPr>
                <a:r>
                  <a:rPr b="0" i="0" lang="en-US" sz="2200" u="none" cap="none" strike="noStrike">
                    <a:solidFill>
                      <a:srgbClr val="FFFFFF"/>
                    </a:solidFill>
                    <a:latin typeface="Times New Roman"/>
                    <a:ea typeface="Times New Roman"/>
                    <a:cs typeface="Times New Roman"/>
                    <a:sym typeface="Times New Roman"/>
                  </a:rPr>
                  <a:t>Interni</a:t>
                </a:r>
                <a:endParaRPr/>
              </a:p>
            </p:txBody>
          </p:sp>
        </p:grpSp>
        <p:cxnSp>
          <p:nvCxnSpPr>
            <p:cNvPr id="398" name="Google Shape;398;p12"/>
            <p:cNvCxnSpPr/>
            <p:nvPr/>
          </p:nvCxnSpPr>
          <p:spPr>
            <a:xfrm flipH="1" rot="10800000">
              <a:off x="2068348" y="519396"/>
              <a:ext cx="830846" cy="597171"/>
            </a:xfrm>
            <a:prstGeom prst="straightConnector1">
              <a:avLst/>
            </a:prstGeom>
            <a:noFill/>
            <a:ln cap="rnd" cmpd="sng" w="15875">
              <a:solidFill>
                <a:srgbClr val="000000"/>
              </a:solidFill>
              <a:prstDash val="solid"/>
              <a:round/>
              <a:headEnd len="sm" w="sm" type="none"/>
              <a:tailEnd len="sm" w="sm" type="none"/>
            </a:ln>
          </p:spPr>
        </p:cxnSp>
        <p:grpSp>
          <p:nvGrpSpPr>
            <p:cNvPr id="399" name="Google Shape;399;p12"/>
            <p:cNvGrpSpPr/>
            <p:nvPr/>
          </p:nvGrpSpPr>
          <p:grpSpPr>
            <a:xfrm>
              <a:off x="2899564" y="0"/>
              <a:ext cx="2812620" cy="1038557"/>
              <a:chOff x="0" y="0"/>
              <a:chExt cx="2812618" cy="1038556"/>
            </a:xfrm>
          </p:grpSpPr>
          <p:sp>
            <p:nvSpPr>
              <p:cNvPr id="400" name="Google Shape;400;p12"/>
              <p:cNvSpPr/>
              <p:nvPr/>
            </p:nvSpPr>
            <p:spPr>
              <a:xfrm>
                <a:off x="0" y="0"/>
                <a:ext cx="2812618" cy="1038556"/>
              </a:xfrm>
              <a:prstGeom prst="roundRect">
                <a:avLst>
                  <a:gd fmla="val 10000" name="adj"/>
                </a:avLst>
              </a:prstGeom>
              <a:solidFill>
                <a:srgbClr val="FFFFFF"/>
              </a:solidFill>
              <a:ln cap="rnd" cmpd="sng" w="1587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2200"/>
                  <a:buFont typeface="Times New Roman"/>
                  <a:buNone/>
                </a:pPr>
                <a:r>
                  <a:t/>
                </a:r>
                <a:endParaRPr b="0" i="0" sz="2200" u="none" cap="none" strike="noStrike">
                  <a:solidFill>
                    <a:srgbClr val="FFFFFF"/>
                  </a:solidFill>
                  <a:latin typeface="Times New Roman"/>
                  <a:ea typeface="Times New Roman"/>
                  <a:cs typeface="Times New Roman"/>
                  <a:sym typeface="Times New Roman"/>
                </a:endParaRPr>
              </a:p>
            </p:txBody>
          </p:sp>
          <p:sp>
            <p:nvSpPr>
              <p:cNvPr id="401" name="Google Shape;401;p12"/>
              <p:cNvSpPr txBox="1"/>
              <p:nvPr/>
            </p:nvSpPr>
            <p:spPr>
              <a:xfrm>
                <a:off x="30418" y="196959"/>
                <a:ext cx="2751782" cy="644638"/>
              </a:xfrm>
              <a:prstGeom prst="rect">
                <a:avLst/>
              </a:prstGeom>
              <a:noFill/>
              <a:ln>
                <a:noFill/>
              </a:ln>
            </p:spPr>
            <p:txBody>
              <a:bodyPr anchorCtr="0" anchor="ctr" bIns="13950" lIns="13950" spcFirstLastPara="1" rIns="13950" wrap="square" tIns="13950">
                <a:spAutoFit/>
              </a:bodyPr>
              <a:lstStyle/>
              <a:p>
                <a:pPr indent="0" lvl="0" marL="0" marR="0" rtl="0" algn="ctr">
                  <a:lnSpc>
                    <a:spcPct val="90000"/>
                  </a:lnSpc>
                  <a:spcBef>
                    <a:spcPts val="0"/>
                  </a:spcBef>
                  <a:spcAft>
                    <a:spcPts val="0"/>
                  </a:spcAft>
                  <a:buClr>
                    <a:srgbClr val="FFFFFF"/>
                  </a:buClr>
                  <a:buSzPts val="2200"/>
                  <a:buFont typeface="Times New Roman"/>
                  <a:buNone/>
                </a:pPr>
                <a:r>
                  <a:rPr b="0" i="0" lang="en-US" sz="2200" u="none" cap="none" strike="noStrike">
                    <a:solidFill>
                      <a:srgbClr val="FFFFFF"/>
                    </a:solidFill>
                    <a:latin typeface="Times New Roman"/>
                    <a:ea typeface="Times New Roman"/>
                    <a:cs typeface="Times New Roman"/>
                    <a:sym typeface="Times New Roman"/>
                  </a:rPr>
                  <a:t>biologici, influențează dezvoltarea fătului</a:t>
                </a:r>
                <a:endParaRPr/>
              </a:p>
            </p:txBody>
          </p:sp>
        </p:grpSp>
        <p:cxnSp>
          <p:nvCxnSpPr>
            <p:cNvPr id="402" name="Google Shape;402;p12"/>
            <p:cNvCxnSpPr/>
            <p:nvPr/>
          </p:nvCxnSpPr>
          <p:spPr>
            <a:xfrm>
              <a:off x="2069097" y="1116571"/>
              <a:ext cx="795264" cy="587741"/>
            </a:xfrm>
            <a:prstGeom prst="straightConnector1">
              <a:avLst/>
            </a:prstGeom>
            <a:noFill/>
            <a:ln cap="rnd" cmpd="sng" w="15875">
              <a:solidFill>
                <a:srgbClr val="000000"/>
              </a:solidFill>
              <a:prstDash val="solid"/>
              <a:round/>
              <a:headEnd len="sm" w="sm" type="none"/>
              <a:tailEnd len="sm" w="sm" type="none"/>
            </a:ln>
          </p:spPr>
        </p:cxnSp>
        <p:grpSp>
          <p:nvGrpSpPr>
            <p:cNvPr id="403" name="Google Shape;403;p12"/>
            <p:cNvGrpSpPr/>
            <p:nvPr/>
          </p:nvGrpSpPr>
          <p:grpSpPr>
            <a:xfrm>
              <a:off x="2863984" y="1184909"/>
              <a:ext cx="2808299" cy="1038558"/>
              <a:chOff x="0" y="0"/>
              <a:chExt cx="2808297" cy="1038556"/>
            </a:xfrm>
          </p:grpSpPr>
          <p:sp>
            <p:nvSpPr>
              <p:cNvPr id="404" name="Google Shape;404;p12"/>
              <p:cNvSpPr/>
              <p:nvPr/>
            </p:nvSpPr>
            <p:spPr>
              <a:xfrm>
                <a:off x="0" y="0"/>
                <a:ext cx="2808297" cy="1038556"/>
              </a:xfrm>
              <a:prstGeom prst="roundRect">
                <a:avLst>
                  <a:gd fmla="val 10000" name="adj"/>
                </a:avLst>
              </a:prstGeom>
              <a:solidFill>
                <a:srgbClr val="FFFFFF"/>
              </a:solidFill>
              <a:ln cap="rnd" cmpd="sng" w="1587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2200"/>
                  <a:buFont typeface="Times New Roman"/>
                  <a:buNone/>
                </a:pPr>
                <a:r>
                  <a:t/>
                </a:r>
                <a:endParaRPr b="0" i="0" sz="2200" u="none" cap="none" strike="noStrike">
                  <a:solidFill>
                    <a:srgbClr val="FFFFFF"/>
                  </a:solidFill>
                  <a:latin typeface="Times New Roman"/>
                  <a:ea typeface="Times New Roman"/>
                  <a:cs typeface="Times New Roman"/>
                  <a:sym typeface="Times New Roman"/>
                </a:endParaRPr>
              </a:p>
            </p:txBody>
          </p:sp>
          <p:sp>
            <p:nvSpPr>
              <p:cNvPr id="405" name="Google Shape;405;p12"/>
              <p:cNvSpPr txBox="1"/>
              <p:nvPr/>
            </p:nvSpPr>
            <p:spPr>
              <a:xfrm>
                <a:off x="30417" y="47775"/>
                <a:ext cx="2747462" cy="943006"/>
              </a:xfrm>
              <a:prstGeom prst="rect">
                <a:avLst/>
              </a:prstGeom>
              <a:noFill/>
              <a:ln>
                <a:noFill/>
              </a:ln>
            </p:spPr>
            <p:txBody>
              <a:bodyPr anchorCtr="0" anchor="ctr" bIns="13950" lIns="13950" spcFirstLastPara="1" rIns="13950" wrap="square" tIns="13950">
                <a:spAutoFit/>
              </a:bodyPr>
              <a:lstStyle/>
              <a:p>
                <a:pPr indent="0" lvl="0" marL="0" marR="0" rtl="0" algn="ctr">
                  <a:lnSpc>
                    <a:spcPct val="90000"/>
                  </a:lnSpc>
                  <a:spcBef>
                    <a:spcPts val="0"/>
                  </a:spcBef>
                  <a:spcAft>
                    <a:spcPts val="0"/>
                  </a:spcAft>
                  <a:buClr>
                    <a:srgbClr val="FFFFFF"/>
                  </a:buClr>
                  <a:buSzPts val="2200"/>
                  <a:buFont typeface="Times New Roman"/>
                  <a:buNone/>
                </a:pPr>
                <a:r>
                  <a:rPr b="0" i="0" lang="en-US" sz="2200" u="none" cap="none" strike="noStrike">
                    <a:solidFill>
                      <a:srgbClr val="FFFFFF"/>
                    </a:solidFill>
                    <a:latin typeface="Times New Roman"/>
                    <a:ea typeface="Times New Roman"/>
                    <a:cs typeface="Times New Roman"/>
                    <a:sym typeface="Times New Roman"/>
                  </a:rPr>
                  <a:t>condițiile de hrană și căldură din mediul intrauterin</a:t>
                </a:r>
                <a:endParaRPr/>
              </a:p>
            </p:txBody>
          </p:sp>
        </p:grpSp>
      </p:grpSp>
      <p:grpSp>
        <p:nvGrpSpPr>
          <p:cNvPr id="406" name="Google Shape;406;p12"/>
          <p:cNvGrpSpPr/>
          <p:nvPr/>
        </p:nvGrpSpPr>
        <p:grpSpPr>
          <a:xfrm>
            <a:off x="1626434" y="4062400"/>
            <a:ext cx="5661472" cy="1615071"/>
            <a:chOff x="0" y="0"/>
            <a:chExt cx="5661471" cy="1615069"/>
          </a:xfrm>
        </p:grpSpPr>
        <p:grpSp>
          <p:nvGrpSpPr>
            <p:cNvPr id="407" name="Google Shape;407;p12"/>
            <p:cNvGrpSpPr/>
            <p:nvPr/>
          </p:nvGrpSpPr>
          <p:grpSpPr>
            <a:xfrm>
              <a:off x="0" y="340386"/>
              <a:ext cx="2039867" cy="919844"/>
              <a:chOff x="0" y="0"/>
              <a:chExt cx="2039866" cy="919843"/>
            </a:xfrm>
          </p:grpSpPr>
          <p:sp>
            <p:nvSpPr>
              <p:cNvPr id="408" name="Google Shape;408;p12"/>
              <p:cNvSpPr/>
              <p:nvPr/>
            </p:nvSpPr>
            <p:spPr>
              <a:xfrm>
                <a:off x="0" y="0"/>
                <a:ext cx="2039866" cy="919843"/>
              </a:xfrm>
              <a:prstGeom prst="roundRect">
                <a:avLst>
                  <a:gd fmla="val 10000" name="adj"/>
                </a:avLst>
              </a:prstGeom>
              <a:solidFill>
                <a:srgbClr val="FFFFFF"/>
              </a:solidFill>
              <a:ln cap="rnd" cmpd="sng" w="1587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2000"/>
                  <a:buFont typeface="Times New Roman"/>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409" name="Google Shape;409;p12"/>
              <p:cNvSpPr txBox="1"/>
              <p:nvPr/>
            </p:nvSpPr>
            <p:spPr>
              <a:xfrm>
                <a:off x="26941" y="306566"/>
                <a:ext cx="1985985" cy="306710"/>
              </a:xfrm>
              <a:prstGeom prst="rect">
                <a:avLst/>
              </a:prstGeom>
              <a:noFill/>
              <a:ln>
                <a:noFill/>
              </a:ln>
            </p:spPr>
            <p:txBody>
              <a:bodyPr anchorCtr="0" anchor="ctr" bIns="12700" lIns="12700" spcFirstLastPara="1" rIns="12700" wrap="square" tIns="12700">
                <a:spAutoFit/>
              </a:bodyPr>
              <a:lstStyle/>
              <a:p>
                <a:pPr indent="0" lvl="0" marL="0" marR="0" rtl="0" algn="ctr">
                  <a:lnSpc>
                    <a:spcPct val="90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Externi</a:t>
                </a:r>
                <a:endParaRPr/>
              </a:p>
            </p:txBody>
          </p:sp>
        </p:grpSp>
        <p:cxnSp>
          <p:nvCxnSpPr>
            <p:cNvPr id="410" name="Google Shape;410;p12"/>
            <p:cNvCxnSpPr/>
            <p:nvPr/>
          </p:nvCxnSpPr>
          <p:spPr>
            <a:xfrm flipH="1" rot="10800000">
              <a:off x="2039566" y="379048"/>
              <a:ext cx="784842" cy="421335"/>
            </a:xfrm>
            <a:prstGeom prst="straightConnector1">
              <a:avLst/>
            </a:prstGeom>
            <a:noFill/>
            <a:ln cap="rnd" cmpd="sng" w="15875">
              <a:solidFill>
                <a:srgbClr val="000000"/>
              </a:solidFill>
              <a:prstDash val="solid"/>
              <a:round/>
              <a:headEnd len="sm" w="sm" type="none"/>
              <a:tailEnd len="sm" w="sm" type="none"/>
            </a:ln>
          </p:spPr>
        </p:cxnSp>
        <p:grpSp>
          <p:nvGrpSpPr>
            <p:cNvPr id="411" name="Google Shape;411;p12"/>
            <p:cNvGrpSpPr/>
            <p:nvPr/>
          </p:nvGrpSpPr>
          <p:grpSpPr>
            <a:xfrm>
              <a:off x="2824707" y="0"/>
              <a:ext cx="2835878" cy="757947"/>
              <a:chOff x="0" y="0"/>
              <a:chExt cx="2835876" cy="757946"/>
            </a:xfrm>
          </p:grpSpPr>
          <p:sp>
            <p:nvSpPr>
              <p:cNvPr id="412" name="Google Shape;412;p12"/>
              <p:cNvSpPr/>
              <p:nvPr/>
            </p:nvSpPr>
            <p:spPr>
              <a:xfrm>
                <a:off x="0" y="0"/>
                <a:ext cx="2835876" cy="757946"/>
              </a:xfrm>
              <a:prstGeom prst="roundRect">
                <a:avLst>
                  <a:gd fmla="val 10000" name="adj"/>
                </a:avLst>
              </a:prstGeom>
              <a:solidFill>
                <a:srgbClr val="FFFFFF"/>
              </a:solidFill>
              <a:ln cap="rnd" cmpd="sng" w="1587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2000"/>
                  <a:buFont typeface="Times New Roman"/>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413" name="Google Shape;413;p12"/>
              <p:cNvSpPr txBox="1"/>
              <p:nvPr/>
            </p:nvSpPr>
            <p:spPr>
              <a:xfrm>
                <a:off x="22199" y="225618"/>
                <a:ext cx="2791479" cy="306710"/>
              </a:xfrm>
              <a:prstGeom prst="rect">
                <a:avLst/>
              </a:prstGeom>
              <a:noFill/>
              <a:ln>
                <a:noFill/>
              </a:ln>
            </p:spPr>
            <p:txBody>
              <a:bodyPr anchorCtr="0" anchor="ctr" bIns="12700" lIns="12700" spcFirstLastPara="1" rIns="12700" wrap="square" tIns="12700">
                <a:spAutoFit/>
              </a:bodyPr>
              <a:lstStyle/>
              <a:p>
                <a:pPr indent="0" lvl="0" marL="0" marR="0" rtl="0" algn="ctr">
                  <a:lnSpc>
                    <a:spcPct val="90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naturali și artificiali</a:t>
                </a:r>
                <a:endParaRPr/>
              </a:p>
            </p:txBody>
          </p:sp>
        </p:grpSp>
        <p:cxnSp>
          <p:nvCxnSpPr>
            <p:cNvPr id="414" name="Google Shape;414;p12"/>
            <p:cNvCxnSpPr/>
            <p:nvPr/>
          </p:nvCxnSpPr>
          <p:spPr>
            <a:xfrm>
              <a:off x="2040176" y="800387"/>
              <a:ext cx="812826" cy="455264"/>
            </a:xfrm>
            <a:prstGeom prst="straightConnector1">
              <a:avLst/>
            </a:prstGeom>
            <a:noFill/>
            <a:ln cap="rnd" cmpd="sng" w="15875">
              <a:solidFill>
                <a:srgbClr val="000000"/>
              </a:solidFill>
              <a:prstDash val="solid"/>
              <a:round/>
              <a:headEnd len="sm" w="sm" type="none"/>
              <a:tailEnd len="sm" w="sm" type="none"/>
            </a:ln>
          </p:spPr>
        </p:cxnSp>
        <p:grpSp>
          <p:nvGrpSpPr>
            <p:cNvPr id="415" name="Google Shape;415;p12"/>
            <p:cNvGrpSpPr/>
            <p:nvPr/>
          </p:nvGrpSpPr>
          <p:grpSpPr>
            <a:xfrm>
              <a:off x="2852690" y="896069"/>
              <a:ext cx="2808781" cy="719000"/>
              <a:chOff x="0" y="0"/>
              <a:chExt cx="2808779" cy="718999"/>
            </a:xfrm>
          </p:grpSpPr>
          <p:sp>
            <p:nvSpPr>
              <p:cNvPr id="416" name="Google Shape;416;p12"/>
              <p:cNvSpPr/>
              <p:nvPr/>
            </p:nvSpPr>
            <p:spPr>
              <a:xfrm>
                <a:off x="0" y="0"/>
                <a:ext cx="2808779" cy="718999"/>
              </a:xfrm>
              <a:prstGeom prst="roundRect">
                <a:avLst>
                  <a:gd fmla="val 10000" name="adj"/>
                </a:avLst>
              </a:prstGeom>
              <a:solidFill>
                <a:srgbClr val="FFFFFF"/>
              </a:solidFill>
              <a:ln cap="rnd" cmpd="sng" w="1587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2000"/>
                  <a:buFont typeface="Times New Roman"/>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417" name="Google Shape;417;p12"/>
              <p:cNvSpPr txBox="1"/>
              <p:nvPr/>
            </p:nvSpPr>
            <p:spPr>
              <a:xfrm>
                <a:off x="21059" y="206144"/>
                <a:ext cx="2766662" cy="306711"/>
              </a:xfrm>
              <a:prstGeom prst="rect">
                <a:avLst/>
              </a:prstGeom>
              <a:noFill/>
              <a:ln>
                <a:noFill/>
              </a:ln>
            </p:spPr>
            <p:txBody>
              <a:bodyPr anchorCtr="0" anchor="ctr" bIns="12700" lIns="12700" spcFirstLastPara="1" rIns="12700" wrap="square" tIns="12700">
                <a:spAutoFit/>
              </a:bodyPr>
              <a:lstStyle/>
              <a:p>
                <a:pPr indent="0" lvl="0" marL="0" marR="0" rtl="0" algn="ctr">
                  <a:lnSpc>
                    <a:spcPct val="90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sociali</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3"/>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Rolul mediului</a:t>
            </a:r>
            <a:endParaRPr/>
          </a:p>
        </p:txBody>
      </p:sp>
      <p:sp>
        <p:nvSpPr>
          <p:cNvPr id="423" name="Google Shape;423;p13"/>
          <p:cNvSpPr txBox="1"/>
          <p:nvPr>
            <p:ph idx="1" type="body"/>
          </p:nvPr>
        </p:nvSpPr>
        <p:spPr>
          <a:xfrm>
            <a:off x="1866331" y="2166819"/>
            <a:ext cx="10325670" cy="361983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Mediul nu acționează direct asupra dezvoltării psihice, ci oferă împrejurările, condițiile și oportunitățile pentru o dezvoltare optimă a individului.</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Pentru dezvoltarea psihică, modalitatea și rezonanța interacțiunii dintre acești factori și individ sunt importante.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4"/>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Tipuri de mediu</a:t>
            </a:r>
            <a:endParaRPr/>
          </a:p>
        </p:txBody>
      </p:sp>
      <p:sp>
        <p:nvSpPr>
          <p:cNvPr id="429" name="Google Shape;429;p14"/>
          <p:cNvSpPr txBox="1"/>
          <p:nvPr>
            <p:ph idx="1" type="body"/>
          </p:nvPr>
        </p:nvSpPr>
        <p:spPr>
          <a:xfrm>
            <a:off x="1998260" y="2057636"/>
            <a:ext cx="10325669" cy="3183104"/>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Mediul familial</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Mediul educațional</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Mediul cultural</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Grupul de prieteni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Mass-media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5"/>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Educația</a:t>
            </a:r>
            <a:endParaRPr/>
          </a:p>
        </p:txBody>
      </p:sp>
      <p:sp>
        <p:nvSpPr>
          <p:cNvPr id="435" name="Google Shape;435;p15"/>
          <p:cNvSpPr txBox="1"/>
          <p:nvPr>
            <p:ph idx="1" type="body"/>
          </p:nvPr>
        </p:nvSpPr>
        <p:spPr>
          <a:xfrm>
            <a:off x="1752599" y="2292823"/>
            <a:ext cx="10230136" cy="3029804"/>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Ansamblul activităților și influențelor pozitive, pe termen lung, care implică ființa umană ca factor al propriei sale deveniri.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Scopul educației are ca produs final ființa umană autonomă în raport cu propriul său destin și propria sa personalitate. </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Educația intervine asupra tuturor componentelor personalității.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6"/>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Educația</a:t>
            </a:r>
            <a:endParaRPr/>
          </a:p>
        </p:txBody>
      </p:sp>
      <p:sp>
        <p:nvSpPr>
          <p:cNvPr id="441" name="Google Shape;441;p16"/>
          <p:cNvSpPr txBox="1"/>
          <p:nvPr>
            <p:ph idx="1" type="body"/>
          </p:nvPr>
        </p:nvSpPr>
        <p:spPr>
          <a:xfrm>
            <a:off x="1698008" y="2084932"/>
            <a:ext cx="10339318" cy="351065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Factorul care asigură legătură între potențialitățile de dezvoltare și oferta de condiții și oportunități a mediului, selectând atât însușirile determinate genetic cât și componentele de mediu care corespund obiectivelor educaționale.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Educația poate accelera dezvoltarea psihică prin varietatea experiențelor de învățare, care își propun reducerea decalajului între capacitățile prezente și un nivel superior al acestora.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7"/>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Educația</a:t>
            </a:r>
            <a:endParaRPr/>
          </a:p>
        </p:txBody>
      </p:sp>
      <p:sp>
        <p:nvSpPr>
          <p:cNvPr id="447" name="Google Shape;447;p17"/>
          <p:cNvSpPr txBox="1"/>
          <p:nvPr>
            <p:ph idx="1" type="body"/>
          </p:nvPr>
        </p:nvSpPr>
        <p:spPr>
          <a:xfrm>
            <a:off x="2329905" y="1904999"/>
            <a:ext cx="8915401" cy="3777624"/>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SzPts val="2400"/>
              <a:buFont typeface="Noto Sans Symbols"/>
              <a:buNone/>
            </a:pPr>
            <a:r>
              <a:rPr lang="en-US" sz="2400">
                <a:latin typeface="Times New Roman"/>
                <a:ea typeface="Times New Roman"/>
                <a:cs typeface="Times New Roman"/>
                <a:sym typeface="Times New Roman"/>
              </a:rPr>
              <a:t>Educația – factor determinat al dezvoltării psihice prin îndeplinirea a două condiții: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deschiderea optimă a educației față de ceilalți doi factori ai dezvoltării psihice.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organizarea adecvată a educației înseși, a educației permanente și a autoeducației (Cristea, 2010).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8"/>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Educabilitatea</a:t>
            </a:r>
            <a:endParaRPr/>
          </a:p>
        </p:txBody>
      </p:sp>
      <p:sp>
        <p:nvSpPr>
          <p:cNvPr id="453" name="Google Shape;453;p18"/>
          <p:cNvSpPr txBox="1"/>
          <p:nvPr>
            <p:ph idx="1" type="body"/>
          </p:nvPr>
        </p:nvSpPr>
        <p:spPr>
          <a:xfrm>
            <a:off x="2592925" y="2311020"/>
            <a:ext cx="8616051" cy="310714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Capacitatea și disponibilitatea omului de a recepta influențele externe, sau o potențare a capacității omului de a fi receptiv la educație.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Educabilitatea definește și valorifică resursele specifice eredității, mediului și educației.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9"/>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Educabilitatea</a:t>
            </a:r>
            <a:endParaRPr/>
          </a:p>
        </p:txBody>
      </p:sp>
      <p:sp>
        <p:nvSpPr>
          <p:cNvPr id="459" name="Google Shape;459;p19"/>
          <p:cNvSpPr txBox="1"/>
          <p:nvPr>
            <p:ph idx="1" type="body"/>
          </p:nvPr>
        </p:nvSpPr>
        <p:spPr>
          <a:xfrm>
            <a:off x="2589212" y="2133599"/>
            <a:ext cx="8438179" cy="250664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400"/>
              <a:buFont typeface="Times New Roman"/>
              <a:buChar char=""/>
            </a:pPr>
            <a:r>
              <a:rPr lang="en-US" sz="2400">
                <a:latin typeface="Times New Roman"/>
                <a:ea typeface="Times New Roman"/>
                <a:cs typeface="Times New Roman"/>
                <a:sym typeface="Times New Roman"/>
              </a:rPr>
              <a:t>Funcția principală a educabilității constă în dezvoltarea complexă a personalității individului, atât la nivel social, cât și la nivel psihologic prin valorificarea maximă a resurselor de dezvoltare provenite de la ereditate, mediu și educație.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Cugetări</a:t>
            </a:r>
            <a:endParaRPr/>
          </a:p>
        </p:txBody>
      </p:sp>
      <p:sp>
        <p:nvSpPr>
          <p:cNvPr id="334" name="Google Shape;334;p2"/>
          <p:cNvSpPr txBox="1"/>
          <p:nvPr>
            <p:ph idx="1" type="body"/>
          </p:nvPr>
        </p:nvSpPr>
        <p:spPr>
          <a:xfrm>
            <a:off x="2589210" y="1705970"/>
            <a:ext cx="8765728" cy="4230807"/>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Omul este o ființă educabilă; copilul vine pe lume cu rațiune, dar eficiența ei se împlineşte în exercițiul educativ. (John Locke,1683)</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De la natură copilul este bun şi liber; societatea îl corupe. (Jean-Jacques Rousseau,1762)</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Cultura reprezintă un proces de umanizare a pornirilor instinctuale, iar educația reprezintă sursa tuturor virtuților. (Erasmus din Rotterdam, 1531)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0"/>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Educabilitatea</a:t>
            </a:r>
            <a:endParaRPr/>
          </a:p>
        </p:txBody>
      </p:sp>
      <p:sp>
        <p:nvSpPr>
          <p:cNvPr id="465" name="Google Shape;465;p20"/>
          <p:cNvSpPr txBox="1"/>
          <p:nvPr>
            <p:ph idx="1" type="body"/>
          </p:nvPr>
        </p:nvSpPr>
        <p:spPr>
          <a:xfrm>
            <a:off x="2713671" y="2351963"/>
            <a:ext cx="8670192" cy="2424753"/>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400"/>
              <a:buFont typeface="Times New Roman"/>
              <a:buChar char=""/>
            </a:pPr>
            <a:r>
              <a:rPr lang="en-US" sz="2400">
                <a:latin typeface="Times New Roman"/>
                <a:ea typeface="Times New Roman"/>
                <a:cs typeface="Times New Roman"/>
                <a:sym typeface="Times New Roman"/>
              </a:rPr>
              <a:t>Educabilitatea poate fi considerată un ,,postulat cuprins în educație ca virtualitate a omului de a persevera în existența sa, de a dobândi experiență, de a realiza perfecțiunea de care este capabil’’ (Planchard, 1976, apud Cristea, 2010, p. 372).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1"/>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Tipuri de educablitate</a:t>
            </a:r>
            <a:endParaRPr/>
          </a:p>
        </p:txBody>
      </p:sp>
      <p:sp>
        <p:nvSpPr>
          <p:cNvPr id="471" name="Google Shape;471;p21"/>
          <p:cNvSpPr txBox="1"/>
          <p:nvPr>
            <p:ph idx="1" type="body"/>
          </p:nvPr>
        </p:nvSpPr>
        <p:spPr>
          <a:xfrm>
            <a:off x="2592924" y="2256428"/>
            <a:ext cx="8533715" cy="317538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Educabilitatea manifestă – ceea ce poate realiza efectiv individul în contextul limitelor impuse de educația formală prin intermediul unor criterii deosebite. Aceasta se află în strânsă legătură cu potențialul de învățare și dezvoltare al individului.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Educabilitatea latentă – potențialul de învățare al individului, capacitatea sa de a învăța cum să facă față unor situații concrete.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2"/>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Teorii privind educabilitatea</a:t>
            </a:r>
            <a:endParaRPr/>
          </a:p>
        </p:txBody>
      </p:sp>
      <p:sp>
        <p:nvSpPr>
          <p:cNvPr id="477" name="Google Shape;477;p22"/>
          <p:cNvSpPr txBox="1"/>
          <p:nvPr>
            <p:ph idx="1" type="body"/>
          </p:nvPr>
        </p:nvSpPr>
        <p:spPr>
          <a:xfrm>
            <a:off x="2592925" y="1904999"/>
            <a:ext cx="8915401" cy="3777624"/>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Teorii ereditariste – ineiste sau biologizante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Teorii ambientaliste- behavioriste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Teorii interacționiste – dublei determinări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Epigenetismul piagetian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3"/>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Teoria ereditaristă</a:t>
            </a:r>
            <a:endParaRPr/>
          </a:p>
        </p:txBody>
      </p:sp>
      <p:sp>
        <p:nvSpPr>
          <p:cNvPr id="483" name="Google Shape;483;p23"/>
          <p:cNvSpPr txBox="1"/>
          <p:nvPr>
            <p:ph idx="1" type="body"/>
          </p:nvPr>
        </p:nvSpPr>
        <p:spPr>
          <a:xfrm>
            <a:off x="2589211" y="2133599"/>
            <a:ext cx="8915401" cy="3777624"/>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Teoria criminalului înnăscut (Lombroso) – potrivit căreia criminalii pot fi recunoscuți chiar de la naștere după anumite caracteristici.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Teoria lui Freud – potrivit căria instinctele moștenite care se manifestă în primii anii de viață au mare forță asupra devenirii ulterioare.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Teoria rasistă – potrivit căreia omenirea poate fi împărțită în rase superioare și inferioare după criteriul eredității.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Teoria ereditaristă</a:t>
            </a:r>
            <a:endParaRPr/>
          </a:p>
        </p:txBody>
      </p:sp>
      <p:sp>
        <p:nvSpPr>
          <p:cNvPr id="489" name="Google Shape;489;p24"/>
          <p:cNvSpPr txBox="1"/>
          <p:nvPr>
            <p:ph idx="1" type="body"/>
          </p:nvPr>
        </p:nvSpPr>
        <p:spPr>
          <a:xfrm>
            <a:off x="2592925" y="2283724"/>
            <a:ext cx="8806669" cy="321632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Dezvoltarea individului se reduce în totalitate ca rezultat al influențelor genetice, celorlalți doi factori revenindu-le un rol redus.</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Teoriile ereditariste fac parte din categoria teoriile pesimiste pedagogic, acestea fiind în opoziție cu concepția educabilității, înlăturând rolul real și demonstrat al educației și mediului social.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Teoria ambientalistă (behavioristă)</a:t>
            </a:r>
            <a:endParaRPr/>
          </a:p>
        </p:txBody>
      </p:sp>
      <p:sp>
        <p:nvSpPr>
          <p:cNvPr id="495" name="Google Shape;495;p25"/>
          <p:cNvSpPr txBox="1"/>
          <p:nvPr>
            <p:ph idx="1" type="body"/>
          </p:nvPr>
        </p:nvSpPr>
        <p:spPr>
          <a:xfrm>
            <a:off x="2575113" y="2324668"/>
            <a:ext cx="8656995" cy="2888777"/>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Această teorie susține ideea conform căreia mediul deține rolul fundamental în dezvoltare.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Reprezentanții acestei teorii prezintă o atitudine optimistă din perspectiva pedagogică asupra dezvoltării, considerând deosebit de importantă prezența factorilor socio-educaționali în dezvoltarea psihică.</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6"/>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Teoria ambientalistă (behavioristă)</a:t>
            </a:r>
            <a:endParaRPr/>
          </a:p>
        </p:txBody>
      </p:sp>
      <p:sp>
        <p:nvSpPr>
          <p:cNvPr id="501" name="Google Shape;501;p26"/>
          <p:cNvSpPr txBox="1"/>
          <p:nvPr>
            <p:ph idx="1" type="body"/>
          </p:nvPr>
        </p:nvSpPr>
        <p:spPr>
          <a:xfrm>
            <a:off x="2589211" y="2338316"/>
            <a:ext cx="8915401" cy="3257266"/>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1800"/>
              <a:buFont typeface="Century Gothic"/>
              <a:buChar char=""/>
            </a:pPr>
            <a:r>
              <a:rPr b="0" i="0" lang="en-US" sz="1800" u="none" cap="none" strike="noStrike">
                <a:solidFill>
                  <a:srgbClr val="404040"/>
                </a:solidFill>
                <a:latin typeface="Century Gothic"/>
                <a:ea typeface="Century Gothic"/>
                <a:cs typeface="Century Gothic"/>
                <a:sym typeface="Century Gothic"/>
              </a:rPr>
              <a:t> </a:t>
            </a:r>
            <a:r>
              <a:rPr lang="en-US" sz="2400">
                <a:latin typeface="Times New Roman"/>
                <a:ea typeface="Times New Roman"/>
                <a:cs typeface="Times New Roman"/>
                <a:sym typeface="Times New Roman"/>
              </a:rPr>
              <a:t>Teoria „tabulei rasa‘, conform căreia toate caracteristicile ne provin din experiență, adica prin interacțiunea individului cu mediul care, prin intermediul simțurilor bifează in mintea copilului ca pe o „tablă nescrisă' toate achizițiile intelectuale sau chiar morale si afective.</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 Teoria eredității dobândite susține ideea conform căreia achizițiile obținute din experiență se fixează în memoria genetică și apoi sunt transmise pe cale ereditară.</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7"/>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Teoria dublei determinări (interacționistă)</a:t>
            </a:r>
            <a:endParaRPr/>
          </a:p>
        </p:txBody>
      </p:sp>
      <p:sp>
        <p:nvSpPr>
          <p:cNvPr id="507" name="Google Shape;507;p27"/>
          <p:cNvSpPr txBox="1"/>
          <p:nvPr>
            <p:ph idx="1" type="body"/>
          </p:nvPr>
        </p:nvSpPr>
        <p:spPr>
          <a:xfrm>
            <a:off x="2589212" y="2133599"/>
            <a:ext cx="8765725" cy="3189029"/>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Această teorie mai poartă numele si teorie constructivistă și susține ideea conform căreia asupra dezvoltării contribuie toți cei trei factori.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Prin intermediul acestei teorii se evidențiază faptul că personalitatea este o unitate biopsihosocială, ca rezultat al interacțiunii celor trei factori.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8"/>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Teoria dublei determinări (interacționistă)</a:t>
            </a:r>
            <a:endParaRPr/>
          </a:p>
        </p:txBody>
      </p:sp>
      <p:sp>
        <p:nvSpPr>
          <p:cNvPr id="513" name="Google Shape;513;p28"/>
          <p:cNvSpPr txBox="1"/>
          <p:nvPr>
            <p:ph idx="1" type="body"/>
          </p:nvPr>
        </p:nvSpPr>
        <p:spPr>
          <a:xfrm>
            <a:off x="2589211" y="2133600"/>
            <a:ext cx="8915401" cy="333915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Aceasă teorie se încadrează în rândul teoriile realiste pedagogic,  fiind cea mai fundamentată din punctul de vedere al cercetărilor științifice.</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Reprezentanții acestei teorii evidențiază interdepedența și procesualitatea celor trei factori în formarea și devenirea personalității umane.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9"/>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Epigenetismul piagetian</a:t>
            </a:r>
            <a:endParaRPr/>
          </a:p>
        </p:txBody>
      </p:sp>
      <p:sp>
        <p:nvSpPr>
          <p:cNvPr id="519" name="Google Shape;519;p29"/>
          <p:cNvSpPr txBox="1"/>
          <p:nvPr>
            <p:ph idx="1" type="body"/>
          </p:nvPr>
        </p:nvSpPr>
        <p:spPr>
          <a:xfrm>
            <a:off x="2592925" y="2160894"/>
            <a:ext cx="8915401" cy="348928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Curentul epigenist piagetian explică acțiunea după geneză a celui de-al treilea factor : nici ereditatea, nici mediul și educația nu pot realiza totul, ci intervine și tendința formativă a omului.</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Forța „tendinței formative' crește odată cu dezvoltarea organismului atât în perioada intrauterină, cât și în cea extrauterină. </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 Acest mecanism de autoreglare a creșterii, similar homeostazei, asigură autore­glarea funcțională a organismului.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
          <p:cNvSpPr txBox="1"/>
          <p:nvPr>
            <p:ph type="title"/>
          </p:nvPr>
        </p:nvSpPr>
        <p:spPr>
          <a:xfrm>
            <a:off x="1602474" y="501603"/>
            <a:ext cx="10420067" cy="986004"/>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Conceptul de dezvoltare umană</a:t>
            </a:r>
            <a:endParaRPr/>
          </a:p>
        </p:txBody>
      </p:sp>
      <p:sp>
        <p:nvSpPr>
          <p:cNvPr id="340" name="Google Shape;340;p3"/>
          <p:cNvSpPr txBox="1"/>
          <p:nvPr>
            <p:ph idx="1" type="body"/>
          </p:nvPr>
        </p:nvSpPr>
        <p:spPr>
          <a:xfrm>
            <a:off x="2079007" y="1975751"/>
            <a:ext cx="9780897" cy="355159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Formarea și modelarea tuturor dimensiunilor ființei umane supuse schimbărilor.</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Dezvoltarea umană reprezintă o verigă din lanţul schimbărilor şi transformărilor ce se petrec în timpul vieţii, cu ample acumulări cantitative şi calitative şi surprinde factorii care determină şi influenţează aceste modificări.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0"/>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Epigenetismul piagetian</a:t>
            </a:r>
            <a:endParaRPr/>
          </a:p>
        </p:txBody>
      </p:sp>
      <p:sp>
        <p:nvSpPr>
          <p:cNvPr id="525" name="Google Shape;525;p30"/>
          <p:cNvSpPr txBox="1"/>
          <p:nvPr>
            <p:ph idx="1" type="body"/>
          </p:nvPr>
        </p:nvSpPr>
        <p:spPr>
          <a:xfrm>
            <a:off x="2592924" y="2420203"/>
            <a:ext cx="8724784" cy="219274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Studiile de psihologie genetică, de psihologia învăţării (J. Piaget, J. S. Bruner), au demonstrat că prin „influențe educative speciale se poate accelera“ dezvoltarea prin succesiunea mai rapidă a stadiilor psihogenetice.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Conceptul de dezvoltare psihică</a:t>
            </a:r>
            <a:endParaRPr/>
          </a:p>
        </p:txBody>
      </p:sp>
      <p:sp>
        <p:nvSpPr>
          <p:cNvPr id="346" name="Google Shape;346;p4"/>
          <p:cNvSpPr txBox="1"/>
          <p:nvPr>
            <p:ph idx="1" type="body"/>
          </p:nvPr>
        </p:nvSpPr>
        <p:spPr>
          <a:xfrm>
            <a:off x="1943668" y="1904999"/>
            <a:ext cx="9984476" cy="37426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Procesul de formare a unor seturi de procese, însușiri și dimensiuni psihice și totodată, procesul de însușire și restructurare continuă a acestora.</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Conform profesorului Tinca Creţu, dezvoltarea psihică este înţeleasă ca ,,apariţie şi manifestare a proceselor, însuşirilor, stărilor şi structurilor psihice, în timp ce dezvoltarea socială implică o continuă amplificare a posibilităţilor de relaţionare cu ceilalţi şi o abordare cât mai bună a propriei conduite cu diversitatea cerinţelor speciale’’ (Creţu, 2009, p. 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
          <p:cNvSpPr txBox="1"/>
          <p:nvPr>
            <p:ph type="title"/>
          </p:nvPr>
        </p:nvSpPr>
        <p:spPr>
          <a:xfrm>
            <a:off x="1676400" y="366856"/>
            <a:ext cx="10374573" cy="1025217"/>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Conceptul de dezvoltare psihică</a:t>
            </a:r>
            <a:endParaRPr/>
          </a:p>
        </p:txBody>
      </p:sp>
      <p:sp>
        <p:nvSpPr>
          <p:cNvPr id="352" name="Google Shape;352;p5"/>
          <p:cNvSpPr txBox="1"/>
          <p:nvPr>
            <p:ph idx="1" type="body"/>
          </p:nvPr>
        </p:nvSpPr>
        <p:spPr>
          <a:xfrm>
            <a:off x="1566081" y="1962101"/>
            <a:ext cx="10625919" cy="3537945"/>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Conform profesorului Pantelimon Golu, dezvoltarea psihica este ,, o verigă în lanțul transformărilor care se petrec în Univers, o verigă cu o poziție aparte, care unește naturalul și socialul într-o sinteză indisolubilă și originală’’ (Golu, 1985, p.61).</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Dezvoltarea psihică prezintă un caracter ascendent, asemănător unei spirale, cu stagnări și reveniri aparente, cu reînnoiri continue.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Caracteristici ale dezvoltării psihice</a:t>
            </a:r>
            <a:endParaRPr/>
          </a:p>
        </p:txBody>
      </p:sp>
      <p:sp>
        <p:nvSpPr>
          <p:cNvPr id="358" name="Google Shape;358;p6"/>
          <p:cNvSpPr txBox="1"/>
          <p:nvPr>
            <p:ph idx="1" type="body"/>
          </p:nvPr>
        </p:nvSpPr>
        <p:spPr>
          <a:xfrm>
            <a:off x="1595082" y="2112227"/>
            <a:ext cx="10393907" cy="3524298"/>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Determinismul multifactorial – dezvoltarea psihică este determinată de un complex de condiții, de unde distingem trei factori principali: </a:t>
            </a:r>
            <a:r>
              <a:rPr i="1" lang="en-US"/>
              <a:t>ereditatea, mediul și educația.</a:t>
            </a:r>
            <a:endParaRPr i="1"/>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Procesul de personalizare realizat în context social.</a:t>
            </a:r>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Dinamismul – schimbările apărute pe parcursul anumitor stadii.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Ereditatea</a:t>
            </a:r>
            <a:endParaRPr/>
          </a:p>
        </p:txBody>
      </p:sp>
      <p:sp>
        <p:nvSpPr>
          <p:cNvPr id="364" name="Google Shape;364;p7"/>
          <p:cNvSpPr txBox="1"/>
          <p:nvPr>
            <p:ph idx="1" type="body"/>
          </p:nvPr>
        </p:nvSpPr>
        <p:spPr>
          <a:xfrm>
            <a:off x="1711656" y="2139523"/>
            <a:ext cx="10107305" cy="291015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Însușirea fundamentală a materiei vii de a transmite de la o generație la alta, mesaje de specificitate sub forma codului genetic.</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Asigură resursele interne ale dezvoltării sub forma potențialului înnăscut.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8"/>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Ereditatea</a:t>
            </a:r>
            <a:endParaRPr/>
          </a:p>
        </p:txBody>
      </p:sp>
      <p:sp>
        <p:nvSpPr>
          <p:cNvPr id="370" name="Google Shape;370;p8"/>
          <p:cNvSpPr txBox="1"/>
          <p:nvPr>
            <p:ph idx="1" type="body"/>
          </p:nvPr>
        </p:nvSpPr>
        <p:spPr>
          <a:xfrm>
            <a:off x="1820839" y="2153171"/>
            <a:ext cx="10243784" cy="3456059"/>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Oferă premisele unor momente de maximă intervenție din partea mediului educativ, numite perioade sensibile sau critice, cum ar fi de exemplu învățarea mersului.</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Potențialul de formare este preponderent de natură psihică și conține atât o dimensiune generală, cât și una individuală, personalizată.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9"/>
          <p:cNvSpPr txBox="1"/>
          <p:nvPr>
            <p:ph type="title"/>
          </p:nvPr>
        </p:nvSpPr>
        <p:spPr>
          <a:xfrm>
            <a:off x="2592925" y="624109"/>
            <a:ext cx="8911688" cy="1280892"/>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178DBB"/>
              </a:buClr>
              <a:buSzPts val="3600"/>
              <a:buFont typeface="Times New Roman"/>
              <a:buNone/>
            </a:pPr>
            <a:r>
              <a:rPr lang="en-US">
                <a:latin typeface="Times New Roman"/>
                <a:ea typeface="Times New Roman"/>
                <a:cs typeface="Times New Roman"/>
                <a:sym typeface="Times New Roman"/>
              </a:rPr>
              <a:t> Elementele eredității</a:t>
            </a:r>
            <a:endParaRPr/>
          </a:p>
        </p:txBody>
      </p:sp>
      <p:sp>
        <p:nvSpPr>
          <p:cNvPr id="376" name="Google Shape;376;p9"/>
          <p:cNvSpPr txBox="1"/>
          <p:nvPr>
            <p:ph idx="1" type="body"/>
          </p:nvPr>
        </p:nvSpPr>
        <p:spPr>
          <a:xfrm>
            <a:off x="1851814" y="2207762"/>
            <a:ext cx="10393907" cy="2869205"/>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Genotipul- totalitatea caracteristicilor ereditare ale unui organism.</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Fenotipul – rezultanta interacțiunii genotipului cu factorii de mediu.</a:t>
            </a:r>
            <a:endParaRPr/>
          </a:p>
          <a:p>
            <a:pPr indent="0" lvl="0" marL="0" rtl="0" algn="l">
              <a:lnSpc>
                <a:spcPct val="100000"/>
              </a:lnSpc>
              <a:spcBef>
                <a:spcPts val="100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Genotipul și fenotipul reprezintă unitatea biologică, genetică a ființei umane.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iere">
  <a:themeElements>
    <a:clrScheme name="Adiere">
      <a:dk1>
        <a:srgbClr val="000000"/>
      </a:dk1>
      <a:lt1>
        <a:srgbClr val="FFFFFF"/>
      </a:lt1>
      <a:dk2>
        <a:srgbClr val="A7A7A7"/>
      </a:dk2>
      <a:lt2>
        <a:srgbClr val="535353"/>
      </a:lt2>
      <a:accent1>
        <a:srgbClr val="353535"/>
      </a:accent1>
      <a:accent2>
        <a:srgbClr val="31B4E6"/>
      </a:accent2>
      <a:accent3>
        <a:srgbClr val="265991"/>
      </a:accent3>
      <a:accent4>
        <a:srgbClr val="7E40CC"/>
      </a:accent4>
      <a:accent5>
        <a:srgbClr val="B927E9"/>
      </a:accent5>
      <a:accent6>
        <a:srgbClr val="E833B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iere">
  <a:themeElements>
    <a:clrScheme name="Adiere">
      <a:dk1>
        <a:srgbClr val="000000"/>
      </a:dk1>
      <a:lt1>
        <a:srgbClr val="FFFFFF"/>
      </a:lt1>
      <a:dk2>
        <a:srgbClr val="A7A7A7"/>
      </a:dk2>
      <a:lt2>
        <a:srgbClr val="535353"/>
      </a:lt2>
      <a:accent1>
        <a:srgbClr val="353535"/>
      </a:accent1>
      <a:accent2>
        <a:srgbClr val="31B4E6"/>
      </a:accent2>
      <a:accent3>
        <a:srgbClr val="265991"/>
      </a:accent3>
      <a:accent4>
        <a:srgbClr val="7E40CC"/>
      </a:accent4>
      <a:accent5>
        <a:srgbClr val="B927E9"/>
      </a:accent5>
      <a:accent6>
        <a:srgbClr val="E833B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