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gfOhTKwlZFuYAhD+UBEQrIUVGi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u diapozitiv" type="title">
  <p:cSld name="TITLE">
    <p:spTree>
      <p:nvGrpSpPr>
        <p:cNvPr id="12" name="Shape 12"/>
        <p:cNvGrpSpPr/>
        <p:nvPr/>
      </p:nvGrpSpPr>
      <p:grpSpPr>
        <a:xfrm>
          <a:off x="0" y="0"/>
          <a:ext cx="0" cy="0"/>
          <a:chOff x="0" y="0"/>
          <a:chExt cx="0" cy="0"/>
        </a:xfrm>
      </p:grpSpPr>
      <p:sp>
        <p:nvSpPr>
          <p:cNvPr id="13" name="Google Shape;13;p19"/>
          <p:cNvSpPr/>
          <p:nvPr/>
        </p:nvSpPr>
        <p:spPr>
          <a:xfrm>
            <a:off x="1" y="6400800"/>
            <a:ext cx="12192000" cy="457200"/>
          </a:xfrm>
          <a:prstGeom prst="rect">
            <a:avLst/>
          </a:prstGeom>
          <a:solidFill>
            <a:schemeClr val="accent2"/>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 name="Google Shape;14;p19"/>
          <p:cNvSpPr/>
          <p:nvPr/>
        </p:nvSpPr>
        <p:spPr>
          <a:xfrm>
            <a:off x="1" y="6334316"/>
            <a:ext cx="12192000" cy="66485"/>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 name="Google Shape;15;p19"/>
          <p:cNvSpPr txBox="1"/>
          <p:nvPr>
            <p:ph type="title"/>
          </p:nvPr>
        </p:nvSpPr>
        <p:spPr>
          <a:xfrm>
            <a:off x="1097280" y="758951"/>
            <a:ext cx="10058401" cy="3566161"/>
          </a:xfrm>
          <a:prstGeom prst="rect">
            <a:avLst/>
          </a:prstGeom>
          <a:noFill/>
          <a:ln>
            <a:noFill/>
          </a:ln>
        </p:spPr>
        <p:txBody>
          <a:bodyPr anchorCtr="0" anchor="b" bIns="45700" lIns="45700" spcFirstLastPara="1" rIns="45700"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85000"/>
              </a:lnSpc>
              <a:spcBef>
                <a:spcPts val="0"/>
              </a:spcBef>
              <a:spcAft>
                <a:spcPts val="0"/>
              </a:spcAft>
              <a:buClr>
                <a:srgbClr val="404040"/>
              </a:buClr>
              <a:buSzPts val="1800"/>
              <a:buNone/>
              <a:defRPr/>
            </a:lvl2pPr>
            <a:lvl3pPr lvl="2" algn="l">
              <a:lnSpc>
                <a:spcPct val="85000"/>
              </a:lnSpc>
              <a:spcBef>
                <a:spcPts val="0"/>
              </a:spcBef>
              <a:spcAft>
                <a:spcPts val="0"/>
              </a:spcAft>
              <a:buClr>
                <a:srgbClr val="404040"/>
              </a:buClr>
              <a:buSzPts val="1800"/>
              <a:buNone/>
              <a:defRPr/>
            </a:lvl3pPr>
            <a:lvl4pPr lvl="3" algn="l">
              <a:lnSpc>
                <a:spcPct val="85000"/>
              </a:lnSpc>
              <a:spcBef>
                <a:spcPts val="0"/>
              </a:spcBef>
              <a:spcAft>
                <a:spcPts val="0"/>
              </a:spcAft>
              <a:buClr>
                <a:srgbClr val="404040"/>
              </a:buClr>
              <a:buSzPts val="1800"/>
              <a:buNone/>
              <a:defRPr/>
            </a:lvl4pPr>
            <a:lvl5pPr lvl="4" algn="l">
              <a:lnSpc>
                <a:spcPct val="85000"/>
              </a:lnSpc>
              <a:spcBef>
                <a:spcPts val="0"/>
              </a:spcBef>
              <a:spcAft>
                <a:spcPts val="0"/>
              </a:spcAft>
              <a:buClr>
                <a:srgbClr val="404040"/>
              </a:buClr>
              <a:buSzPts val="1800"/>
              <a:buNone/>
              <a:defRPr/>
            </a:lvl5pPr>
            <a:lvl6pPr lvl="5" algn="l">
              <a:lnSpc>
                <a:spcPct val="85000"/>
              </a:lnSpc>
              <a:spcBef>
                <a:spcPts val="0"/>
              </a:spcBef>
              <a:spcAft>
                <a:spcPts val="0"/>
              </a:spcAft>
              <a:buClr>
                <a:srgbClr val="404040"/>
              </a:buClr>
              <a:buSzPts val="1800"/>
              <a:buNone/>
              <a:defRPr/>
            </a:lvl6pPr>
            <a:lvl7pPr lvl="6" algn="l">
              <a:lnSpc>
                <a:spcPct val="85000"/>
              </a:lnSpc>
              <a:spcBef>
                <a:spcPts val="0"/>
              </a:spcBef>
              <a:spcAft>
                <a:spcPts val="0"/>
              </a:spcAft>
              <a:buClr>
                <a:srgbClr val="404040"/>
              </a:buClr>
              <a:buSzPts val="1800"/>
              <a:buNone/>
              <a:defRPr/>
            </a:lvl7pPr>
            <a:lvl8pPr lvl="7" algn="l">
              <a:lnSpc>
                <a:spcPct val="85000"/>
              </a:lnSpc>
              <a:spcBef>
                <a:spcPts val="0"/>
              </a:spcBef>
              <a:spcAft>
                <a:spcPts val="0"/>
              </a:spcAft>
              <a:buClr>
                <a:srgbClr val="404040"/>
              </a:buClr>
              <a:buSzPts val="1800"/>
              <a:buNone/>
              <a:defRPr/>
            </a:lvl8pPr>
            <a:lvl9pPr lvl="8" algn="l">
              <a:lnSpc>
                <a:spcPct val="85000"/>
              </a:lnSpc>
              <a:spcBef>
                <a:spcPts val="0"/>
              </a:spcBef>
              <a:spcAft>
                <a:spcPts val="0"/>
              </a:spcAft>
              <a:buClr>
                <a:srgbClr val="404040"/>
              </a:buClr>
              <a:buSzPts val="1800"/>
              <a:buNone/>
              <a:defRPr/>
            </a:lvl9pPr>
          </a:lstStyle>
          <a:p/>
        </p:txBody>
      </p:sp>
      <p:sp>
        <p:nvSpPr>
          <p:cNvPr id="16" name="Google Shape;16;p19"/>
          <p:cNvSpPr txBox="1"/>
          <p:nvPr>
            <p:ph idx="1" type="body"/>
          </p:nvPr>
        </p:nvSpPr>
        <p:spPr>
          <a:xfrm>
            <a:off x="1100050" y="4455621"/>
            <a:ext cx="10058401" cy="114300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Clr>
                <a:srgbClr val="344068"/>
              </a:buClr>
              <a:buSzPts val="2400"/>
              <a:buFont typeface="Calibri"/>
              <a:buNone/>
              <a:defRPr sz="2400" cap="none">
                <a:solidFill>
                  <a:srgbClr val="344068"/>
                </a:solidFill>
                <a:latin typeface="Calibri"/>
                <a:ea typeface="Calibri"/>
                <a:cs typeface="Calibri"/>
                <a:sym typeface="Calibri"/>
              </a:defRPr>
            </a:lvl1pPr>
            <a:lvl2pPr indent="-228600" lvl="1" marL="914400" algn="l">
              <a:lnSpc>
                <a:spcPct val="90000"/>
              </a:lnSpc>
              <a:spcBef>
                <a:spcPts val="1200"/>
              </a:spcBef>
              <a:spcAft>
                <a:spcPts val="0"/>
              </a:spcAft>
              <a:buClr>
                <a:srgbClr val="344068"/>
              </a:buClr>
              <a:buSzPts val="2400"/>
              <a:buFont typeface="Calibri"/>
              <a:buNone/>
              <a:defRPr sz="2400" cap="none">
                <a:solidFill>
                  <a:srgbClr val="344068"/>
                </a:solidFill>
                <a:latin typeface="Calibri"/>
                <a:ea typeface="Calibri"/>
                <a:cs typeface="Calibri"/>
                <a:sym typeface="Calibri"/>
              </a:defRPr>
            </a:lvl2pPr>
            <a:lvl3pPr indent="-228600" lvl="2" marL="1371600" algn="l">
              <a:lnSpc>
                <a:spcPct val="90000"/>
              </a:lnSpc>
              <a:spcBef>
                <a:spcPts val="1200"/>
              </a:spcBef>
              <a:spcAft>
                <a:spcPts val="0"/>
              </a:spcAft>
              <a:buClr>
                <a:srgbClr val="344068"/>
              </a:buClr>
              <a:buSzPts val="2400"/>
              <a:buFont typeface="Calibri"/>
              <a:buNone/>
              <a:defRPr sz="2400" cap="none">
                <a:solidFill>
                  <a:srgbClr val="344068"/>
                </a:solidFill>
                <a:latin typeface="Calibri"/>
                <a:ea typeface="Calibri"/>
                <a:cs typeface="Calibri"/>
                <a:sym typeface="Calibri"/>
              </a:defRPr>
            </a:lvl3pPr>
            <a:lvl4pPr indent="-228600" lvl="3" marL="1828800" algn="l">
              <a:lnSpc>
                <a:spcPct val="90000"/>
              </a:lnSpc>
              <a:spcBef>
                <a:spcPts val="1200"/>
              </a:spcBef>
              <a:spcAft>
                <a:spcPts val="0"/>
              </a:spcAft>
              <a:buClr>
                <a:srgbClr val="344068"/>
              </a:buClr>
              <a:buSzPts val="2400"/>
              <a:buFont typeface="Calibri"/>
              <a:buNone/>
              <a:defRPr sz="2400" cap="none">
                <a:solidFill>
                  <a:srgbClr val="344068"/>
                </a:solidFill>
                <a:latin typeface="Calibri"/>
                <a:ea typeface="Calibri"/>
                <a:cs typeface="Calibri"/>
                <a:sym typeface="Calibri"/>
              </a:defRPr>
            </a:lvl4pPr>
            <a:lvl5pPr indent="-228600" lvl="4" marL="2286000" algn="l">
              <a:lnSpc>
                <a:spcPct val="90000"/>
              </a:lnSpc>
              <a:spcBef>
                <a:spcPts val="1200"/>
              </a:spcBef>
              <a:spcAft>
                <a:spcPts val="0"/>
              </a:spcAft>
              <a:buClr>
                <a:srgbClr val="344068"/>
              </a:buClr>
              <a:buSzPts val="2400"/>
              <a:buFont typeface="Calibri"/>
              <a:buNone/>
              <a:defRPr sz="2400" cap="none">
                <a:solidFill>
                  <a:srgbClr val="344068"/>
                </a:solidFill>
                <a:latin typeface="Calibri"/>
                <a:ea typeface="Calibri"/>
                <a:cs typeface="Calibri"/>
                <a:sym typeface="Calibri"/>
              </a:defRPr>
            </a:lvl5pPr>
            <a:lvl6pPr indent="-342900" lvl="5" marL="2743200" algn="l">
              <a:lnSpc>
                <a:spcPct val="90000"/>
              </a:lnSpc>
              <a:spcBef>
                <a:spcPts val="1200"/>
              </a:spcBef>
              <a:spcAft>
                <a:spcPts val="0"/>
              </a:spcAft>
              <a:buSzPts val="1800"/>
              <a:buChar char="◦"/>
              <a:defRPr/>
            </a:lvl6pPr>
            <a:lvl7pPr indent="-342900" lvl="6" marL="3200400" algn="l">
              <a:lnSpc>
                <a:spcPct val="90000"/>
              </a:lnSpc>
              <a:spcBef>
                <a:spcPts val="1200"/>
              </a:spcBef>
              <a:spcAft>
                <a:spcPts val="0"/>
              </a:spcAft>
              <a:buSzPts val="1800"/>
              <a:buChar char="◦"/>
              <a:defRPr/>
            </a:lvl7pPr>
            <a:lvl8pPr indent="-342900" lvl="7" marL="3657600" algn="l">
              <a:lnSpc>
                <a:spcPct val="90000"/>
              </a:lnSpc>
              <a:spcBef>
                <a:spcPts val="1200"/>
              </a:spcBef>
              <a:spcAft>
                <a:spcPts val="0"/>
              </a:spcAft>
              <a:buSzPts val="1800"/>
              <a:buChar char="◦"/>
              <a:defRPr/>
            </a:lvl8pPr>
            <a:lvl9pPr indent="-342900" lvl="8" marL="4114800" algn="l">
              <a:lnSpc>
                <a:spcPct val="90000"/>
              </a:lnSpc>
              <a:spcBef>
                <a:spcPts val="1200"/>
              </a:spcBef>
              <a:spcAft>
                <a:spcPts val="0"/>
              </a:spcAft>
              <a:buSzPts val="1800"/>
              <a:buChar char="◦"/>
              <a:defRPr/>
            </a:lvl9pPr>
          </a:lstStyle>
          <a:p/>
        </p:txBody>
      </p:sp>
      <p:cxnSp>
        <p:nvCxnSpPr>
          <p:cNvPr id="17" name="Google Shape;17;p19"/>
          <p:cNvCxnSpPr/>
          <p:nvPr/>
        </p:nvCxnSpPr>
        <p:spPr>
          <a:xfrm>
            <a:off x="1207657" y="4343400"/>
            <a:ext cx="9875521" cy="0"/>
          </a:xfrm>
          <a:prstGeom prst="straightConnector1">
            <a:avLst/>
          </a:prstGeom>
          <a:noFill/>
          <a:ln cap="flat" cmpd="sng" w="9525">
            <a:solidFill>
              <a:srgbClr val="808080"/>
            </a:solidFill>
            <a:prstDash val="solid"/>
            <a:round/>
            <a:headEnd len="sm" w="sm" type="none"/>
            <a:tailEnd len="sm" w="sm" type="none"/>
          </a:ln>
        </p:spPr>
      </p:cxnSp>
      <p:sp>
        <p:nvSpPr>
          <p:cNvPr id="18" name="Google Shape;18;p19"/>
          <p:cNvSpPr txBox="1"/>
          <p:nvPr>
            <p:ph idx="12" type="sldNum"/>
          </p:nvPr>
        </p:nvSpPr>
        <p:spPr>
          <a:xfrm>
            <a:off x="10979606" y="6528092"/>
            <a:ext cx="232877" cy="228512"/>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FFFFF"/>
              </a:buClr>
              <a:buSzPts val="1000"/>
              <a:buFont typeface="Calibri"/>
              <a:buNone/>
              <a:defRPr sz="1000">
                <a:solidFill>
                  <a:srgbClr val="FFFFFF"/>
                </a:solidFill>
              </a:defRPr>
            </a:lvl1pPr>
            <a:lvl2pPr indent="0" lvl="1" marL="0" algn="r">
              <a:lnSpc>
                <a:spcPct val="100000"/>
              </a:lnSpc>
              <a:spcBef>
                <a:spcPts val="0"/>
              </a:spcBef>
              <a:spcAft>
                <a:spcPts val="0"/>
              </a:spcAft>
              <a:buClr>
                <a:srgbClr val="FFFFFF"/>
              </a:buClr>
              <a:buSzPts val="1000"/>
              <a:buFont typeface="Calibri"/>
              <a:buNone/>
              <a:defRPr sz="1000">
                <a:solidFill>
                  <a:srgbClr val="FFFFFF"/>
                </a:solidFill>
              </a:defRPr>
            </a:lvl2pPr>
            <a:lvl3pPr indent="0" lvl="2" marL="0" algn="r">
              <a:lnSpc>
                <a:spcPct val="100000"/>
              </a:lnSpc>
              <a:spcBef>
                <a:spcPts val="0"/>
              </a:spcBef>
              <a:spcAft>
                <a:spcPts val="0"/>
              </a:spcAft>
              <a:buClr>
                <a:srgbClr val="FFFFFF"/>
              </a:buClr>
              <a:buSzPts val="1000"/>
              <a:buFont typeface="Calibri"/>
              <a:buNone/>
              <a:defRPr sz="1000">
                <a:solidFill>
                  <a:srgbClr val="FFFFFF"/>
                </a:solidFill>
              </a:defRPr>
            </a:lvl3pPr>
            <a:lvl4pPr indent="0" lvl="3" marL="0" algn="r">
              <a:lnSpc>
                <a:spcPct val="100000"/>
              </a:lnSpc>
              <a:spcBef>
                <a:spcPts val="0"/>
              </a:spcBef>
              <a:spcAft>
                <a:spcPts val="0"/>
              </a:spcAft>
              <a:buClr>
                <a:srgbClr val="FFFFFF"/>
              </a:buClr>
              <a:buSzPts val="1000"/>
              <a:buFont typeface="Calibri"/>
              <a:buNone/>
              <a:defRPr sz="1000">
                <a:solidFill>
                  <a:srgbClr val="FFFFFF"/>
                </a:solidFill>
              </a:defRPr>
            </a:lvl4pPr>
            <a:lvl5pPr indent="0" lvl="4" marL="0" algn="r">
              <a:lnSpc>
                <a:spcPct val="100000"/>
              </a:lnSpc>
              <a:spcBef>
                <a:spcPts val="0"/>
              </a:spcBef>
              <a:spcAft>
                <a:spcPts val="0"/>
              </a:spcAft>
              <a:buClr>
                <a:srgbClr val="FFFFFF"/>
              </a:buClr>
              <a:buSzPts val="1000"/>
              <a:buFont typeface="Calibri"/>
              <a:buNone/>
              <a:defRPr sz="1000">
                <a:solidFill>
                  <a:srgbClr val="FFFFFF"/>
                </a:solidFill>
              </a:defRPr>
            </a:lvl5pPr>
            <a:lvl6pPr indent="0" lvl="5" marL="0" algn="r">
              <a:lnSpc>
                <a:spcPct val="100000"/>
              </a:lnSpc>
              <a:spcBef>
                <a:spcPts val="0"/>
              </a:spcBef>
              <a:spcAft>
                <a:spcPts val="0"/>
              </a:spcAft>
              <a:buClr>
                <a:srgbClr val="FFFFFF"/>
              </a:buClr>
              <a:buSzPts val="1000"/>
              <a:buFont typeface="Calibri"/>
              <a:buNone/>
              <a:defRPr sz="1000">
                <a:solidFill>
                  <a:srgbClr val="FFFFFF"/>
                </a:solidFill>
              </a:defRPr>
            </a:lvl6pPr>
            <a:lvl7pPr indent="0" lvl="6" marL="0" algn="r">
              <a:lnSpc>
                <a:spcPct val="100000"/>
              </a:lnSpc>
              <a:spcBef>
                <a:spcPts val="0"/>
              </a:spcBef>
              <a:spcAft>
                <a:spcPts val="0"/>
              </a:spcAft>
              <a:buClr>
                <a:srgbClr val="FFFFFF"/>
              </a:buClr>
              <a:buSzPts val="1000"/>
              <a:buFont typeface="Calibri"/>
              <a:buNone/>
              <a:defRPr sz="1000">
                <a:solidFill>
                  <a:srgbClr val="FFFFFF"/>
                </a:solidFill>
              </a:defRPr>
            </a:lvl7pPr>
            <a:lvl8pPr indent="0" lvl="7" marL="0" algn="r">
              <a:lnSpc>
                <a:spcPct val="100000"/>
              </a:lnSpc>
              <a:spcBef>
                <a:spcPts val="0"/>
              </a:spcBef>
              <a:spcAft>
                <a:spcPts val="0"/>
              </a:spcAft>
              <a:buClr>
                <a:srgbClr val="FFFFFF"/>
              </a:buClr>
              <a:buSzPts val="1000"/>
              <a:buFont typeface="Calibri"/>
              <a:buNone/>
              <a:defRPr sz="1000">
                <a:solidFill>
                  <a:srgbClr val="FFFFFF"/>
                </a:solidFill>
              </a:defRPr>
            </a:lvl8pPr>
            <a:lvl9pPr indent="0" lvl="8" marL="0" algn="r">
              <a:lnSpc>
                <a:spcPct val="100000"/>
              </a:lnSpc>
              <a:spcBef>
                <a:spcPts val="0"/>
              </a:spcBef>
              <a:spcAft>
                <a:spcPts val="0"/>
              </a:spcAft>
              <a:buClr>
                <a:srgbClr val="FFFFFF"/>
              </a:buClr>
              <a:buSzPts val="1000"/>
              <a:buFont typeface="Calibri"/>
              <a:buNone/>
              <a:defRPr sz="10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u și conținut" type="tx">
  <p:cSld name="TITLE_AND_BODY">
    <p:spTree>
      <p:nvGrpSpPr>
        <p:cNvPr id="19" name="Shape 19"/>
        <p:cNvGrpSpPr/>
        <p:nvPr/>
      </p:nvGrpSpPr>
      <p:grpSpPr>
        <a:xfrm>
          <a:off x="0" y="0"/>
          <a:ext cx="0" cy="0"/>
          <a:chOff x="0" y="0"/>
          <a:chExt cx="0" cy="0"/>
        </a:xfrm>
      </p:grpSpPr>
      <p:sp>
        <p:nvSpPr>
          <p:cNvPr id="20" name="Google Shape;20;p20"/>
          <p:cNvSpPr txBox="1"/>
          <p:nvPr>
            <p:ph type="title"/>
          </p:nvPr>
        </p:nvSpPr>
        <p:spPr>
          <a:xfrm>
            <a:off x="1097280" y="286603"/>
            <a:ext cx="10058401" cy="1450757"/>
          </a:xfrm>
          <a:prstGeom prst="rect">
            <a:avLst/>
          </a:prstGeom>
          <a:noFill/>
          <a:ln>
            <a:noFill/>
          </a:ln>
        </p:spPr>
        <p:txBody>
          <a:bodyPr anchorCtr="0" anchor="b" bIns="45700" lIns="45700" spcFirstLastPara="1" rIns="45700" wrap="square" tIns="45700">
            <a:normAutofit/>
          </a:bodyPr>
          <a:lstStyle>
            <a:lvl1pPr lvl="0" algn="l">
              <a:lnSpc>
                <a:spcPct val="85000"/>
              </a:lnSpc>
              <a:spcBef>
                <a:spcPts val="0"/>
              </a:spcBef>
              <a:spcAft>
                <a:spcPts val="0"/>
              </a:spcAft>
              <a:buClr>
                <a:srgbClr val="404040"/>
              </a:buClr>
              <a:buSzPts val="1800"/>
              <a:buNone/>
              <a:defRPr/>
            </a:lvl1pPr>
            <a:lvl2pPr lvl="1" algn="l">
              <a:lnSpc>
                <a:spcPct val="85000"/>
              </a:lnSpc>
              <a:spcBef>
                <a:spcPts val="0"/>
              </a:spcBef>
              <a:spcAft>
                <a:spcPts val="0"/>
              </a:spcAft>
              <a:buClr>
                <a:srgbClr val="404040"/>
              </a:buClr>
              <a:buSzPts val="1800"/>
              <a:buNone/>
              <a:defRPr/>
            </a:lvl2pPr>
            <a:lvl3pPr lvl="2" algn="l">
              <a:lnSpc>
                <a:spcPct val="85000"/>
              </a:lnSpc>
              <a:spcBef>
                <a:spcPts val="0"/>
              </a:spcBef>
              <a:spcAft>
                <a:spcPts val="0"/>
              </a:spcAft>
              <a:buClr>
                <a:srgbClr val="404040"/>
              </a:buClr>
              <a:buSzPts val="1800"/>
              <a:buNone/>
              <a:defRPr/>
            </a:lvl3pPr>
            <a:lvl4pPr lvl="3" algn="l">
              <a:lnSpc>
                <a:spcPct val="85000"/>
              </a:lnSpc>
              <a:spcBef>
                <a:spcPts val="0"/>
              </a:spcBef>
              <a:spcAft>
                <a:spcPts val="0"/>
              </a:spcAft>
              <a:buClr>
                <a:srgbClr val="404040"/>
              </a:buClr>
              <a:buSzPts val="1800"/>
              <a:buNone/>
              <a:defRPr/>
            </a:lvl4pPr>
            <a:lvl5pPr lvl="4" algn="l">
              <a:lnSpc>
                <a:spcPct val="85000"/>
              </a:lnSpc>
              <a:spcBef>
                <a:spcPts val="0"/>
              </a:spcBef>
              <a:spcAft>
                <a:spcPts val="0"/>
              </a:spcAft>
              <a:buClr>
                <a:srgbClr val="404040"/>
              </a:buClr>
              <a:buSzPts val="1800"/>
              <a:buNone/>
              <a:defRPr/>
            </a:lvl5pPr>
            <a:lvl6pPr lvl="5" algn="l">
              <a:lnSpc>
                <a:spcPct val="85000"/>
              </a:lnSpc>
              <a:spcBef>
                <a:spcPts val="0"/>
              </a:spcBef>
              <a:spcAft>
                <a:spcPts val="0"/>
              </a:spcAft>
              <a:buClr>
                <a:srgbClr val="404040"/>
              </a:buClr>
              <a:buSzPts val="1800"/>
              <a:buNone/>
              <a:defRPr/>
            </a:lvl6pPr>
            <a:lvl7pPr lvl="6" algn="l">
              <a:lnSpc>
                <a:spcPct val="85000"/>
              </a:lnSpc>
              <a:spcBef>
                <a:spcPts val="0"/>
              </a:spcBef>
              <a:spcAft>
                <a:spcPts val="0"/>
              </a:spcAft>
              <a:buClr>
                <a:srgbClr val="404040"/>
              </a:buClr>
              <a:buSzPts val="1800"/>
              <a:buNone/>
              <a:defRPr/>
            </a:lvl7pPr>
            <a:lvl8pPr lvl="7" algn="l">
              <a:lnSpc>
                <a:spcPct val="85000"/>
              </a:lnSpc>
              <a:spcBef>
                <a:spcPts val="0"/>
              </a:spcBef>
              <a:spcAft>
                <a:spcPts val="0"/>
              </a:spcAft>
              <a:buClr>
                <a:srgbClr val="404040"/>
              </a:buClr>
              <a:buSzPts val="1800"/>
              <a:buNone/>
              <a:defRPr/>
            </a:lvl8pPr>
            <a:lvl9pPr lvl="8" algn="l">
              <a:lnSpc>
                <a:spcPct val="85000"/>
              </a:lnSpc>
              <a:spcBef>
                <a:spcPts val="0"/>
              </a:spcBef>
              <a:spcAft>
                <a:spcPts val="0"/>
              </a:spcAft>
              <a:buClr>
                <a:srgbClr val="404040"/>
              </a:buClr>
              <a:buSzPts val="1800"/>
              <a:buNone/>
              <a:defRPr/>
            </a:lvl9pPr>
          </a:lstStyle>
          <a:p/>
        </p:txBody>
      </p:sp>
      <p:sp>
        <p:nvSpPr>
          <p:cNvPr id="21" name="Google Shape;21;p20"/>
          <p:cNvSpPr txBox="1"/>
          <p:nvPr>
            <p:ph idx="1" type="body"/>
          </p:nvPr>
        </p:nvSpPr>
        <p:spPr>
          <a:xfrm>
            <a:off x="1097280" y="1845734"/>
            <a:ext cx="10058401" cy="40233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1200"/>
              </a:spcBef>
              <a:spcAft>
                <a:spcPts val="0"/>
              </a:spcAft>
              <a:buSzPts val="1800"/>
              <a:buChar char="◦"/>
              <a:defRPr/>
            </a:lvl3pPr>
            <a:lvl4pPr indent="-342900" lvl="3" marL="1828800" algn="l">
              <a:lnSpc>
                <a:spcPct val="90000"/>
              </a:lnSpc>
              <a:spcBef>
                <a:spcPts val="1200"/>
              </a:spcBef>
              <a:spcAft>
                <a:spcPts val="0"/>
              </a:spcAft>
              <a:buSzPts val="1800"/>
              <a:buChar char="◦"/>
              <a:defRPr/>
            </a:lvl4pPr>
            <a:lvl5pPr indent="-342900" lvl="4" marL="2286000" algn="l">
              <a:lnSpc>
                <a:spcPct val="90000"/>
              </a:lnSpc>
              <a:spcBef>
                <a:spcPts val="1200"/>
              </a:spcBef>
              <a:spcAft>
                <a:spcPts val="0"/>
              </a:spcAft>
              <a:buSzPts val="1800"/>
              <a:buChar char="◦"/>
              <a:defRPr/>
            </a:lvl5pPr>
            <a:lvl6pPr indent="-342900" lvl="5" marL="2743200" algn="l">
              <a:lnSpc>
                <a:spcPct val="90000"/>
              </a:lnSpc>
              <a:spcBef>
                <a:spcPts val="1200"/>
              </a:spcBef>
              <a:spcAft>
                <a:spcPts val="0"/>
              </a:spcAft>
              <a:buSzPts val="1800"/>
              <a:buChar char="◦"/>
              <a:defRPr/>
            </a:lvl6pPr>
            <a:lvl7pPr indent="-342900" lvl="6" marL="3200400" algn="l">
              <a:lnSpc>
                <a:spcPct val="90000"/>
              </a:lnSpc>
              <a:spcBef>
                <a:spcPts val="1200"/>
              </a:spcBef>
              <a:spcAft>
                <a:spcPts val="0"/>
              </a:spcAft>
              <a:buSzPts val="1800"/>
              <a:buChar char="◦"/>
              <a:defRPr/>
            </a:lvl7pPr>
            <a:lvl8pPr indent="-342900" lvl="7" marL="3657600" algn="l">
              <a:lnSpc>
                <a:spcPct val="90000"/>
              </a:lnSpc>
              <a:spcBef>
                <a:spcPts val="1200"/>
              </a:spcBef>
              <a:spcAft>
                <a:spcPts val="0"/>
              </a:spcAft>
              <a:buSzPts val="1800"/>
              <a:buChar char="◦"/>
              <a:defRPr/>
            </a:lvl8pPr>
            <a:lvl9pPr indent="-342900" lvl="8" marL="4114800" algn="l">
              <a:lnSpc>
                <a:spcPct val="90000"/>
              </a:lnSpc>
              <a:spcBef>
                <a:spcPts val="1200"/>
              </a:spcBef>
              <a:spcAft>
                <a:spcPts val="0"/>
              </a:spcAft>
              <a:buSzPts val="1800"/>
              <a:buChar char="◦"/>
              <a:defRPr/>
            </a:lvl9pPr>
          </a:lstStyle>
          <a:p/>
        </p:txBody>
      </p:sp>
      <p:sp>
        <p:nvSpPr>
          <p:cNvPr id="22" name="Google Shape;22;p20"/>
          <p:cNvSpPr txBox="1"/>
          <p:nvPr>
            <p:ph idx="12" type="sldNum"/>
          </p:nvPr>
        </p:nvSpPr>
        <p:spPr>
          <a:xfrm>
            <a:off x="10979606" y="6528092"/>
            <a:ext cx="232877" cy="228512"/>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FFFFF"/>
              </a:buClr>
              <a:buSzPts val="1000"/>
              <a:buFont typeface="Calibri"/>
              <a:buNone/>
              <a:defRPr sz="1000">
                <a:solidFill>
                  <a:srgbClr val="FFFFFF"/>
                </a:solidFill>
              </a:defRPr>
            </a:lvl1pPr>
            <a:lvl2pPr indent="0" lvl="1" marL="0" algn="r">
              <a:lnSpc>
                <a:spcPct val="100000"/>
              </a:lnSpc>
              <a:spcBef>
                <a:spcPts val="0"/>
              </a:spcBef>
              <a:spcAft>
                <a:spcPts val="0"/>
              </a:spcAft>
              <a:buClr>
                <a:srgbClr val="FFFFFF"/>
              </a:buClr>
              <a:buSzPts val="1000"/>
              <a:buFont typeface="Calibri"/>
              <a:buNone/>
              <a:defRPr sz="1000">
                <a:solidFill>
                  <a:srgbClr val="FFFFFF"/>
                </a:solidFill>
              </a:defRPr>
            </a:lvl2pPr>
            <a:lvl3pPr indent="0" lvl="2" marL="0" algn="r">
              <a:lnSpc>
                <a:spcPct val="100000"/>
              </a:lnSpc>
              <a:spcBef>
                <a:spcPts val="0"/>
              </a:spcBef>
              <a:spcAft>
                <a:spcPts val="0"/>
              </a:spcAft>
              <a:buClr>
                <a:srgbClr val="FFFFFF"/>
              </a:buClr>
              <a:buSzPts val="1000"/>
              <a:buFont typeface="Calibri"/>
              <a:buNone/>
              <a:defRPr sz="1000">
                <a:solidFill>
                  <a:srgbClr val="FFFFFF"/>
                </a:solidFill>
              </a:defRPr>
            </a:lvl3pPr>
            <a:lvl4pPr indent="0" lvl="3" marL="0" algn="r">
              <a:lnSpc>
                <a:spcPct val="100000"/>
              </a:lnSpc>
              <a:spcBef>
                <a:spcPts val="0"/>
              </a:spcBef>
              <a:spcAft>
                <a:spcPts val="0"/>
              </a:spcAft>
              <a:buClr>
                <a:srgbClr val="FFFFFF"/>
              </a:buClr>
              <a:buSzPts val="1000"/>
              <a:buFont typeface="Calibri"/>
              <a:buNone/>
              <a:defRPr sz="1000">
                <a:solidFill>
                  <a:srgbClr val="FFFFFF"/>
                </a:solidFill>
              </a:defRPr>
            </a:lvl4pPr>
            <a:lvl5pPr indent="0" lvl="4" marL="0" algn="r">
              <a:lnSpc>
                <a:spcPct val="100000"/>
              </a:lnSpc>
              <a:spcBef>
                <a:spcPts val="0"/>
              </a:spcBef>
              <a:spcAft>
                <a:spcPts val="0"/>
              </a:spcAft>
              <a:buClr>
                <a:srgbClr val="FFFFFF"/>
              </a:buClr>
              <a:buSzPts val="1000"/>
              <a:buFont typeface="Calibri"/>
              <a:buNone/>
              <a:defRPr sz="1000">
                <a:solidFill>
                  <a:srgbClr val="FFFFFF"/>
                </a:solidFill>
              </a:defRPr>
            </a:lvl5pPr>
            <a:lvl6pPr indent="0" lvl="5" marL="0" algn="r">
              <a:lnSpc>
                <a:spcPct val="100000"/>
              </a:lnSpc>
              <a:spcBef>
                <a:spcPts val="0"/>
              </a:spcBef>
              <a:spcAft>
                <a:spcPts val="0"/>
              </a:spcAft>
              <a:buClr>
                <a:srgbClr val="FFFFFF"/>
              </a:buClr>
              <a:buSzPts val="1000"/>
              <a:buFont typeface="Calibri"/>
              <a:buNone/>
              <a:defRPr sz="1000">
                <a:solidFill>
                  <a:srgbClr val="FFFFFF"/>
                </a:solidFill>
              </a:defRPr>
            </a:lvl6pPr>
            <a:lvl7pPr indent="0" lvl="6" marL="0" algn="r">
              <a:lnSpc>
                <a:spcPct val="100000"/>
              </a:lnSpc>
              <a:spcBef>
                <a:spcPts val="0"/>
              </a:spcBef>
              <a:spcAft>
                <a:spcPts val="0"/>
              </a:spcAft>
              <a:buClr>
                <a:srgbClr val="FFFFFF"/>
              </a:buClr>
              <a:buSzPts val="1000"/>
              <a:buFont typeface="Calibri"/>
              <a:buNone/>
              <a:defRPr sz="1000">
                <a:solidFill>
                  <a:srgbClr val="FFFFFF"/>
                </a:solidFill>
              </a:defRPr>
            </a:lvl7pPr>
            <a:lvl8pPr indent="0" lvl="7" marL="0" algn="r">
              <a:lnSpc>
                <a:spcPct val="100000"/>
              </a:lnSpc>
              <a:spcBef>
                <a:spcPts val="0"/>
              </a:spcBef>
              <a:spcAft>
                <a:spcPts val="0"/>
              </a:spcAft>
              <a:buClr>
                <a:srgbClr val="FFFFFF"/>
              </a:buClr>
              <a:buSzPts val="1000"/>
              <a:buFont typeface="Calibri"/>
              <a:buNone/>
              <a:defRPr sz="1000">
                <a:solidFill>
                  <a:srgbClr val="FFFFFF"/>
                </a:solidFill>
              </a:defRPr>
            </a:lvl8pPr>
            <a:lvl9pPr indent="0" lvl="8" marL="0" algn="r">
              <a:lnSpc>
                <a:spcPct val="100000"/>
              </a:lnSpc>
              <a:spcBef>
                <a:spcPts val="0"/>
              </a:spcBef>
              <a:spcAft>
                <a:spcPts val="0"/>
              </a:spcAft>
              <a:buClr>
                <a:srgbClr val="FFFFFF"/>
              </a:buClr>
              <a:buSzPts val="1000"/>
              <a:buFont typeface="Calibri"/>
              <a:buNone/>
              <a:defRPr sz="10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tet secțiune">
  <p:cSld name="Antet secțiune">
    <p:spTree>
      <p:nvGrpSpPr>
        <p:cNvPr id="23" name="Shape 23"/>
        <p:cNvGrpSpPr/>
        <p:nvPr/>
      </p:nvGrpSpPr>
      <p:grpSpPr>
        <a:xfrm>
          <a:off x="0" y="0"/>
          <a:ext cx="0" cy="0"/>
          <a:chOff x="0" y="0"/>
          <a:chExt cx="0" cy="0"/>
        </a:xfrm>
      </p:grpSpPr>
      <p:sp>
        <p:nvSpPr>
          <p:cNvPr id="24" name="Google Shape;24;p21"/>
          <p:cNvSpPr/>
          <p:nvPr/>
        </p:nvSpPr>
        <p:spPr>
          <a:xfrm>
            <a:off x="3175" y="6400800"/>
            <a:ext cx="12188825" cy="457200"/>
          </a:xfrm>
          <a:prstGeom prst="rect">
            <a:avLst/>
          </a:prstGeom>
          <a:solidFill>
            <a:schemeClr val="accent2"/>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5" name="Google Shape;25;p21"/>
          <p:cNvSpPr/>
          <p:nvPr/>
        </p:nvSpPr>
        <p:spPr>
          <a:xfrm>
            <a:off x="14" y="6334316"/>
            <a:ext cx="12188826" cy="64009"/>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6" name="Google Shape;26;p21"/>
          <p:cNvSpPr txBox="1"/>
          <p:nvPr>
            <p:ph type="title"/>
          </p:nvPr>
        </p:nvSpPr>
        <p:spPr>
          <a:xfrm>
            <a:off x="1097280" y="758951"/>
            <a:ext cx="10058401" cy="3566161"/>
          </a:xfrm>
          <a:prstGeom prst="rect">
            <a:avLst/>
          </a:prstGeom>
          <a:noFill/>
          <a:ln>
            <a:noFill/>
          </a:ln>
        </p:spPr>
        <p:txBody>
          <a:bodyPr anchorCtr="0" anchor="b" bIns="45700" lIns="45700" spcFirstLastPara="1" rIns="45700"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85000"/>
              </a:lnSpc>
              <a:spcBef>
                <a:spcPts val="0"/>
              </a:spcBef>
              <a:spcAft>
                <a:spcPts val="0"/>
              </a:spcAft>
              <a:buClr>
                <a:srgbClr val="404040"/>
              </a:buClr>
              <a:buSzPts val="1800"/>
              <a:buNone/>
              <a:defRPr/>
            </a:lvl2pPr>
            <a:lvl3pPr lvl="2" algn="l">
              <a:lnSpc>
                <a:spcPct val="85000"/>
              </a:lnSpc>
              <a:spcBef>
                <a:spcPts val="0"/>
              </a:spcBef>
              <a:spcAft>
                <a:spcPts val="0"/>
              </a:spcAft>
              <a:buClr>
                <a:srgbClr val="404040"/>
              </a:buClr>
              <a:buSzPts val="1800"/>
              <a:buNone/>
              <a:defRPr/>
            </a:lvl3pPr>
            <a:lvl4pPr lvl="3" algn="l">
              <a:lnSpc>
                <a:spcPct val="85000"/>
              </a:lnSpc>
              <a:spcBef>
                <a:spcPts val="0"/>
              </a:spcBef>
              <a:spcAft>
                <a:spcPts val="0"/>
              </a:spcAft>
              <a:buClr>
                <a:srgbClr val="404040"/>
              </a:buClr>
              <a:buSzPts val="1800"/>
              <a:buNone/>
              <a:defRPr/>
            </a:lvl4pPr>
            <a:lvl5pPr lvl="4" algn="l">
              <a:lnSpc>
                <a:spcPct val="85000"/>
              </a:lnSpc>
              <a:spcBef>
                <a:spcPts val="0"/>
              </a:spcBef>
              <a:spcAft>
                <a:spcPts val="0"/>
              </a:spcAft>
              <a:buClr>
                <a:srgbClr val="404040"/>
              </a:buClr>
              <a:buSzPts val="1800"/>
              <a:buNone/>
              <a:defRPr/>
            </a:lvl5pPr>
            <a:lvl6pPr lvl="5" algn="l">
              <a:lnSpc>
                <a:spcPct val="85000"/>
              </a:lnSpc>
              <a:spcBef>
                <a:spcPts val="0"/>
              </a:spcBef>
              <a:spcAft>
                <a:spcPts val="0"/>
              </a:spcAft>
              <a:buClr>
                <a:srgbClr val="404040"/>
              </a:buClr>
              <a:buSzPts val="1800"/>
              <a:buNone/>
              <a:defRPr/>
            </a:lvl6pPr>
            <a:lvl7pPr lvl="6" algn="l">
              <a:lnSpc>
                <a:spcPct val="85000"/>
              </a:lnSpc>
              <a:spcBef>
                <a:spcPts val="0"/>
              </a:spcBef>
              <a:spcAft>
                <a:spcPts val="0"/>
              </a:spcAft>
              <a:buClr>
                <a:srgbClr val="404040"/>
              </a:buClr>
              <a:buSzPts val="1800"/>
              <a:buNone/>
              <a:defRPr/>
            </a:lvl7pPr>
            <a:lvl8pPr lvl="7" algn="l">
              <a:lnSpc>
                <a:spcPct val="85000"/>
              </a:lnSpc>
              <a:spcBef>
                <a:spcPts val="0"/>
              </a:spcBef>
              <a:spcAft>
                <a:spcPts val="0"/>
              </a:spcAft>
              <a:buClr>
                <a:srgbClr val="404040"/>
              </a:buClr>
              <a:buSzPts val="1800"/>
              <a:buNone/>
              <a:defRPr/>
            </a:lvl8pPr>
            <a:lvl9pPr lvl="8" algn="l">
              <a:lnSpc>
                <a:spcPct val="85000"/>
              </a:lnSpc>
              <a:spcBef>
                <a:spcPts val="0"/>
              </a:spcBef>
              <a:spcAft>
                <a:spcPts val="0"/>
              </a:spcAft>
              <a:buClr>
                <a:srgbClr val="404040"/>
              </a:buClr>
              <a:buSzPts val="1800"/>
              <a:buNone/>
              <a:defRPr/>
            </a:lvl9pPr>
          </a:lstStyle>
          <a:p/>
        </p:txBody>
      </p:sp>
      <p:sp>
        <p:nvSpPr>
          <p:cNvPr id="27" name="Google Shape;27;p21"/>
          <p:cNvSpPr txBox="1"/>
          <p:nvPr>
            <p:ph idx="1" type="body"/>
          </p:nvPr>
        </p:nvSpPr>
        <p:spPr>
          <a:xfrm>
            <a:off x="1097280" y="4453128"/>
            <a:ext cx="10058401" cy="114300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Clr>
                <a:srgbClr val="344068"/>
              </a:buClr>
              <a:buSzPts val="2400"/>
              <a:buFont typeface="Calibri"/>
              <a:buNone/>
              <a:defRPr sz="2400" cap="none">
                <a:solidFill>
                  <a:srgbClr val="344068"/>
                </a:solidFill>
                <a:latin typeface="Calibri"/>
                <a:ea typeface="Calibri"/>
                <a:cs typeface="Calibri"/>
                <a:sym typeface="Calibri"/>
              </a:defRPr>
            </a:lvl1pPr>
            <a:lvl2pPr indent="-228600" lvl="1" marL="914400" algn="l">
              <a:lnSpc>
                <a:spcPct val="90000"/>
              </a:lnSpc>
              <a:spcBef>
                <a:spcPts val="1200"/>
              </a:spcBef>
              <a:spcAft>
                <a:spcPts val="0"/>
              </a:spcAft>
              <a:buClr>
                <a:srgbClr val="344068"/>
              </a:buClr>
              <a:buSzPts val="2400"/>
              <a:buFont typeface="Calibri"/>
              <a:buNone/>
              <a:defRPr sz="2400" cap="none">
                <a:solidFill>
                  <a:srgbClr val="344068"/>
                </a:solidFill>
                <a:latin typeface="Calibri"/>
                <a:ea typeface="Calibri"/>
                <a:cs typeface="Calibri"/>
                <a:sym typeface="Calibri"/>
              </a:defRPr>
            </a:lvl2pPr>
            <a:lvl3pPr indent="-228600" lvl="2" marL="1371600" algn="l">
              <a:lnSpc>
                <a:spcPct val="90000"/>
              </a:lnSpc>
              <a:spcBef>
                <a:spcPts val="1200"/>
              </a:spcBef>
              <a:spcAft>
                <a:spcPts val="0"/>
              </a:spcAft>
              <a:buClr>
                <a:srgbClr val="344068"/>
              </a:buClr>
              <a:buSzPts val="2400"/>
              <a:buFont typeface="Calibri"/>
              <a:buNone/>
              <a:defRPr sz="2400" cap="none">
                <a:solidFill>
                  <a:srgbClr val="344068"/>
                </a:solidFill>
                <a:latin typeface="Calibri"/>
                <a:ea typeface="Calibri"/>
                <a:cs typeface="Calibri"/>
                <a:sym typeface="Calibri"/>
              </a:defRPr>
            </a:lvl3pPr>
            <a:lvl4pPr indent="-228600" lvl="3" marL="1828800" algn="l">
              <a:lnSpc>
                <a:spcPct val="90000"/>
              </a:lnSpc>
              <a:spcBef>
                <a:spcPts val="1200"/>
              </a:spcBef>
              <a:spcAft>
                <a:spcPts val="0"/>
              </a:spcAft>
              <a:buClr>
                <a:srgbClr val="344068"/>
              </a:buClr>
              <a:buSzPts val="2400"/>
              <a:buFont typeface="Calibri"/>
              <a:buNone/>
              <a:defRPr sz="2400" cap="none">
                <a:solidFill>
                  <a:srgbClr val="344068"/>
                </a:solidFill>
                <a:latin typeface="Calibri"/>
                <a:ea typeface="Calibri"/>
                <a:cs typeface="Calibri"/>
                <a:sym typeface="Calibri"/>
              </a:defRPr>
            </a:lvl4pPr>
            <a:lvl5pPr indent="-228600" lvl="4" marL="2286000" algn="l">
              <a:lnSpc>
                <a:spcPct val="90000"/>
              </a:lnSpc>
              <a:spcBef>
                <a:spcPts val="1200"/>
              </a:spcBef>
              <a:spcAft>
                <a:spcPts val="0"/>
              </a:spcAft>
              <a:buClr>
                <a:srgbClr val="344068"/>
              </a:buClr>
              <a:buSzPts val="2400"/>
              <a:buFont typeface="Calibri"/>
              <a:buNone/>
              <a:defRPr sz="2400" cap="none">
                <a:solidFill>
                  <a:srgbClr val="344068"/>
                </a:solidFill>
                <a:latin typeface="Calibri"/>
                <a:ea typeface="Calibri"/>
                <a:cs typeface="Calibri"/>
                <a:sym typeface="Calibri"/>
              </a:defRPr>
            </a:lvl5pPr>
            <a:lvl6pPr indent="-342900" lvl="5" marL="2743200" algn="l">
              <a:lnSpc>
                <a:spcPct val="90000"/>
              </a:lnSpc>
              <a:spcBef>
                <a:spcPts val="1200"/>
              </a:spcBef>
              <a:spcAft>
                <a:spcPts val="0"/>
              </a:spcAft>
              <a:buSzPts val="1800"/>
              <a:buChar char="◦"/>
              <a:defRPr/>
            </a:lvl6pPr>
            <a:lvl7pPr indent="-342900" lvl="6" marL="3200400" algn="l">
              <a:lnSpc>
                <a:spcPct val="90000"/>
              </a:lnSpc>
              <a:spcBef>
                <a:spcPts val="1200"/>
              </a:spcBef>
              <a:spcAft>
                <a:spcPts val="0"/>
              </a:spcAft>
              <a:buSzPts val="1800"/>
              <a:buChar char="◦"/>
              <a:defRPr/>
            </a:lvl7pPr>
            <a:lvl8pPr indent="-342900" lvl="7" marL="3657600" algn="l">
              <a:lnSpc>
                <a:spcPct val="90000"/>
              </a:lnSpc>
              <a:spcBef>
                <a:spcPts val="1200"/>
              </a:spcBef>
              <a:spcAft>
                <a:spcPts val="0"/>
              </a:spcAft>
              <a:buSzPts val="1800"/>
              <a:buChar char="◦"/>
              <a:defRPr/>
            </a:lvl8pPr>
            <a:lvl9pPr indent="-342900" lvl="8" marL="4114800" algn="l">
              <a:lnSpc>
                <a:spcPct val="90000"/>
              </a:lnSpc>
              <a:spcBef>
                <a:spcPts val="1200"/>
              </a:spcBef>
              <a:spcAft>
                <a:spcPts val="0"/>
              </a:spcAft>
              <a:buSzPts val="1800"/>
              <a:buChar char="◦"/>
              <a:defRPr/>
            </a:lvl9pPr>
          </a:lstStyle>
          <a:p/>
        </p:txBody>
      </p:sp>
      <p:cxnSp>
        <p:nvCxnSpPr>
          <p:cNvPr id="28" name="Google Shape;28;p21"/>
          <p:cNvCxnSpPr/>
          <p:nvPr/>
        </p:nvCxnSpPr>
        <p:spPr>
          <a:xfrm>
            <a:off x="1207657" y="4343400"/>
            <a:ext cx="9875521" cy="0"/>
          </a:xfrm>
          <a:prstGeom prst="straightConnector1">
            <a:avLst/>
          </a:prstGeom>
          <a:noFill/>
          <a:ln cap="flat" cmpd="sng" w="9525">
            <a:solidFill>
              <a:srgbClr val="808080"/>
            </a:solidFill>
            <a:prstDash val="solid"/>
            <a:round/>
            <a:headEnd len="sm" w="sm" type="none"/>
            <a:tailEnd len="sm" w="sm" type="none"/>
          </a:ln>
        </p:spPr>
      </p:cxnSp>
      <p:sp>
        <p:nvSpPr>
          <p:cNvPr id="29" name="Google Shape;29;p21"/>
          <p:cNvSpPr txBox="1"/>
          <p:nvPr>
            <p:ph idx="12" type="sldNum"/>
          </p:nvPr>
        </p:nvSpPr>
        <p:spPr>
          <a:xfrm>
            <a:off x="10979606" y="6528092"/>
            <a:ext cx="232877" cy="228512"/>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FFFFF"/>
              </a:buClr>
              <a:buSzPts val="1000"/>
              <a:buFont typeface="Calibri"/>
              <a:buNone/>
              <a:defRPr sz="1000">
                <a:solidFill>
                  <a:srgbClr val="FFFFFF"/>
                </a:solidFill>
              </a:defRPr>
            </a:lvl1pPr>
            <a:lvl2pPr indent="0" lvl="1" marL="0" algn="r">
              <a:lnSpc>
                <a:spcPct val="100000"/>
              </a:lnSpc>
              <a:spcBef>
                <a:spcPts val="0"/>
              </a:spcBef>
              <a:spcAft>
                <a:spcPts val="0"/>
              </a:spcAft>
              <a:buClr>
                <a:srgbClr val="FFFFFF"/>
              </a:buClr>
              <a:buSzPts val="1000"/>
              <a:buFont typeface="Calibri"/>
              <a:buNone/>
              <a:defRPr sz="1000">
                <a:solidFill>
                  <a:srgbClr val="FFFFFF"/>
                </a:solidFill>
              </a:defRPr>
            </a:lvl2pPr>
            <a:lvl3pPr indent="0" lvl="2" marL="0" algn="r">
              <a:lnSpc>
                <a:spcPct val="100000"/>
              </a:lnSpc>
              <a:spcBef>
                <a:spcPts val="0"/>
              </a:spcBef>
              <a:spcAft>
                <a:spcPts val="0"/>
              </a:spcAft>
              <a:buClr>
                <a:srgbClr val="FFFFFF"/>
              </a:buClr>
              <a:buSzPts val="1000"/>
              <a:buFont typeface="Calibri"/>
              <a:buNone/>
              <a:defRPr sz="1000">
                <a:solidFill>
                  <a:srgbClr val="FFFFFF"/>
                </a:solidFill>
              </a:defRPr>
            </a:lvl3pPr>
            <a:lvl4pPr indent="0" lvl="3" marL="0" algn="r">
              <a:lnSpc>
                <a:spcPct val="100000"/>
              </a:lnSpc>
              <a:spcBef>
                <a:spcPts val="0"/>
              </a:spcBef>
              <a:spcAft>
                <a:spcPts val="0"/>
              </a:spcAft>
              <a:buClr>
                <a:srgbClr val="FFFFFF"/>
              </a:buClr>
              <a:buSzPts val="1000"/>
              <a:buFont typeface="Calibri"/>
              <a:buNone/>
              <a:defRPr sz="1000">
                <a:solidFill>
                  <a:srgbClr val="FFFFFF"/>
                </a:solidFill>
              </a:defRPr>
            </a:lvl4pPr>
            <a:lvl5pPr indent="0" lvl="4" marL="0" algn="r">
              <a:lnSpc>
                <a:spcPct val="100000"/>
              </a:lnSpc>
              <a:spcBef>
                <a:spcPts val="0"/>
              </a:spcBef>
              <a:spcAft>
                <a:spcPts val="0"/>
              </a:spcAft>
              <a:buClr>
                <a:srgbClr val="FFFFFF"/>
              </a:buClr>
              <a:buSzPts val="1000"/>
              <a:buFont typeface="Calibri"/>
              <a:buNone/>
              <a:defRPr sz="1000">
                <a:solidFill>
                  <a:srgbClr val="FFFFFF"/>
                </a:solidFill>
              </a:defRPr>
            </a:lvl5pPr>
            <a:lvl6pPr indent="0" lvl="5" marL="0" algn="r">
              <a:lnSpc>
                <a:spcPct val="100000"/>
              </a:lnSpc>
              <a:spcBef>
                <a:spcPts val="0"/>
              </a:spcBef>
              <a:spcAft>
                <a:spcPts val="0"/>
              </a:spcAft>
              <a:buClr>
                <a:srgbClr val="FFFFFF"/>
              </a:buClr>
              <a:buSzPts val="1000"/>
              <a:buFont typeface="Calibri"/>
              <a:buNone/>
              <a:defRPr sz="1000">
                <a:solidFill>
                  <a:srgbClr val="FFFFFF"/>
                </a:solidFill>
              </a:defRPr>
            </a:lvl6pPr>
            <a:lvl7pPr indent="0" lvl="6" marL="0" algn="r">
              <a:lnSpc>
                <a:spcPct val="100000"/>
              </a:lnSpc>
              <a:spcBef>
                <a:spcPts val="0"/>
              </a:spcBef>
              <a:spcAft>
                <a:spcPts val="0"/>
              </a:spcAft>
              <a:buClr>
                <a:srgbClr val="FFFFFF"/>
              </a:buClr>
              <a:buSzPts val="1000"/>
              <a:buFont typeface="Calibri"/>
              <a:buNone/>
              <a:defRPr sz="1000">
                <a:solidFill>
                  <a:srgbClr val="FFFFFF"/>
                </a:solidFill>
              </a:defRPr>
            </a:lvl7pPr>
            <a:lvl8pPr indent="0" lvl="7" marL="0" algn="r">
              <a:lnSpc>
                <a:spcPct val="100000"/>
              </a:lnSpc>
              <a:spcBef>
                <a:spcPts val="0"/>
              </a:spcBef>
              <a:spcAft>
                <a:spcPts val="0"/>
              </a:spcAft>
              <a:buClr>
                <a:srgbClr val="FFFFFF"/>
              </a:buClr>
              <a:buSzPts val="1000"/>
              <a:buFont typeface="Calibri"/>
              <a:buNone/>
              <a:defRPr sz="1000">
                <a:solidFill>
                  <a:srgbClr val="FFFFFF"/>
                </a:solidFill>
              </a:defRPr>
            </a:lvl8pPr>
            <a:lvl9pPr indent="0" lvl="8" marL="0" algn="r">
              <a:lnSpc>
                <a:spcPct val="100000"/>
              </a:lnSpc>
              <a:spcBef>
                <a:spcPts val="0"/>
              </a:spcBef>
              <a:spcAft>
                <a:spcPts val="0"/>
              </a:spcAft>
              <a:buClr>
                <a:srgbClr val="FFFFFF"/>
              </a:buClr>
              <a:buSzPts val="1000"/>
              <a:buFont typeface="Calibri"/>
              <a:buNone/>
              <a:defRPr sz="10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uă tipuri de conținut">
  <p:cSld name="Două tipuri de conținut">
    <p:spTree>
      <p:nvGrpSpPr>
        <p:cNvPr id="30" name="Shape 30"/>
        <p:cNvGrpSpPr/>
        <p:nvPr/>
      </p:nvGrpSpPr>
      <p:grpSpPr>
        <a:xfrm>
          <a:off x="0" y="0"/>
          <a:ext cx="0" cy="0"/>
          <a:chOff x="0" y="0"/>
          <a:chExt cx="0" cy="0"/>
        </a:xfrm>
      </p:grpSpPr>
      <p:sp>
        <p:nvSpPr>
          <p:cNvPr id="31" name="Google Shape;31;p22"/>
          <p:cNvSpPr txBox="1"/>
          <p:nvPr>
            <p:ph type="title"/>
          </p:nvPr>
        </p:nvSpPr>
        <p:spPr>
          <a:xfrm>
            <a:off x="1097280" y="286603"/>
            <a:ext cx="10058401" cy="1450757"/>
          </a:xfrm>
          <a:prstGeom prst="rect">
            <a:avLst/>
          </a:prstGeom>
          <a:noFill/>
          <a:ln>
            <a:noFill/>
          </a:ln>
        </p:spPr>
        <p:txBody>
          <a:bodyPr anchorCtr="0" anchor="b" bIns="45700" lIns="45700" spcFirstLastPara="1" rIns="45700" wrap="square" tIns="45700">
            <a:normAutofit/>
          </a:bodyPr>
          <a:lstStyle>
            <a:lvl1pPr lvl="0" algn="l">
              <a:lnSpc>
                <a:spcPct val="85000"/>
              </a:lnSpc>
              <a:spcBef>
                <a:spcPts val="0"/>
              </a:spcBef>
              <a:spcAft>
                <a:spcPts val="0"/>
              </a:spcAft>
              <a:buClr>
                <a:srgbClr val="404040"/>
              </a:buClr>
              <a:buSzPts val="1800"/>
              <a:buNone/>
              <a:defRPr/>
            </a:lvl1pPr>
            <a:lvl2pPr lvl="1" algn="l">
              <a:lnSpc>
                <a:spcPct val="85000"/>
              </a:lnSpc>
              <a:spcBef>
                <a:spcPts val="0"/>
              </a:spcBef>
              <a:spcAft>
                <a:spcPts val="0"/>
              </a:spcAft>
              <a:buClr>
                <a:srgbClr val="404040"/>
              </a:buClr>
              <a:buSzPts val="1800"/>
              <a:buNone/>
              <a:defRPr/>
            </a:lvl2pPr>
            <a:lvl3pPr lvl="2" algn="l">
              <a:lnSpc>
                <a:spcPct val="85000"/>
              </a:lnSpc>
              <a:spcBef>
                <a:spcPts val="0"/>
              </a:spcBef>
              <a:spcAft>
                <a:spcPts val="0"/>
              </a:spcAft>
              <a:buClr>
                <a:srgbClr val="404040"/>
              </a:buClr>
              <a:buSzPts val="1800"/>
              <a:buNone/>
              <a:defRPr/>
            </a:lvl3pPr>
            <a:lvl4pPr lvl="3" algn="l">
              <a:lnSpc>
                <a:spcPct val="85000"/>
              </a:lnSpc>
              <a:spcBef>
                <a:spcPts val="0"/>
              </a:spcBef>
              <a:spcAft>
                <a:spcPts val="0"/>
              </a:spcAft>
              <a:buClr>
                <a:srgbClr val="404040"/>
              </a:buClr>
              <a:buSzPts val="1800"/>
              <a:buNone/>
              <a:defRPr/>
            </a:lvl4pPr>
            <a:lvl5pPr lvl="4" algn="l">
              <a:lnSpc>
                <a:spcPct val="85000"/>
              </a:lnSpc>
              <a:spcBef>
                <a:spcPts val="0"/>
              </a:spcBef>
              <a:spcAft>
                <a:spcPts val="0"/>
              </a:spcAft>
              <a:buClr>
                <a:srgbClr val="404040"/>
              </a:buClr>
              <a:buSzPts val="1800"/>
              <a:buNone/>
              <a:defRPr/>
            </a:lvl5pPr>
            <a:lvl6pPr lvl="5" algn="l">
              <a:lnSpc>
                <a:spcPct val="85000"/>
              </a:lnSpc>
              <a:spcBef>
                <a:spcPts val="0"/>
              </a:spcBef>
              <a:spcAft>
                <a:spcPts val="0"/>
              </a:spcAft>
              <a:buClr>
                <a:srgbClr val="404040"/>
              </a:buClr>
              <a:buSzPts val="1800"/>
              <a:buNone/>
              <a:defRPr/>
            </a:lvl6pPr>
            <a:lvl7pPr lvl="6" algn="l">
              <a:lnSpc>
                <a:spcPct val="85000"/>
              </a:lnSpc>
              <a:spcBef>
                <a:spcPts val="0"/>
              </a:spcBef>
              <a:spcAft>
                <a:spcPts val="0"/>
              </a:spcAft>
              <a:buClr>
                <a:srgbClr val="404040"/>
              </a:buClr>
              <a:buSzPts val="1800"/>
              <a:buNone/>
              <a:defRPr/>
            </a:lvl7pPr>
            <a:lvl8pPr lvl="7" algn="l">
              <a:lnSpc>
                <a:spcPct val="85000"/>
              </a:lnSpc>
              <a:spcBef>
                <a:spcPts val="0"/>
              </a:spcBef>
              <a:spcAft>
                <a:spcPts val="0"/>
              </a:spcAft>
              <a:buClr>
                <a:srgbClr val="404040"/>
              </a:buClr>
              <a:buSzPts val="1800"/>
              <a:buNone/>
              <a:defRPr/>
            </a:lvl8pPr>
            <a:lvl9pPr lvl="8" algn="l">
              <a:lnSpc>
                <a:spcPct val="85000"/>
              </a:lnSpc>
              <a:spcBef>
                <a:spcPts val="0"/>
              </a:spcBef>
              <a:spcAft>
                <a:spcPts val="0"/>
              </a:spcAft>
              <a:buClr>
                <a:srgbClr val="404040"/>
              </a:buClr>
              <a:buSzPts val="1800"/>
              <a:buNone/>
              <a:defRPr/>
            </a:lvl9pPr>
          </a:lstStyle>
          <a:p/>
        </p:txBody>
      </p:sp>
      <p:sp>
        <p:nvSpPr>
          <p:cNvPr id="32" name="Google Shape;32;p22"/>
          <p:cNvSpPr txBox="1"/>
          <p:nvPr>
            <p:ph idx="1" type="body"/>
          </p:nvPr>
        </p:nvSpPr>
        <p:spPr>
          <a:xfrm>
            <a:off x="1097280" y="1845734"/>
            <a:ext cx="4937760" cy="40233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1200"/>
              </a:spcBef>
              <a:spcAft>
                <a:spcPts val="0"/>
              </a:spcAft>
              <a:buSzPts val="1800"/>
              <a:buChar char="◦"/>
              <a:defRPr/>
            </a:lvl3pPr>
            <a:lvl4pPr indent="-342900" lvl="3" marL="1828800" algn="l">
              <a:lnSpc>
                <a:spcPct val="90000"/>
              </a:lnSpc>
              <a:spcBef>
                <a:spcPts val="1200"/>
              </a:spcBef>
              <a:spcAft>
                <a:spcPts val="0"/>
              </a:spcAft>
              <a:buSzPts val="1800"/>
              <a:buChar char="◦"/>
              <a:defRPr/>
            </a:lvl4pPr>
            <a:lvl5pPr indent="-342900" lvl="4" marL="2286000" algn="l">
              <a:lnSpc>
                <a:spcPct val="90000"/>
              </a:lnSpc>
              <a:spcBef>
                <a:spcPts val="1200"/>
              </a:spcBef>
              <a:spcAft>
                <a:spcPts val="0"/>
              </a:spcAft>
              <a:buSzPts val="1800"/>
              <a:buChar char="◦"/>
              <a:defRPr/>
            </a:lvl5pPr>
            <a:lvl6pPr indent="-342900" lvl="5" marL="2743200" algn="l">
              <a:lnSpc>
                <a:spcPct val="90000"/>
              </a:lnSpc>
              <a:spcBef>
                <a:spcPts val="1200"/>
              </a:spcBef>
              <a:spcAft>
                <a:spcPts val="0"/>
              </a:spcAft>
              <a:buSzPts val="1800"/>
              <a:buChar char="◦"/>
              <a:defRPr/>
            </a:lvl6pPr>
            <a:lvl7pPr indent="-342900" lvl="6" marL="3200400" algn="l">
              <a:lnSpc>
                <a:spcPct val="90000"/>
              </a:lnSpc>
              <a:spcBef>
                <a:spcPts val="1200"/>
              </a:spcBef>
              <a:spcAft>
                <a:spcPts val="0"/>
              </a:spcAft>
              <a:buSzPts val="1800"/>
              <a:buChar char="◦"/>
              <a:defRPr/>
            </a:lvl7pPr>
            <a:lvl8pPr indent="-342900" lvl="7" marL="3657600" algn="l">
              <a:lnSpc>
                <a:spcPct val="90000"/>
              </a:lnSpc>
              <a:spcBef>
                <a:spcPts val="1200"/>
              </a:spcBef>
              <a:spcAft>
                <a:spcPts val="0"/>
              </a:spcAft>
              <a:buSzPts val="1800"/>
              <a:buChar char="◦"/>
              <a:defRPr/>
            </a:lvl8pPr>
            <a:lvl9pPr indent="-342900" lvl="8" marL="4114800" algn="l">
              <a:lnSpc>
                <a:spcPct val="90000"/>
              </a:lnSpc>
              <a:spcBef>
                <a:spcPts val="1200"/>
              </a:spcBef>
              <a:spcAft>
                <a:spcPts val="0"/>
              </a:spcAft>
              <a:buSzPts val="1800"/>
              <a:buChar char="◦"/>
              <a:defRPr/>
            </a:lvl9pPr>
          </a:lstStyle>
          <a:p/>
        </p:txBody>
      </p:sp>
      <p:sp>
        <p:nvSpPr>
          <p:cNvPr id="33" name="Google Shape;33;p22"/>
          <p:cNvSpPr txBox="1"/>
          <p:nvPr>
            <p:ph idx="12" type="sldNum"/>
          </p:nvPr>
        </p:nvSpPr>
        <p:spPr>
          <a:xfrm>
            <a:off x="10979606" y="6528092"/>
            <a:ext cx="232877" cy="228512"/>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FFFFF"/>
              </a:buClr>
              <a:buSzPts val="1000"/>
              <a:buFont typeface="Calibri"/>
              <a:buNone/>
              <a:defRPr sz="1000">
                <a:solidFill>
                  <a:srgbClr val="FFFFFF"/>
                </a:solidFill>
              </a:defRPr>
            </a:lvl1pPr>
            <a:lvl2pPr indent="0" lvl="1" marL="0" algn="r">
              <a:lnSpc>
                <a:spcPct val="100000"/>
              </a:lnSpc>
              <a:spcBef>
                <a:spcPts val="0"/>
              </a:spcBef>
              <a:spcAft>
                <a:spcPts val="0"/>
              </a:spcAft>
              <a:buClr>
                <a:srgbClr val="FFFFFF"/>
              </a:buClr>
              <a:buSzPts val="1000"/>
              <a:buFont typeface="Calibri"/>
              <a:buNone/>
              <a:defRPr sz="1000">
                <a:solidFill>
                  <a:srgbClr val="FFFFFF"/>
                </a:solidFill>
              </a:defRPr>
            </a:lvl2pPr>
            <a:lvl3pPr indent="0" lvl="2" marL="0" algn="r">
              <a:lnSpc>
                <a:spcPct val="100000"/>
              </a:lnSpc>
              <a:spcBef>
                <a:spcPts val="0"/>
              </a:spcBef>
              <a:spcAft>
                <a:spcPts val="0"/>
              </a:spcAft>
              <a:buClr>
                <a:srgbClr val="FFFFFF"/>
              </a:buClr>
              <a:buSzPts val="1000"/>
              <a:buFont typeface="Calibri"/>
              <a:buNone/>
              <a:defRPr sz="1000">
                <a:solidFill>
                  <a:srgbClr val="FFFFFF"/>
                </a:solidFill>
              </a:defRPr>
            </a:lvl3pPr>
            <a:lvl4pPr indent="0" lvl="3" marL="0" algn="r">
              <a:lnSpc>
                <a:spcPct val="100000"/>
              </a:lnSpc>
              <a:spcBef>
                <a:spcPts val="0"/>
              </a:spcBef>
              <a:spcAft>
                <a:spcPts val="0"/>
              </a:spcAft>
              <a:buClr>
                <a:srgbClr val="FFFFFF"/>
              </a:buClr>
              <a:buSzPts val="1000"/>
              <a:buFont typeface="Calibri"/>
              <a:buNone/>
              <a:defRPr sz="1000">
                <a:solidFill>
                  <a:srgbClr val="FFFFFF"/>
                </a:solidFill>
              </a:defRPr>
            </a:lvl4pPr>
            <a:lvl5pPr indent="0" lvl="4" marL="0" algn="r">
              <a:lnSpc>
                <a:spcPct val="100000"/>
              </a:lnSpc>
              <a:spcBef>
                <a:spcPts val="0"/>
              </a:spcBef>
              <a:spcAft>
                <a:spcPts val="0"/>
              </a:spcAft>
              <a:buClr>
                <a:srgbClr val="FFFFFF"/>
              </a:buClr>
              <a:buSzPts val="1000"/>
              <a:buFont typeface="Calibri"/>
              <a:buNone/>
              <a:defRPr sz="1000">
                <a:solidFill>
                  <a:srgbClr val="FFFFFF"/>
                </a:solidFill>
              </a:defRPr>
            </a:lvl5pPr>
            <a:lvl6pPr indent="0" lvl="5" marL="0" algn="r">
              <a:lnSpc>
                <a:spcPct val="100000"/>
              </a:lnSpc>
              <a:spcBef>
                <a:spcPts val="0"/>
              </a:spcBef>
              <a:spcAft>
                <a:spcPts val="0"/>
              </a:spcAft>
              <a:buClr>
                <a:srgbClr val="FFFFFF"/>
              </a:buClr>
              <a:buSzPts val="1000"/>
              <a:buFont typeface="Calibri"/>
              <a:buNone/>
              <a:defRPr sz="1000">
                <a:solidFill>
                  <a:srgbClr val="FFFFFF"/>
                </a:solidFill>
              </a:defRPr>
            </a:lvl6pPr>
            <a:lvl7pPr indent="0" lvl="6" marL="0" algn="r">
              <a:lnSpc>
                <a:spcPct val="100000"/>
              </a:lnSpc>
              <a:spcBef>
                <a:spcPts val="0"/>
              </a:spcBef>
              <a:spcAft>
                <a:spcPts val="0"/>
              </a:spcAft>
              <a:buClr>
                <a:srgbClr val="FFFFFF"/>
              </a:buClr>
              <a:buSzPts val="1000"/>
              <a:buFont typeface="Calibri"/>
              <a:buNone/>
              <a:defRPr sz="1000">
                <a:solidFill>
                  <a:srgbClr val="FFFFFF"/>
                </a:solidFill>
              </a:defRPr>
            </a:lvl7pPr>
            <a:lvl8pPr indent="0" lvl="7" marL="0" algn="r">
              <a:lnSpc>
                <a:spcPct val="100000"/>
              </a:lnSpc>
              <a:spcBef>
                <a:spcPts val="0"/>
              </a:spcBef>
              <a:spcAft>
                <a:spcPts val="0"/>
              </a:spcAft>
              <a:buClr>
                <a:srgbClr val="FFFFFF"/>
              </a:buClr>
              <a:buSzPts val="1000"/>
              <a:buFont typeface="Calibri"/>
              <a:buNone/>
              <a:defRPr sz="1000">
                <a:solidFill>
                  <a:srgbClr val="FFFFFF"/>
                </a:solidFill>
              </a:defRPr>
            </a:lvl8pPr>
            <a:lvl9pPr indent="0" lvl="8" marL="0" algn="r">
              <a:lnSpc>
                <a:spcPct val="100000"/>
              </a:lnSpc>
              <a:spcBef>
                <a:spcPts val="0"/>
              </a:spcBef>
              <a:spcAft>
                <a:spcPts val="0"/>
              </a:spcAft>
              <a:buClr>
                <a:srgbClr val="FFFFFF"/>
              </a:buClr>
              <a:buSzPts val="1000"/>
              <a:buFont typeface="Calibri"/>
              <a:buNone/>
              <a:defRPr sz="10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ție">
  <p:cSld name="Comparație">
    <p:spTree>
      <p:nvGrpSpPr>
        <p:cNvPr id="34" name="Shape 34"/>
        <p:cNvGrpSpPr/>
        <p:nvPr/>
      </p:nvGrpSpPr>
      <p:grpSpPr>
        <a:xfrm>
          <a:off x="0" y="0"/>
          <a:ext cx="0" cy="0"/>
          <a:chOff x="0" y="0"/>
          <a:chExt cx="0" cy="0"/>
        </a:xfrm>
      </p:grpSpPr>
      <p:sp>
        <p:nvSpPr>
          <p:cNvPr id="35" name="Google Shape;35;p23"/>
          <p:cNvSpPr txBox="1"/>
          <p:nvPr>
            <p:ph type="title"/>
          </p:nvPr>
        </p:nvSpPr>
        <p:spPr>
          <a:xfrm>
            <a:off x="1097280" y="286603"/>
            <a:ext cx="10058401" cy="1450757"/>
          </a:xfrm>
          <a:prstGeom prst="rect">
            <a:avLst/>
          </a:prstGeom>
          <a:noFill/>
          <a:ln>
            <a:noFill/>
          </a:ln>
        </p:spPr>
        <p:txBody>
          <a:bodyPr anchorCtr="0" anchor="b" bIns="45700" lIns="45700" spcFirstLastPara="1" rIns="45700" wrap="square" tIns="45700">
            <a:normAutofit/>
          </a:bodyPr>
          <a:lstStyle>
            <a:lvl1pPr lvl="0" algn="l">
              <a:lnSpc>
                <a:spcPct val="85000"/>
              </a:lnSpc>
              <a:spcBef>
                <a:spcPts val="0"/>
              </a:spcBef>
              <a:spcAft>
                <a:spcPts val="0"/>
              </a:spcAft>
              <a:buClr>
                <a:srgbClr val="404040"/>
              </a:buClr>
              <a:buSzPts val="1800"/>
              <a:buNone/>
              <a:defRPr/>
            </a:lvl1pPr>
            <a:lvl2pPr lvl="1" algn="l">
              <a:lnSpc>
                <a:spcPct val="85000"/>
              </a:lnSpc>
              <a:spcBef>
                <a:spcPts val="0"/>
              </a:spcBef>
              <a:spcAft>
                <a:spcPts val="0"/>
              </a:spcAft>
              <a:buClr>
                <a:srgbClr val="404040"/>
              </a:buClr>
              <a:buSzPts val="1800"/>
              <a:buNone/>
              <a:defRPr/>
            </a:lvl2pPr>
            <a:lvl3pPr lvl="2" algn="l">
              <a:lnSpc>
                <a:spcPct val="85000"/>
              </a:lnSpc>
              <a:spcBef>
                <a:spcPts val="0"/>
              </a:spcBef>
              <a:spcAft>
                <a:spcPts val="0"/>
              </a:spcAft>
              <a:buClr>
                <a:srgbClr val="404040"/>
              </a:buClr>
              <a:buSzPts val="1800"/>
              <a:buNone/>
              <a:defRPr/>
            </a:lvl3pPr>
            <a:lvl4pPr lvl="3" algn="l">
              <a:lnSpc>
                <a:spcPct val="85000"/>
              </a:lnSpc>
              <a:spcBef>
                <a:spcPts val="0"/>
              </a:spcBef>
              <a:spcAft>
                <a:spcPts val="0"/>
              </a:spcAft>
              <a:buClr>
                <a:srgbClr val="404040"/>
              </a:buClr>
              <a:buSzPts val="1800"/>
              <a:buNone/>
              <a:defRPr/>
            </a:lvl4pPr>
            <a:lvl5pPr lvl="4" algn="l">
              <a:lnSpc>
                <a:spcPct val="85000"/>
              </a:lnSpc>
              <a:spcBef>
                <a:spcPts val="0"/>
              </a:spcBef>
              <a:spcAft>
                <a:spcPts val="0"/>
              </a:spcAft>
              <a:buClr>
                <a:srgbClr val="404040"/>
              </a:buClr>
              <a:buSzPts val="1800"/>
              <a:buNone/>
              <a:defRPr/>
            </a:lvl5pPr>
            <a:lvl6pPr lvl="5" algn="l">
              <a:lnSpc>
                <a:spcPct val="85000"/>
              </a:lnSpc>
              <a:spcBef>
                <a:spcPts val="0"/>
              </a:spcBef>
              <a:spcAft>
                <a:spcPts val="0"/>
              </a:spcAft>
              <a:buClr>
                <a:srgbClr val="404040"/>
              </a:buClr>
              <a:buSzPts val="1800"/>
              <a:buNone/>
              <a:defRPr/>
            </a:lvl6pPr>
            <a:lvl7pPr lvl="6" algn="l">
              <a:lnSpc>
                <a:spcPct val="85000"/>
              </a:lnSpc>
              <a:spcBef>
                <a:spcPts val="0"/>
              </a:spcBef>
              <a:spcAft>
                <a:spcPts val="0"/>
              </a:spcAft>
              <a:buClr>
                <a:srgbClr val="404040"/>
              </a:buClr>
              <a:buSzPts val="1800"/>
              <a:buNone/>
              <a:defRPr/>
            </a:lvl7pPr>
            <a:lvl8pPr lvl="7" algn="l">
              <a:lnSpc>
                <a:spcPct val="85000"/>
              </a:lnSpc>
              <a:spcBef>
                <a:spcPts val="0"/>
              </a:spcBef>
              <a:spcAft>
                <a:spcPts val="0"/>
              </a:spcAft>
              <a:buClr>
                <a:srgbClr val="404040"/>
              </a:buClr>
              <a:buSzPts val="1800"/>
              <a:buNone/>
              <a:defRPr/>
            </a:lvl8pPr>
            <a:lvl9pPr lvl="8" algn="l">
              <a:lnSpc>
                <a:spcPct val="85000"/>
              </a:lnSpc>
              <a:spcBef>
                <a:spcPts val="0"/>
              </a:spcBef>
              <a:spcAft>
                <a:spcPts val="0"/>
              </a:spcAft>
              <a:buClr>
                <a:srgbClr val="404040"/>
              </a:buClr>
              <a:buSzPts val="1800"/>
              <a:buNone/>
              <a:defRPr/>
            </a:lvl9pPr>
          </a:lstStyle>
          <a:p/>
        </p:txBody>
      </p:sp>
      <p:sp>
        <p:nvSpPr>
          <p:cNvPr id="36" name="Google Shape;36;p23"/>
          <p:cNvSpPr txBox="1"/>
          <p:nvPr>
            <p:ph idx="1" type="body"/>
          </p:nvPr>
        </p:nvSpPr>
        <p:spPr>
          <a:xfrm>
            <a:off x="1097280" y="1846052"/>
            <a:ext cx="4937760" cy="736283"/>
          </a:xfrm>
          <a:prstGeom prst="rect">
            <a:avLst/>
          </a:prstGeom>
          <a:noFill/>
          <a:ln>
            <a:noFill/>
          </a:ln>
        </p:spPr>
        <p:txBody>
          <a:bodyPr anchorCtr="0" anchor="ctr" bIns="45700" lIns="45700" spcFirstLastPara="1" rIns="45700" wrap="square" tIns="45700">
            <a:normAutofit/>
          </a:bodyPr>
          <a:lstStyle>
            <a:lvl1pPr indent="-228600" lvl="0" marL="457200" algn="l">
              <a:lnSpc>
                <a:spcPct val="90000"/>
              </a:lnSpc>
              <a:spcBef>
                <a:spcPts val="1200"/>
              </a:spcBef>
              <a:spcAft>
                <a:spcPts val="0"/>
              </a:spcAft>
              <a:buClr>
                <a:srgbClr val="344068"/>
              </a:buClr>
              <a:buSzPts val="2000"/>
              <a:buFont typeface="Calibri"/>
              <a:buNone/>
              <a:defRPr cap="none">
                <a:solidFill>
                  <a:srgbClr val="344068"/>
                </a:solidFill>
              </a:defRPr>
            </a:lvl1pPr>
            <a:lvl2pPr indent="-228600" lvl="1" marL="914400" algn="l">
              <a:lnSpc>
                <a:spcPct val="90000"/>
              </a:lnSpc>
              <a:spcBef>
                <a:spcPts val="1200"/>
              </a:spcBef>
              <a:spcAft>
                <a:spcPts val="0"/>
              </a:spcAft>
              <a:buClr>
                <a:srgbClr val="344068"/>
              </a:buClr>
              <a:buSzPts val="2000"/>
              <a:buFont typeface="Calibri"/>
              <a:buNone/>
              <a:defRPr cap="none">
                <a:solidFill>
                  <a:srgbClr val="344068"/>
                </a:solidFill>
              </a:defRPr>
            </a:lvl2pPr>
            <a:lvl3pPr indent="-228600" lvl="2" marL="1371600" algn="l">
              <a:lnSpc>
                <a:spcPct val="90000"/>
              </a:lnSpc>
              <a:spcBef>
                <a:spcPts val="1200"/>
              </a:spcBef>
              <a:spcAft>
                <a:spcPts val="0"/>
              </a:spcAft>
              <a:buClr>
                <a:srgbClr val="344068"/>
              </a:buClr>
              <a:buSzPts val="2000"/>
              <a:buFont typeface="Calibri"/>
              <a:buNone/>
              <a:defRPr cap="none">
                <a:solidFill>
                  <a:srgbClr val="344068"/>
                </a:solidFill>
              </a:defRPr>
            </a:lvl3pPr>
            <a:lvl4pPr indent="-228600" lvl="3" marL="1828800" algn="l">
              <a:lnSpc>
                <a:spcPct val="90000"/>
              </a:lnSpc>
              <a:spcBef>
                <a:spcPts val="1200"/>
              </a:spcBef>
              <a:spcAft>
                <a:spcPts val="0"/>
              </a:spcAft>
              <a:buClr>
                <a:srgbClr val="344068"/>
              </a:buClr>
              <a:buSzPts val="2000"/>
              <a:buFont typeface="Calibri"/>
              <a:buNone/>
              <a:defRPr cap="none">
                <a:solidFill>
                  <a:srgbClr val="344068"/>
                </a:solidFill>
              </a:defRPr>
            </a:lvl4pPr>
            <a:lvl5pPr indent="-228600" lvl="4" marL="2286000" algn="l">
              <a:lnSpc>
                <a:spcPct val="90000"/>
              </a:lnSpc>
              <a:spcBef>
                <a:spcPts val="1200"/>
              </a:spcBef>
              <a:spcAft>
                <a:spcPts val="0"/>
              </a:spcAft>
              <a:buClr>
                <a:srgbClr val="344068"/>
              </a:buClr>
              <a:buSzPts val="2000"/>
              <a:buFont typeface="Calibri"/>
              <a:buNone/>
              <a:defRPr cap="none">
                <a:solidFill>
                  <a:srgbClr val="344068"/>
                </a:solidFill>
              </a:defRPr>
            </a:lvl5pPr>
            <a:lvl6pPr indent="-342900" lvl="5" marL="2743200" algn="l">
              <a:lnSpc>
                <a:spcPct val="90000"/>
              </a:lnSpc>
              <a:spcBef>
                <a:spcPts val="1200"/>
              </a:spcBef>
              <a:spcAft>
                <a:spcPts val="0"/>
              </a:spcAft>
              <a:buSzPts val="1800"/>
              <a:buChar char="◦"/>
              <a:defRPr/>
            </a:lvl6pPr>
            <a:lvl7pPr indent="-342900" lvl="6" marL="3200400" algn="l">
              <a:lnSpc>
                <a:spcPct val="90000"/>
              </a:lnSpc>
              <a:spcBef>
                <a:spcPts val="1200"/>
              </a:spcBef>
              <a:spcAft>
                <a:spcPts val="0"/>
              </a:spcAft>
              <a:buSzPts val="1800"/>
              <a:buChar char="◦"/>
              <a:defRPr/>
            </a:lvl7pPr>
            <a:lvl8pPr indent="-342900" lvl="7" marL="3657600" algn="l">
              <a:lnSpc>
                <a:spcPct val="90000"/>
              </a:lnSpc>
              <a:spcBef>
                <a:spcPts val="1200"/>
              </a:spcBef>
              <a:spcAft>
                <a:spcPts val="0"/>
              </a:spcAft>
              <a:buSzPts val="1800"/>
              <a:buChar char="◦"/>
              <a:defRPr/>
            </a:lvl8pPr>
            <a:lvl9pPr indent="-342900" lvl="8" marL="4114800" algn="l">
              <a:lnSpc>
                <a:spcPct val="90000"/>
              </a:lnSpc>
              <a:spcBef>
                <a:spcPts val="1200"/>
              </a:spcBef>
              <a:spcAft>
                <a:spcPts val="0"/>
              </a:spcAft>
              <a:buSzPts val="1800"/>
              <a:buChar char="◦"/>
              <a:defRPr/>
            </a:lvl9pPr>
          </a:lstStyle>
          <a:p/>
        </p:txBody>
      </p:sp>
      <p:sp>
        <p:nvSpPr>
          <p:cNvPr id="37" name="Google Shape;37;p23"/>
          <p:cNvSpPr txBox="1"/>
          <p:nvPr>
            <p:ph idx="2" type="body"/>
          </p:nvPr>
        </p:nvSpPr>
        <p:spPr>
          <a:xfrm>
            <a:off x="6217919" y="1846052"/>
            <a:ext cx="4937762" cy="736283"/>
          </a:xfrm>
          <a:prstGeom prst="rect">
            <a:avLst/>
          </a:prstGeom>
          <a:noFill/>
          <a:ln>
            <a:noFill/>
          </a:ln>
        </p:spPr>
        <p:txBody>
          <a:bodyPr anchorCtr="0" anchor="ctr"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1200"/>
              </a:spcBef>
              <a:spcAft>
                <a:spcPts val="0"/>
              </a:spcAft>
              <a:buSzPts val="1800"/>
              <a:buChar char="◦"/>
              <a:defRPr/>
            </a:lvl3pPr>
            <a:lvl4pPr indent="-342900" lvl="3" marL="1828800" algn="l">
              <a:lnSpc>
                <a:spcPct val="90000"/>
              </a:lnSpc>
              <a:spcBef>
                <a:spcPts val="1200"/>
              </a:spcBef>
              <a:spcAft>
                <a:spcPts val="0"/>
              </a:spcAft>
              <a:buSzPts val="1800"/>
              <a:buChar char="◦"/>
              <a:defRPr/>
            </a:lvl4pPr>
            <a:lvl5pPr indent="-342900" lvl="4" marL="2286000" algn="l">
              <a:lnSpc>
                <a:spcPct val="90000"/>
              </a:lnSpc>
              <a:spcBef>
                <a:spcPts val="1200"/>
              </a:spcBef>
              <a:spcAft>
                <a:spcPts val="0"/>
              </a:spcAft>
              <a:buSzPts val="1800"/>
              <a:buChar char="◦"/>
              <a:defRPr/>
            </a:lvl5pPr>
            <a:lvl6pPr indent="-342900" lvl="5" marL="2743200" algn="l">
              <a:lnSpc>
                <a:spcPct val="90000"/>
              </a:lnSpc>
              <a:spcBef>
                <a:spcPts val="1200"/>
              </a:spcBef>
              <a:spcAft>
                <a:spcPts val="0"/>
              </a:spcAft>
              <a:buSzPts val="1800"/>
              <a:buChar char="◦"/>
              <a:defRPr/>
            </a:lvl6pPr>
            <a:lvl7pPr indent="-342900" lvl="6" marL="3200400" algn="l">
              <a:lnSpc>
                <a:spcPct val="90000"/>
              </a:lnSpc>
              <a:spcBef>
                <a:spcPts val="1200"/>
              </a:spcBef>
              <a:spcAft>
                <a:spcPts val="0"/>
              </a:spcAft>
              <a:buSzPts val="1800"/>
              <a:buChar char="◦"/>
              <a:defRPr/>
            </a:lvl7pPr>
            <a:lvl8pPr indent="-342900" lvl="7" marL="3657600" algn="l">
              <a:lnSpc>
                <a:spcPct val="90000"/>
              </a:lnSpc>
              <a:spcBef>
                <a:spcPts val="1200"/>
              </a:spcBef>
              <a:spcAft>
                <a:spcPts val="0"/>
              </a:spcAft>
              <a:buSzPts val="1800"/>
              <a:buChar char="◦"/>
              <a:defRPr/>
            </a:lvl8pPr>
            <a:lvl9pPr indent="-342900" lvl="8" marL="4114800" algn="l">
              <a:lnSpc>
                <a:spcPct val="90000"/>
              </a:lnSpc>
              <a:spcBef>
                <a:spcPts val="1200"/>
              </a:spcBef>
              <a:spcAft>
                <a:spcPts val="0"/>
              </a:spcAft>
              <a:buSzPts val="1800"/>
              <a:buChar char="◦"/>
              <a:defRPr/>
            </a:lvl9pPr>
          </a:lstStyle>
          <a:p/>
        </p:txBody>
      </p:sp>
      <p:sp>
        <p:nvSpPr>
          <p:cNvPr id="38" name="Google Shape;38;p23"/>
          <p:cNvSpPr txBox="1"/>
          <p:nvPr>
            <p:ph idx="12" type="sldNum"/>
          </p:nvPr>
        </p:nvSpPr>
        <p:spPr>
          <a:xfrm>
            <a:off x="10979606" y="6528092"/>
            <a:ext cx="232877" cy="228512"/>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FFFFF"/>
              </a:buClr>
              <a:buSzPts val="1000"/>
              <a:buFont typeface="Calibri"/>
              <a:buNone/>
              <a:defRPr sz="1000">
                <a:solidFill>
                  <a:srgbClr val="FFFFFF"/>
                </a:solidFill>
              </a:defRPr>
            </a:lvl1pPr>
            <a:lvl2pPr indent="0" lvl="1" marL="0" algn="r">
              <a:lnSpc>
                <a:spcPct val="100000"/>
              </a:lnSpc>
              <a:spcBef>
                <a:spcPts val="0"/>
              </a:spcBef>
              <a:spcAft>
                <a:spcPts val="0"/>
              </a:spcAft>
              <a:buClr>
                <a:srgbClr val="FFFFFF"/>
              </a:buClr>
              <a:buSzPts val="1000"/>
              <a:buFont typeface="Calibri"/>
              <a:buNone/>
              <a:defRPr sz="1000">
                <a:solidFill>
                  <a:srgbClr val="FFFFFF"/>
                </a:solidFill>
              </a:defRPr>
            </a:lvl2pPr>
            <a:lvl3pPr indent="0" lvl="2" marL="0" algn="r">
              <a:lnSpc>
                <a:spcPct val="100000"/>
              </a:lnSpc>
              <a:spcBef>
                <a:spcPts val="0"/>
              </a:spcBef>
              <a:spcAft>
                <a:spcPts val="0"/>
              </a:spcAft>
              <a:buClr>
                <a:srgbClr val="FFFFFF"/>
              </a:buClr>
              <a:buSzPts val="1000"/>
              <a:buFont typeface="Calibri"/>
              <a:buNone/>
              <a:defRPr sz="1000">
                <a:solidFill>
                  <a:srgbClr val="FFFFFF"/>
                </a:solidFill>
              </a:defRPr>
            </a:lvl3pPr>
            <a:lvl4pPr indent="0" lvl="3" marL="0" algn="r">
              <a:lnSpc>
                <a:spcPct val="100000"/>
              </a:lnSpc>
              <a:spcBef>
                <a:spcPts val="0"/>
              </a:spcBef>
              <a:spcAft>
                <a:spcPts val="0"/>
              </a:spcAft>
              <a:buClr>
                <a:srgbClr val="FFFFFF"/>
              </a:buClr>
              <a:buSzPts val="1000"/>
              <a:buFont typeface="Calibri"/>
              <a:buNone/>
              <a:defRPr sz="1000">
                <a:solidFill>
                  <a:srgbClr val="FFFFFF"/>
                </a:solidFill>
              </a:defRPr>
            </a:lvl4pPr>
            <a:lvl5pPr indent="0" lvl="4" marL="0" algn="r">
              <a:lnSpc>
                <a:spcPct val="100000"/>
              </a:lnSpc>
              <a:spcBef>
                <a:spcPts val="0"/>
              </a:spcBef>
              <a:spcAft>
                <a:spcPts val="0"/>
              </a:spcAft>
              <a:buClr>
                <a:srgbClr val="FFFFFF"/>
              </a:buClr>
              <a:buSzPts val="1000"/>
              <a:buFont typeface="Calibri"/>
              <a:buNone/>
              <a:defRPr sz="1000">
                <a:solidFill>
                  <a:srgbClr val="FFFFFF"/>
                </a:solidFill>
              </a:defRPr>
            </a:lvl5pPr>
            <a:lvl6pPr indent="0" lvl="5" marL="0" algn="r">
              <a:lnSpc>
                <a:spcPct val="100000"/>
              </a:lnSpc>
              <a:spcBef>
                <a:spcPts val="0"/>
              </a:spcBef>
              <a:spcAft>
                <a:spcPts val="0"/>
              </a:spcAft>
              <a:buClr>
                <a:srgbClr val="FFFFFF"/>
              </a:buClr>
              <a:buSzPts val="1000"/>
              <a:buFont typeface="Calibri"/>
              <a:buNone/>
              <a:defRPr sz="1000">
                <a:solidFill>
                  <a:srgbClr val="FFFFFF"/>
                </a:solidFill>
              </a:defRPr>
            </a:lvl6pPr>
            <a:lvl7pPr indent="0" lvl="6" marL="0" algn="r">
              <a:lnSpc>
                <a:spcPct val="100000"/>
              </a:lnSpc>
              <a:spcBef>
                <a:spcPts val="0"/>
              </a:spcBef>
              <a:spcAft>
                <a:spcPts val="0"/>
              </a:spcAft>
              <a:buClr>
                <a:srgbClr val="FFFFFF"/>
              </a:buClr>
              <a:buSzPts val="1000"/>
              <a:buFont typeface="Calibri"/>
              <a:buNone/>
              <a:defRPr sz="1000">
                <a:solidFill>
                  <a:srgbClr val="FFFFFF"/>
                </a:solidFill>
              </a:defRPr>
            </a:lvl7pPr>
            <a:lvl8pPr indent="0" lvl="7" marL="0" algn="r">
              <a:lnSpc>
                <a:spcPct val="100000"/>
              </a:lnSpc>
              <a:spcBef>
                <a:spcPts val="0"/>
              </a:spcBef>
              <a:spcAft>
                <a:spcPts val="0"/>
              </a:spcAft>
              <a:buClr>
                <a:srgbClr val="FFFFFF"/>
              </a:buClr>
              <a:buSzPts val="1000"/>
              <a:buFont typeface="Calibri"/>
              <a:buNone/>
              <a:defRPr sz="1000">
                <a:solidFill>
                  <a:srgbClr val="FFFFFF"/>
                </a:solidFill>
              </a:defRPr>
            </a:lvl8pPr>
            <a:lvl9pPr indent="0" lvl="8" marL="0" algn="r">
              <a:lnSpc>
                <a:spcPct val="100000"/>
              </a:lnSpc>
              <a:spcBef>
                <a:spcPts val="0"/>
              </a:spcBef>
              <a:spcAft>
                <a:spcPts val="0"/>
              </a:spcAft>
              <a:buClr>
                <a:srgbClr val="FFFFFF"/>
              </a:buClr>
              <a:buSzPts val="1000"/>
              <a:buFont typeface="Calibri"/>
              <a:buNone/>
              <a:defRPr sz="10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ar titlu">
  <p:cSld name="Doar titlu">
    <p:spTree>
      <p:nvGrpSpPr>
        <p:cNvPr id="39" name="Shape 39"/>
        <p:cNvGrpSpPr/>
        <p:nvPr/>
      </p:nvGrpSpPr>
      <p:grpSpPr>
        <a:xfrm>
          <a:off x="0" y="0"/>
          <a:ext cx="0" cy="0"/>
          <a:chOff x="0" y="0"/>
          <a:chExt cx="0" cy="0"/>
        </a:xfrm>
      </p:grpSpPr>
      <p:sp>
        <p:nvSpPr>
          <p:cNvPr id="40" name="Google Shape;40;p24"/>
          <p:cNvSpPr txBox="1"/>
          <p:nvPr>
            <p:ph type="title"/>
          </p:nvPr>
        </p:nvSpPr>
        <p:spPr>
          <a:xfrm>
            <a:off x="1097280" y="286603"/>
            <a:ext cx="10058401" cy="1450757"/>
          </a:xfrm>
          <a:prstGeom prst="rect">
            <a:avLst/>
          </a:prstGeom>
          <a:noFill/>
          <a:ln>
            <a:noFill/>
          </a:ln>
        </p:spPr>
        <p:txBody>
          <a:bodyPr anchorCtr="0" anchor="b" bIns="45700" lIns="45700" spcFirstLastPara="1" rIns="45700" wrap="square" tIns="45700">
            <a:normAutofit/>
          </a:bodyPr>
          <a:lstStyle>
            <a:lvl1pPr lvl="0" algn="l">
              <a:lnSpc>
                <a:spcPct val="85000"/>
              </a:lnSpc>
              <a:spcBef>
                <a:spcPts val="0"/>
              </a:spcBef>
              <a:spcAft>
                <a:spcPts val="0"/>
              </a:spcAft>
              <a:buClr>
                <a:srgbClr val="404040"/>
              </a:buClr>
              <a:buSzPts val="1800"/>
              <a:buNone/>
              <a:defRPr/>
            </a:lvl1pPr>
            <a:lvl2pPr lvl="1" algn="l">
              <a:lnSpc>
                <a:spcPct val="85000"/>
              </a:lnSpc>
              <a:spcBef>
                <a:spcPts val="0"/>
              </a:spcBef>
              <a:spcAft>
                <a:spcPts val="0"/>
              </a:spcAft>
              <a:buClr>
                <a:srgbClr val="404040"/>
              </a:buClr>
              <a:buSzPts val="1800"/>
              <a:buNone/>
              <a:defRPr/>
            </a:lvl2pPr>
            <a:lvl3pPr lvl="2" algn="l">
              <a:lnSpc>
                <a:spcPct val="85000"/>
              </a:lnSpc>
              <a:spcBef>
                <a:spcPts val="0"/>
              </a:spcBef>
              <a:spcAft>
                <a:spcPts val="0"/>
              </a:spcAft>
              <a:buClr>
                <a:srgbClr val="404040"/>
              </a:buClr>
              <a:buSzPts val="1800"/>
              <a:buNone/>
              <a:defRPr/>
            </a:lvl3pPr>
            <a:lvl4pPr lvl="3" algn="l">
              <a:lnSpc>
                <a:spcPct val="85000"/>
              </a:lnSpc>
              <a:spcBef>
                <a:spcPts val="0"/>
              </a:spcBef>
              <a:spcAft>
                <a:spcPts val="0"/>
              </a:spcAft>
              <a:buClr>
                <a:srgbClr val="404040"/>
              </a:buClr>
              <a:buSzPts val="1800"/>
              <a:buNone/>
              <a:defRPr/>
            </a:lvl4pPr>
            <a:lvl5pPr lvl="4" algn="l">
              <a:lnSpc>
                <a:spcPct val="85000"/>
              </a:lnSpc>
              <a:spcBef>
                <a:spcPts val="0"/>
              </a:spcBef>
              <a:spcAft>
                <a:spcPts val="0"/>
              </a:spcAft>
              <a:buClr>
                <a:srgbClr val="404040"/>
              </a:buClr>
              <a:buSzPts val="1800"/>
              <a:buNone/>
              <a:defRPr/>
            </a:lvl5pPr>
            <a:lvl6pPr lvl="5" algn="l">
              <a:lnSpc>
                <a:spcPct val="85000"/>
              </a:lnSpc>
              <a:spcBef>
                <a:spcPts val="0"/>
              </a:spcBef>
              <a:spcAft>
                <a:spcPts val="0"/>
              </a:spcAft>
              <a:buClr>
                <a:srgbClr val="404040"/>
              </a:buClr>
              <a:buSzPts val="1800"/>
              <a:buNone/>
              <a:defRPr/>
            </a:lvl6pPr>
            <a:lvl7pPr lvl="6" algn="l">
              <a:lnSpc>
                <a:spcPct val="85000"/>
              </a:lnSpc>
              <a:spcBef>
                <a:spcPts val="0"/>
              </a:spcBef>
              <a:spcAft>
                <a:spcPts val="0"/>
              </a:spcAft>
              <a:buClr>
                <a:srgbClr val="404040"/>
              </a:buClr>
              <a:buSzPts val="1800"/>
              <a:buNone/>
              <a:defRPr/>
            </a:lvl7pPr>
            <a:lvl8pPr lvl="7" algn="l">
              <a:lnSpc>
                <a:spcPct val="85000"/>
              </a:lnSpc>
              <a:spcBef>
                <a:spcPts val="0"/>
              </a:spcBef>
              <a:spcAft>
                <a:spcPts val="0"/>
              </a:spcAft>
              <a:buClr>
                <a:srgbClr val="404040"/>
              </a:buClr>
              <a:buSzPts val="1800"/>
              <a:buNone/>
              <a:defRPr/>
            </a:lvl8pPr>
            <a:lvl9pPr lvl="8" algn="l">
              <a:lnSpc>
                <a:spcPct val="85000"/>
              </a:lnSpc>
              <a:spcBef>
                <a:spcPts val="0"/>
              </a:spcBef>
              <a:spcAft>
                <a:spcPts val="0"/>
              </a:spcAft>
              <a:buClr>
                <a:srgbClr val="404040"/>
              </a:buClr>
              <a:buSzPts val="1800"/>
              <a:buNone/>
              <a:defRPr/>
            </a:lvl9pPr>
          </a:lstStyle>
          <a:p/>
        </p:txBody>
      </p:sp>
      <p:sp>
        <p:nvSpPr>
          <p:cNvPr id="41" name="Google Shape;41;p24"/>
          <p:cNvSpPr txBox="1"/>
          <p:nvPr>
            <p:ph idx="12" type="sldNum"/>
          </p:nvPr>
        </p:nvSpPr>
        <p:spPr>
          <a:xfrm>
            <a:off x="10979606" y="6528092"/>
            <a:ext cx="232877" cy="228512"/>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FFFFF"/>
              </a:buClr>
              <a:buSzPts val="1000"/>
              <a:buFont typeface="Calibri"/>
              <a:buNone/>
              <a:defRPr sz="1000">
                <a:solidFill>
                  <a:srgbClr val="FFFFFF"/>
                </a:solidFill>
              </a:defRPr>
            </a:lvl1pPr>
            <a:lvl2pPr indent="0" lvl="1" marL="0" algn="r">
              <a:lnSpc>
                <a:spcPct val="100000"/>
              </a:lnSpc>
              <a:spcBef>
                <a:spcPts val="0"/>
              </a:spcBef>
              <a:spcAft>
                <a:spcPts val="0"/>
              </a:spcAft>
              <a:buClr>
                <a:srgbClr val="FFFFFF"/>
              </a:buClr>
              <a:buSzPts val="1000"/>
              <a:buFont typeface="Calibri"/>
              <a:buNone/>
              <a:defRPr sz="1000">
                <a:solidFill>
                  <a:srgbClr val="FFFFFF"/>
                </a:solidFill>
              </a:defRPr>
            </a:lvl2pPr>
            <a:lvl3pPr indent="0" lvl="2" marL="0" algn="r">
              <a:lnSpc>
                <a:spcPct val="100000"/>
              </a:lnSpc>
              <a:spcBef>
                <a:spcPts val="0"/>
              </a:spcBef>
              <a:spcAft>
                <a:spcPts val="0"/>
              </a:spcAft>
              <a:buClr>
                <a:srgbClr val="FFFFFF"/>
              </a:buClr>
              <a:buSzPts val="1000"/>
              <a:buFont typeface="Calibri"/>
              <a:buNone/>
              <a:defRPr sz="1000">
                <a:solidFill>
                  <a:srgbClr val="FFFFFF"/>
                </a:solidFill>
              </a:defRPr>
            </a:lvl3pPr>
            <a:lvl4pPr indent="0" lvl="3" marL="0" algn="r">
              <a:lnSpc>
                <a:spcPct val="100000"/>
              </a:lnSpc>
              <a:spcBef>
                <a:spcPts val="0"/>
              </a:spcBef>
              <a:spcAft>
                <a:spcPts val="0"/>
              </a:spcAft>
              <a:buClr>
                <a:srgbClr val="FFFFFF"/>
              </a:buClr>
              <a:buSzPts val="1000"/>
              <a:buFont typeface="Calibri"/>
              <a:buNone/>
              <a:defRPr sz="1000">
                <a:solidFill>
                  <a:srgbClr val="FFFFFF"/>
                </a:solidFill>
              </a:defRPr>
            </a:lvl4pPr>
            <a:lvl5pPr indent="0" lvl="4" marL="0" algn="r">
              <a:lnSpc>
                <a:spcPct val="100000"/>
              </a:lnSpc>
              <a:spcBef>
                <a:spcPts val="0"/>
              </a:spcBef>
              <a:spcAft>
                <a:spcPts val="0"/>
              </a:spcAft>
              <a:buClr>
                <a:srgbClr val="FFFFFF"/>
              </a:buClr>
              <a:buSzPts val="1000"/>
              <a:buFont typeface="Calibri"/>
              <a:buNone/>
              <a:defRPr sz="1000">
                <a:solidFill>
                  <a:srgbClr val="FFFFFF"/>
                </a:solidFill>
              </a:defRPr>
            </a:lvl5pPr>
            <a:lvl6pPr indent="0" lvl="5" marL="0" algn="r">
              <a:lnSpc>
                <a:spcPct val="100000"/>
              </a:lnSpc>
              <a:spcBef>
                <a:spcPts val="0"/>
              </a:spcBef>
              <a:spcAft>
                <a:spcPts val="0"/>
              </a:spcAft>
              <a:buClr>
                <a:srgbClr val="FFFFFF"/>
              </a:buClr>
              <a:buSzPts val="1000"/>
              <a:buFont typeface="Calibri"/>
              <a:buNone/>
              <a:defRPr sz="1000">
                <a:solidFill>
                  <a:srgbClr val="FFFFFF"/>
                </a:solidFill>
              </a:defRPr>
            </a:lvl6pPr>
            <a:lvl7pPr indent="0" lvl="6" marL="0" algn="r">
              <a:lnSpc>
                <a:spcPct val="100000"/>
              </a:lnSpc>
              <a:spcBef>
                <a:spcPts val="0"/>
              </a:spcBef>
              <a:spcAft>
                <a:spcPts val="0"/>
              </a:spcAft>
              <a:buClr>
                <a:srgbClr val="FFFFFF"/>
              </a:buClr>
              <a:buSzPts val="1000"/>
              <a:buFont typeface="Calibri"/>
              <a:buNone/>
              <a:defRPr sz="1000">
                <a:solidFill>
                  <a:srgbClr val="FFFFFF"/>
                </a:solidFill>
              </a:defRPr>
            </a:lvl7pPr>
            <a:lvl8pPr indent="0" lvl="7" marL="0" algn="r">
              <a:lnSpc>
                <a:spcPct val="100000"/>
              </a:lnSpc>
              <a:spcBef>
                <a:spcPts val="0"/>
              </a:spcBef>
              <a:spcAft>
                <a:spcPts val="0"/>
              </a:spcAft>
              <a:buClr>
                <a:srgbClr val="FFFFFF"/>
              </a:buClr>
              <a:buSzPts val="1000"/>
              <a:buFont typeface="Calibri"/>
              <a:buNone/>
              <a:defRPr sz="1000">
                <a:solidFill>
                  <a:srgbClr val="FFFFFF"/>
                </a:solidFill>
              </a:defRPr>
            </a:lvl8pPr>
            <a:lvl9pPr indent="0" lvl="8" marL="0" algn="r">
              <a:lnSpc>
                <a:spcPct val="100000"/>
              </a:lnSpc>
              <a:spcBef>
                <a:spcPts val="0"/>
              </a:spcBef>
              <a:spcAft>
                <a:spcPts val="0"/>
              </a:spcAft>
              <a:buClr>
                <a:srgbClr val="FFFFFF"/>
              </a:buClr>
              <a:buSzPts val="1000"/>
              <a:buFont typeface="Calibri"/>
              <a:buNone/>
              <a:defRPr sz="10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completat">
  <p:cSld name="Necompletat">
    <p:spTree>
      <p:nvGrpSpPr>
        <p:cNvPr id="42" name="Shape 42"/>
        <p:cNvGrpSpPr/>
        <p:nvPr/>
      </p:nvGrpSpPr>
      <p:grpSpPr>
        <a:xfrm>
          <a:off x="0" y="0"/>
          <a:ext cx="0" cy="0"/>
          <a:chOff x="0" y="0"/>
          <a:chExt cx="0" cy="0"/>
        </a:xfrm>
      </p:grpSpPr>
      <p:sp>
        <p:nvSpPr>
          <p:cNvPr id="43" name="Google Shape;43;p25"/>
          <p:cNvSpPr/>
          <p:nvPr/>
        </p:nvSpPr>
        <p:spPr>
          <a:xfrm>
            <a:off x="3175" y="6400800"/>
            <a:ext cx="12188825" cy="457200"/>
          </a:xfrm>
          <a:prstGeom prst="rect">
            <a:avLst/>
          </a:prstGeom>
          <a:solidFill>
            <a:schemeClr val="accent2"/>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 name="Google Shape;44;p25"/>
          <p:cNvSpPr/>
          <p:nvPr/>
        </p:nvSpPr>
        <p:spPr>
          <a:xfrm>
            <a:off x="14" y="6334316"/>
            <a:ext cx="12188826" cy="64009"/>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 name="Google Shape;45;p25"/>
          <p:cNvSpPr txBox="1"/>
          <p:nvPr>
            <p:ph idx="12" type="sldNum"/>
          </p:nvPr>
        </p:nvSpPr>
        <p:spPr>
          <a:xfrm>
            <a:off x="10979606" y="6528092"/>
            <a:ext cx="232877" cy="228512"/>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FFFFF"/>
              </a:buClr>
              <a:buSzPts val="1000"/>
              <a:buFont typeface="Calibri"/>
              <a:buNone/>
              <a:defRPr sz="1000">
                <a:solidFill>
                  <a:srgbClr val="FFFFFF"/>
                </a:solidFill>
              </a:defRPr>
            </a:lvl1pPr>
            <a:lvl2pPr indent="0" lvl="1" marL="0" algn="r">
              <a:lnSpc>
                <a:spcPct val="100000"/>
              </a:lnSpc>
              <a:spcBef>
                <a:spcPts val="0"/>
              </a:spcBef>
              <a:spcAft>
                <a:spcPts val="0"/>
              </a:spcAft>
              <a:buClr>
                <a:srgbClr val="FFFFFF"/>
              </a:buClr>
              <a:buSzPts val="1000"/>
              <a:buFont typeface="Calibri"/>
              <a:buNone/>
              <a:defRPr sz="1000">
                <a:solidFill>
                  <a:srgbClr val="FFFFFF"/>
                </a:solidFill>
              </a:defRPr>
            </a:lvl2pPr>
            <a:lvl3pPr indent="0" lvl="2" marL="0" algn="r">
              <a:lnSpc>
                <a:spcPct val="100000"/>
              </a:lnSpc>
              <a:spcBef>
                <a:spcPts val="0"/>
              </a:spcBef>
              <a:spcAft>
                <a:spcPts val="0"/>
              </a:spcAft>
              <a:buClr>
                <a:srgbClr val="FFFFFF"/>
              </a:buClr>
              <a:buSzPts val="1000"/>
              <a:buFont typeface="Calibri"/>
              <a:buNone/>
              <a:defRPr sz="1000">
                <a:solidFill>
                  <a:srgbClr val="FFFFFF"/>
                </a:solidFill>
              </a:defRPr>
            </a:lvl3pPr>
            <a:lvl4pPr indent="0" lvl="3" marL="0" algn="r">
              <a:lnSpc>
                <a:spcPct val="100000"/>
              </a:lnSpc>
              <a:spcBef>
                <a:spcPts val="0"/>
              </a:spcBef>
              <a:spcAft>
                <a:spcPts val="0"/>
              </a:spcAft>
              <a:buClr>
                <a:srgbClr val="FFFFFF"/>
              </a:buClr>
              <a:buSzPts val="1000"/>
              <a:buFont typeface="Calibri"/>
              <a:buNone/>
              <a:defRPr sz="1000">
                <a:solidFill>
                  <a:srgbClr val="FFFFFF"/>
                </a:solidFill>
              </a:defRPr>
            </a:lvl4pPr>
            <a:lvl5pPr indent="0" lvl="4" marL="0" algn="r">
              <a:lnSpc>
                <a:spcPct val="100000"/>
              </a:lnSpc>
              <a:spcBef>
                <a:spcPts val="0"/>
              </a:spcBef>
              <a:spcAft>
                <a:spcPts val="0"/>
              </a:spcAft>
              <a:buClr>
                <a:srgbClr val="FFFFFF"/>
              </a:buClr>
              <a:buSzPts val="1000"/>
              <a:buFont typeface="Calibri"/>
              <a:buNone/>
              <a:defRPr sz="1000">
                <a:solidFill>
                  <a:srgbClr val="FFFFFF"/>
                </a:solidFill>
              </a:defRPr>
            </a:lvl5pPr>
            <a:lvl6pPr indent="0" lvl="5" marL="0" algn="r">
              <a:lnSpc>
                <a:spcPct val="100000"/>
              </a:lnSpc>
              <a:spcBef>
                <a:spcPts val="0"/>
              </a:spcBef>
              <a:spcAft>
                <a:spcPts val="0"/>
              </a:spcAft>
              <a:buClr>
                <a:srgbClr val="FFFFFF"/>
              </a:buClr>
              <a:buSzPts val="1000"/>
              <a:buFont typeface="Calibri"/>
              <a:buNone/>
              <a:defRPr sz="1000">
                <a:solidFill>
                  <a:srgbClr val="FFFFFF"/>
                </a:solidFill>
              </a:defRPr>
            </a:lvl6pPr>
            <a:lvl7pPr indent="0" lvl="6" marL="0" algn="r">
              <a:lnSpc>
                <a:spcPct val="100000"/>
              </a:lnSpc>
              <a:spcBef>
                <a:spcPts val="0"/>
              </a:spcBef>
              <a:spcAft>
                <a:spcPts val="0"/>
              </a:spcAft>
              <a:buClr>
                <a:srgbClr val="FFFFFF"/>
              </a:buClr>
              <a:buSzPts val="1000"/>
              <a:buFont typeface="Calibri"/>
              <a:buNone/>
              <a:defRPr sz="1000">
                <a:solidFill>
                  <a:srgbClr val="FFFFFF"/>
                </a:solidFill>
              </a:defRPr>
            </a:lvl7pPr>
            <a:lvl8pPr indent="0" lvl="7" marL="0" algn="r">
              <a:lnSpc>
                <a:spcPct val="100000"/>
              </a:lnSpc>
              <a:spcBef>
                <a:spcPts val="0"/>
              </a:spcBef>
              <a:spcAft>
                <a:spcPts val="0"/>
              </a:spcAft>
              <a:buClr>
                <a:srgbClr val="FFFFFF"/>
              </a:buClr>
              <a:buSzPts val="1000"/>
              <a:buFont typeface="Calibri"/>
              <a:buNone/>
              <a:defRPr sz="1000">
                <a:solidFill>
                  <a:srgbClr val="FFFFFF"/>
                </a:solidFill>
              </a:defRPr>
            </a:lvl8pPr>
            <a:lvl9pPr indent="0" lvl="8" marL="0" algn="r">
              <a:lnSpc>
                <a:spcPct val="100000"/>
              </a:lnSpc>
              <a:spcBef>
                <a:spcPts val="0"/>
              </a:spcBef>
              <a:spcAft>
                <a:spcPts val="0"/>
              </a:spcAft>
              <a:buClr>
                <a:srgbClr val="FFFFFF"/>
              </a:buClr>
              <a:buSzPts val="1000"/>
              <a:buFont typeface="Calibri"/>
              <a:buNone/>
              <a:defRPr sz="10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ținut cu legendă">
  <p:cSld name="Conținut cu legendă">
    <p:spTree>
      <p:nvGrpSpPr>
        <p:cNvPr id="46" name="Shape 46"/>
        <p:cNvGrpSpPr/>
        <p:nvPr/>
      </p:nvGrpSpPr>
      <p:grpSpPr>
        <a:xfrm>
          <a:off x="0" y="0"/>
          <a:ext cx="0" cy="0"/>
          <a:chOff x="0" y="0"/>
          <a:chExt cx="0" cy="0"/>
        </a:xfrm>
      </p:grpSpPr>
      <p:sp>
        <p:nvSpPr>
          <p:cNvPr id="47" name="Google Shape;47;p26"/>
          <p:cNvSpPr/>
          <p:nvPr/>
        </p:nvSpPr>
        <p:spPr>
          <a:xfrm>
            <a:off x="15" y="0"/>
            <a:ext cx="4050793" cy="6858000"/>
          </a:xfrm>
          <a:prstGeom prst="rect">
            <a:avLst/>
          </a:prstGeom>
          <a:solidFill>
            <a:schemeClr val="accent2"/>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 name="Google Shape;48;p26"/>
          <p:cNvSpPr/>
          <p:nvPr/>
        </p:nvSpPr>
        <p:spPr>
          <a:xfrm>
            <a:off x="4040070" y="0"/>
            <a:ext cx="64009" cy="6858000"/>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 name="Google Shape;49;p26"/>
          <p:cNvSpPr txBox="1"/>
          <p:nvPr>
            <p:ph type="title"/>
          </p:nvPr>
        </p:nvSpPr>
        <p:spPr>
          <a:xfrm>
            <a:off x="457200" y="594359"/>
            <a:ext cx="3200400" cy="2286001"/>
          </a:xfrm>
          <a:prstGeom prst="rect">
            <a:avLst/>
          </a:prstGeom>
          <a:noFill/>
          <a:ln>
            <a:noFill/>
          </a:ln>
        </p:spPr>
        <p:txBody>
          <a:bodyPr anchorCtr="0" anchor="b" bIns="45700" lIns="45700" spcFirstLastPara="1" rIns="45700" wrap="square" tIns="45700">
            <a:normAutofit/>
          </a:bodyPr>
          <a:lstStyle>
            <a:lvl1pPr lvl="0" algn="l">
              <a:lnSpc>
                <a:spcPct val="85000"/>
              </a:lnSpc>
              <a:spcBef>
                <a:spcPts val="0"/>
              </a:spcBef>
              <a:spcAft>
                <a:spcPts val="0"/>
              </a:spcAft>
              <a:buClr>
                <a:srgbClr val="FFFFFF"/>
              </a:buClr>
              <a:buSzPts val="3600"/>
              <a:buFont typeface="Calibri"/>
              <a:buNone/>
              <a:defRPr sz="3600">
                <a:solidFill>
                  <a:srgbClr val="FFFFFF"/>
                </a:solidFill>
              </a:defRPr>
            </a:lvl1pPr>
            <a:lvl2pPr lvl="1" algn="l">
              <a:lnSpc>
                <a:spcPct val="85000"/>
              </a:lnSpc>
              <a:spcBef>
                <a:spcPts val="0"/>
              </a:spcBef>
              <a:spcAft>
                <a:spcPts val="0"/>
              </a:spcAft>
              <a:buClr>
                <a:srgbClr val="404040"/>
              </a:buClr>
              <a:buSzPts val="1800"/>
              <a:buNone/>
              <a:defRPr/>
            </a:lvl2pPr>
            <a:lvl3pPr lvl="2" algn="l">
              <a:lnSpc>
                <a:spcPct val="85000"/>
              </a:lnSpc>
              <a:spcBef>
                <a:spcPts val="0"/>
              </a:spcBef>
              <a:spcAft>
                <a:spcPts val="0"/>
              </a:spcAft>
              <a:buClr>
                <a:srgbClr val="404040"/>
              </a:buClr>
              <a:buSzPts val="1800"/>
              <a:buNone/>
              <a:defRPr/>
            </a:lvl3pPr>
            <a:lvl4pPr lvl="3" algn="l">
              <a:lnSpc>
                <a:spcPct val="85000"/>
              </a:lnSpc>
              <a:spcBef>
                <a:spcPts val="0"/>
              </a:spcBef>
              <a:spcAft>
                <a:spcPts val="0"/>
              </a:spcAft>
              <a:buClr>
                <a:srgbClr val="404040"/>
              </a:buClr>
              <a:buSzPts val="1800"/>
              <a:buNone/>
              <a:defRPr/>
            </a:lvl4pPr>
            <a:lvl5pPr lvl="4" algn="l">
              <a:lnSpc>
                <a:spcPct val="85000"/>
              </a:lnSpc>
              <a:spcBef>
                <a:spcPts val="0"/>
              </a:spcBef>
              <a:spcAft>
                <a:spcPts val="0"/>
              </a:spcAft>
              <a:buClr>
                <a:srgbClr val="404040"/>
              </a:buClr>
              <a:buSzPts val="1800"/>
              <a:buNone/>
              <a:defRPr/>
            </a:lvl5pPr>
            <a:lvl6pPr lvl="5" algn="l">
              <a:lnSpc>
                <a:spcPct val="85000"/>
              </a:lnSpc>
              <a:spcBef>
                <a:spcPts val="0"/>
              </a:spcBef>
              <a:spcAft>
                <a:spcPts val="0"/>
              </a:spcAft>
              <a:buClr>
                <a:srgbClr val="404040"/>
              </a:buClr>
              <a:buSzPts val="1800"/>
              <a:buNone/>
              <a:defRPr/>
            </a:lvl6pPr>
            <a:lvl7pPr lvl="6" algn="l">
              <a:lnSpc>
                <a:spcPct val="85000"/>
              </a:lnSpc>
              <a:spcBef>
                <a:spcPts val="0"/>
              </a:spcBef>
              <a:spcAft>
                <a:spcPts val="0"/>
              </a:spcAft>
              <a:buClr>
                <a:srgbClr val="404040"/>
              </a:buClr>
              <a:buSzPts val="1800"/>
              <a:buNone/>
              <a:defRPr/>
            </a:lvl7pPr>
            <a:lvl8pPr lvl="7" algn="l">
              <a:lnSpc>
                <a:spcPct val="85000"/>
              </a:lnSpc>
              <a:spcBef>
                <a:spcPts val="0"/>
              </a:spcBef>
              <a:spcAft>
                <a:spcPts val="0"/>
              </a:spcAft>
              <a:buClr>
                <a:srgbClr val="404040"/>
              </a:buClr>
              <a:buSzPts val="1800"/>
              <a:buNone/>
              <a:defRPr/>
            </a:lvl8pPr>
            <a:lvl9pPr lvl="8" algn="l">
              <a:lnSpc>
                <a:spcPct val="85000"/>
              </a:lnSpc>
              <a:spcBef>
                <a:spcPts val="0"/>
              </a:spcBef>
              <a:spcAft>
                <a:spcPts val="0"/>
              </a:spcAft>
              <a:buClr>
                <a:srgbClr val="404040"/>
              </a:buClr>
              <a:buSzPts val="1800"/>
              <a:buNone/>
              <a:defRPr/>
            </a:lvl9pPr>
          </a:lstStyle>
          <a:p/>
        </p:txBody>
      </p:sp>
      <p:sp>
        <p:nvSpPr>
          <p:cNvPr id="50" name="Google Shape;50;p26"/>
          <p:cNvSpPr txBox="1"/>
          <p:nvPr>
            <p:ph idx="1" type="body"/>
          </p:nvPr>
        </p:nvSpPr>
        <p:spPr>
          <a:xfrm>
            <a:off x="4800600" y="731519"/>
            <a:ext cx="6492241" cy="5257801"/>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1200"/>
              </a:spcBef>
              <a:spcAft>
                <a:spcPts val="0"/>
              </a:spcAft>
              <a:buSzPts val="1800"/>
              <a:buChar char="◦"/>
              <a:defRPr/>
            </a:lvl3pPr>
            <a:lvl4pPr indent="-342900" lvl="3" marL="1828800" algn="l">
              <a:lnSpc>
                <a:spcPct val="90000"/>
              </a:lnSpc>
              <a:spcBef>
                <a:spcPts val="1200"/>
              </a:spcBef>
              <a:spcAft>
                <a:spcPts val="0"/>
              </a:spcAft>
              <a:buSzPts val="1800"/>
              <a:buChar char="◦"/>
              <a:defRPr/>
            </a:lvl4pPr>
            <a:lvl5pPr indent="-342900" lvl="4" marL="2286000" algn="l">
              <a:lnSpc>
                <a:spcPct val="90000"/>
              </a:lnSpc>
              <a:spcBef>
                <a:spcPts val="1200"/>
              </a:spcBef>
              <a:spcAft>
                <a:spcPts val="0"/>
              </a:spcAft>
              <a:buSzPts val="1800"/>
              <a:buChar char="◦"/>
              <a:defRPr/>
            </a:lvl5pPr>
            <a:lvl6pPr indent="-342900" lvl="5" marL="2743200" algn="l">
              <a:lnSpc>
                <a:spcPct val="90000"/>
              </a:lnSpc>
              <a:spcBef>
                <a:spcPts val="1200"/>
              </a:spcBef>
              <a:spcAft>
                <a:spcPts val="0"/>
              </a:spcAft>
              <a:buSzPts val="1800"/>
              <a:buChar char="◦"/>
              <a:defRPr/>
            </a:lvl6pPr>
            <a:lvl7pPr indent="-342900" lvl="6" marL="3200400" algn="l">
              <a:lnSpc>
                <a:spcPct val="90000"/>
              </a:lnSpc>
              <a:spcBef>
                <a:spcPts val="1200"/>
              </a:spcBef>
              <a:spcAft>
                <a:spcPts val="0"/>
              </a:spcAft>
              <a:buSzPts val="1800"/>
              <a:buChar char="◦"/>
              <a:defRPr/>
            </a:lvl7pPr>
            <a:lvl8pPr indent="-342900" lvl="7" marL="3657600" algn="l">
              <a:lnSpc>
                <a:spcPct val="90000"/>
              </a:lnSpc>
              <a:spcBef>
                <a:spcPts val="1200"/>
              </a:spcBef>
              <a:spcAft>
                <a:spcPts val="0"/>
              </a:spcAft>
              <a:buSzPts val="1800"/>
              <a:buChar char="◦"/>
              <a:defRPr/>
            </a:lvl8pPr>
            <a:lvl9pPr indent="-342900" lvl="8" marL="4114800" algn="l">
              <a:lnSpc>
                <a:spcPct val="90000"/>
              </a:lnSpc>
              <a:spcBef>
                <a:spcPts val="1200"/>
              </a:spcBef>
              <a:spcAft>
                <a:spcPts val="0"/>
              </a:spcAft>
              <a:buSzPts val="1800"/>
              <a:buChar char="◦"/>
              <a:defRPr/>
            </a:lvl9pPr>
          </a:lstStyle>
          <a:p/>
        </p:txBody>
      </p:sp>
      <p:sp>
        <p:nvSpPr>
          <p:cNvPr id="51" name="Google Shape;51;p26"/>
          <p:cNvSpPr txBox="1"/>
          <p:nvPr>
            <p:ph idx="2" type="body"/>
          </p:nvPr>
        </p:nvSpPr>
        <p:spPr>
          <a:xfrm>
            <a:off x="457200" y="2926079"/>
            <a:ext cx="3200400" cy="337912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1200"/>
              </a:spcBef>
              <a:spcAft>
                <a:spcPts val="0"/>
              </a:spcAft>
              <a:buSzPts val="1800"/>
              <a:buChar char="◦"/>
              <a:defRPr/>
            </a:lvl3pPr>
            <a:lvl4pPr indent="-342900" lvl="3" marL="1828800" algn="l">
              <a:lnSpc>
                <a:spcPct val="90000"/>
              </a:lnSpc>
              <a:spcBef>
                <a:spcPts val="1200"/>
              </a:spcBef>
              <a:spcAft>
                <a:spcPts val="0"/>
              </a:spcAft>
              <a:buSzPts val="1800"/>
              <a:buChar char="◦"/>
              <a:defRPr/>
            </a:lvl4pPr>
            <a:lvl5pPr indent="-342900" lvl="4" marL="2286000" algn="l">
              <a:lnSpc>
                <a:spcPct val="90000"/>
              </a:lnSpc>
              <a:spcBef>
                <a:spcPts val="1200"/>
              </a:spcBef>
              <a:spcAft>
                <a:spcPts val="0"/>
              </a:spcAft>
              <a:buSzPts val="1800"/>
              <a:buChar char="◦"/>
              <a:defRPr/>
            </a:lvl5pPr>
            <a:lvl6pPr indent="-342900" lvl="5" marL="2743200" algn="l">
              <a:lnSpc>
                <a:spcPct val="90000"/>
              </a:lnSpc>
              <a:spcBef>
                <a:spcPts val="1200"/>
              </a:spcBef>
              <a:spcAft>
                <a:spcPts val="0"/>
              </a:spcAft>
              <a:buSzPts val="1800"/>
              <a:buChar char="◦"/>
              <a:defRPr/>
            </a:lvl6pPr>
            <a:lvl7pPr indent="-342900" lvl="6" marL="3200400" algn="l">
              <a:lnSpc>
                <a:spcPct val="90000"/>
              </a:lnSpc>
              <a:spcBef>
                <a:spcPts val="1200"/>
              </a:spcBef>
              <a:spcAft>
                <a:spcPts val="0"/>
              </a:spcAft>
              <a:buSzPts val="1800"/>
              <a:buChar char="◦"/>
              <a:defRPr/>
            </a:lvl7pPr>
            <a:lvl8pPr indent="-342900" lvl="7" marL="3657600" algn="l">
              <a:lnSpc>
                <a:spcPct val="90000"/>
              </a:lnSpc>
              <a:spcBef>
                <a:spcPts val="1200"/>
              </a:spcBef>
              <a:spcAft>
                <a:spcPts val="0"/>
              </a:spcAft>
              <a:buSzPts val="1800"/>
              <a:buChar char="◦"/>
              <a:defRPr/>
            </a:lvl8pPr>
            <a:lvl9pPr indent="-342900" lvl="8" marL="4114800" algn="l">
              <a:lnSpc>
                <a:spcPct val="90000"/>
              </a:lnSpc>
              <a:spcBef>
                <a:spcPts val="1200"/>
              </a:spcBef>
              <a:spcAft>
                <a:spcPts val="0"/>
              </a:spcAft>
              <a:buSzPts val="1800"/>
              <a:buChar char="◦"/>
              <a:defRPr/>
            </a:lvl9pPr>
          </a:lstStyle>
          <a:p/>
        </p:txBody>
      </p:sp>
      <p:sp>
        <p:nvSpPr>
          <p:cNvPr id="52" name="Google Shape;52;p26"/>
          <p:cNvSpPr txBox="1"/>
          <p:nvPr>
            <p:ph idx="12" type="sldNum"/>
          </p:nvPr>
        </p:nvSpPr>
        <p:spPr>
          <a:xfrm>
            <a:off x="10979606" y="6528092"/>
            <a:ext cx="232877" cy="228512"/>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344068"/>
              </a:buClr>
              <a:buSzPts val="1000"/>
              <a:buFont typeface="Calibri"/>
              <a:buNone/>
              <a:defRPr>
                <a:solidFill>
                  <a:srgbClr val="344068"/>
                </a:solidFill>
              </a:defRPr>
            </a:lvl1pPr>
            <a:lvl2pPr indent="0" lvl="1" marL="0" marR="0" algn="r">
              <a:lnSpc>
                <a:spcPct val="100000"/>
              </a:lnSpc>
              <a:spcBef>
                <a:spcPts val="0"/>
              </a:spcBef>
              <a:spcAft>
                <a:spcPts val="0"/>
              </a:spcAft>
              <a:buClr>
                <a:srgbClr val="344068"/>
              </a:buClr>
              <a:buSzPts val="1000"/>
              <a:buFont typeface="Calibri"/>
              <a:buNone/>
              <a:defRPr>
                <a:solidFill>
                  <a:srgbClr val="344068"/>
                </a:solidFill>
              </a:defRPr>
            </a:lvl2pPr>
            <a:lvl3pPr indent="0" lvl="2" marL="0" marR="0" algn="r">
              <a:lnSpc>
                <a:spcPct val="100000"/>
              </a:lnSpc>
              <a:spcBef>
                <a:spcPts val="0"/>
              </a:spcBef>
              <a:spcAft>
                <a:spcPts val="0"/>
              </a:spcAft>
              <a:buClr>
                <a:srgbClr val="344068"/>
              </a:buClr>
              <a:buSzPts val="1000"/>
              <a:buFont typeface="Calibri"/>
              <a:buNone/>
              <a:defRPr>
                <a:solidFill>
                  <a:srgbClr val="344068"/>
                </a:solidFill>
              </a:defRPr>
            </a:lvl3pPr>
            <a:lvl4pPr indent="0" lvl="3" marL="0" marR="0" algn="r">
              <a:lnSpc>
                <a:spcPct val="100000"/>
              </a:lnSpc>
              <a:spcBef>
                <a:spcPts val="0"/>
              </a:spcBef>
              <a:spcAft>
                <a:spcPts val="0"/>
              </a:spcAft>
              <a:buClr>
                <a:srgbClr val="344068"/>
              </a:buClr>
              <a:buSzPts val="1000"/>
              <a:buFont typeface="Calibri"/>
              <a:buNone/>
              <a:defRPr>
                <a:solidFill>
                  <a:srgbClr val="344068"/>
                </a:solidFill>
              </a:defRPr>
            </a:lvl4pPr>
            <a:lvl5pPr indent="0" lvl="4" marL="0" marR="0" algn="r">
              <a:lnSpc>
                <a:spcPct val="100000"/>
              </a:lnSpc>
              <a:spcBef>
                <a:spcPts val="0"/>
              </a:spcBef>
              <a:spcAft>
                <a:spcPts val="0"/>
              </a:spcAft>
              <a:buClr>
                <a:srgbClr val="344068"/>
              </a:buClr>
              <a:buSzPts val="1000"/>
              <a:buFont typeface="Calibri"/>
              <a:buNone/>
              <a:defRPr>
                <a:solidFill>
                  <a:srgbClr val="344068"/>
                </a:solidFill>
              </a:defRPr>
            </a:lvl5pPr>
            <a:lvl6pPr indent="0" lvl="5" marL="0" marR="0" algn="r">
              <a:lnSpc>
                <a:spcPct val="100000"/>
              </a:lnSpc>
              <a:spcBef>
                <a:spcPts val="0"/>
              </a:spcBef>
              <a:spcAft>
                <a:spcPts val="0"/>
              </a:spcAft>
              <a:buClr>
                <a:srgbClr val="344068"/>
              </a:buClr>
              <a:buSzPts val="1000"/>
              <a:buFont typeface="Calibri"/>
              <a:buNone/>
              <a:defRPr>
                <a:solidFill>
                  <a:srgbClr val="344068"/>
                </a:solidFill>
              </a:defRPr>
            </a:lvl6pPr>
            <a:lvl7pPr indent="0" lvl="6" marL="0" marR="0" algn="r">
              <a:lnSpc>
                <a:spcPct val="100000"/>
              </a:lnSpc>
              <a:spcBef>
                <a:spcPts val="0"/>
              </a:spcBef>
              <a:spcAft>
                <a:spcPts val="0"/>
              </a:spcAft>
              <a:buClr>
                <a:srgbClr val="344068"/>
              </a:buClr>
              <a:buSzPts val="1000"/>
              <a:buFont typeface="Calibri"/>
              <a:buNone/>
              <a:defRPr>
                <a:solidFill>
                  <a:srgbClr val="344068"/>
                </a:solidFill>
              </a:defRPr>
            </a:lvl7pPr>
            <a:lvl8pPr indent="0" lvl="7" marL="0" marR="0" algn="r">
              <a:lnSpc>
                <a:spcPct val="100000"/>
              </a:lnSpc>
              <a:spcBef>
                <a:spcPts val="0"/>
              </a:spcBef>
              <a:spcAft>
                <a:spcPts val="0"/>
              </a:spcAft>
              <a:buClr>
                <a:srgbClr val="344068"/>
              </a:buClr>
              <a:buSzPts val="1000"/>
              <a:buFont typeface="Calibri"/>
              <a:buNone/>
              <a:defRPr>
                <a:solidFill>
                  <a:srgbClr val="344068"/>
                </a:solidFill>
              </a:defRPr>
            </a:lvl8pPr>
            <a:lvl9pPr indent="0" lvl="8" marL="0" marR="0" algn="r">
              <a:lnSpc>
                <a:spcPct val="100000"/>
              </a:lnSpc>
              <a:spcBef>
                <a:spcPts val="0"/>
              </a:spcBef>
              <a:spcAft>
                <a:spcPts val="0"/>
              </a:spcAft>
              <a:buClr>
                <a:srgbClr val="344068"/>
              </a:buClr>
              <a:buSzPts val="1000"/>
              <a:buFont typeface="Calibri"/>
              <a:buNone/>
              <a:defRPr>
                <a:solidFill>
                  <a:srgbClr val="344068"/>
                </a:solidFill>
              </a:defRPr>
            </a:lvl9pPr>
          </a:lstStyle>
          <a:p>
            <a:pPr indent="0" lvl="0" marL="0" rtl="0" algn="r">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ine cu legendă">
  <p:cSld name="Imagine cu legendă">
    <p:spTree>
      <p:nvGrpSpPr>
        <p:cNvPr id="53" name="Shape 53"/>
        <p:cNvGrpSpPr/>
        <p:nvPr/>
      </p:nvGrpSpPr>
      <p:grpSpPr>
        <a:xfrm>
          <a:off x="0" y="0"/>
          <a:ext cx="0" cy="0"/>
          <a:chOff x="0" y="0"/>
          <a:chExt cx="0" cy="0"/>
        </a:xfrm>
      </p:grpSpPr>
      <p:sp>
        <p:nvSpPr>
          <p:cNvPr id="54" name="Google Shape;54;p27"/>
          <p:cNvSpPr/>
          <p:nvPr/>
        </p:nvSpPr>
        <p:spPr>
          <a:xfrm>
            <a:off x="0" y="4953000"/>
            <a:ext cx="12188825" cy="1905000"/>
          </a:xfrm>
          <a:prstGeom prst="rect">
            <a:avLst/>
          </a:prstGeom>
          <a:solidFill>
            <a:schemeClr val="accent2"/>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 name="Google Shape;55;p27"/>
          <p:cNvSpPr/>
          <p:nvPr/>
        </p:nvSpPr>
        <p:spPr>
          <a:xfrm>
            <a:off x="14" y="4915075"/>
            <a:ext cx="12188826" cy="64009"/>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 name="Google Shape;56;p27"/>
          <p:cNvSpPr txBox="1"/>
          <p:nvPr>
            <p:ph type="title"/>
          </p:nvPr>
        </p:nvSpPr>
        <p:spPr>
          <a:xfrm>
            <a:off x="1097280" y="5074920"/>
            <a:ext cx="10113645" cy="822961"/>
          </a:xfrm>
          <a:prstGeom prst="rect">
            <a:avLst/>
          </a:prstGeom>
          <a:noFill/>
          <a:ln>
            <a:noFill/>
          </a:ln>
        </p:spPr>
        <p:txBody>
          <a:bodyPr anchorCtr="0" anchor="b" bIns="0" lIns="0" spcFirstLastPara="1" rIns="0" wrap="square" tIns="0">
            <a:normAutofit/>
          </a:bodyPr>
          <a:lstStyle>
            <a:lvl1pPr lvl="0" algn="l">
              <a:lnSpc>
                <a:spcPct val="85000"/>
              </a:lnSpc>
              <a:spcBef>
                <a:spcPts val="0"/>
              </a:spcBef>
              <a:spcAft>
                <a:spcPts val="0"/>
              </a:spcAft>
              <a:buClr>
                <a:srgbClr val="FFFFFF"/>
              </a:buClr>
              <a:buSzPts val="3600"/>
              <a:buFont typeface="Calibri"/>
              <a:buNone/>
              <a:defRPr sz="3600">
                <a:solidFill>
                  <a:srgbClr val="FFFFFF"/>
                </a:solidFill>
              </a:defRPr>
            </a:lvl1pPr>
            <a:lvl2pPr lvl="1" algn="l">
              <a:lnSpc>
                <a:spcPct val="85000"/>
              </a:lnSpc>
              <a:spcBef>
                <a:spcPts val="0"/>
              </a:spcBef>
              <a:spcAft>
                <a:spcPts val="0"/>
              </a:spcAft>
              <a:buClr>
                <a:srgbClr val="404040"/>
              </a:buClr>
              <a:buSzPts val="1800"/>
              <a:buNone/>
              <a:defRPr/>
            </a:lvl2pPr>
            <a:lvl3pPr lvl="2" algn="l">
              <a:lnSpc>
                <a:spcPct val="85000"/>
              </a:lnSpc>
              <a:spcBef>
                <a:spcPts val="0"/>
              </a:spcBef>
              <a:spcAft>
                <a:spcPts val="0"/>
              </a:spcAft>
              <a:buClr>
                <a:srgbClr val="404040"/>
              </a:buClr>
              <a:buSzPts val="1800"/>
              <a:buNone/>
              <a:defRPr/>
            </a:lvl3pPr>
            <a:lvl4pPr lvl="3" algn="l">
              <a:lnSpc>
                <a:spcPct val="85000"/>
              </a:lnSpc>
              <a:spcBef>
                <a:spcPts val="0"/>
              </a:spcBef>
              <a:spcAft>
                <a:spcPts val="0"/>
              </a:spcAft>
              <a:buClr>
                <a:srgbClr val="404040"/>
              </a:buClr>
              <a:buSzPts val="1800"/>
              <a:buNone/>
              <a:defRPr/>
            </a:lvl4pPr>
            <a:lvl5pPr lvl="4" algn="l">
              <a:lnSpc>
                <a:spcPct val="85000"/>
              </a:lnSpc>
              <a:spcBef>
                <a:spcPts val="0"/>
              </a:spcBef>
              <a:spcAft>
                <a:spcPts val="0"/>
              </a:spcAft>
              <a:buClr>
                <a:srgbClr val="404040"/>
              </a:buClr>
              <a:buSzPts val="1800"/>
              <a:buNone/>
              <a:defRPr/>
            </a:lvl5pPr>
            <a:lvl6pPr lvl="5" algn="l">
              <a:lnSpc>
                <a:spcPct val="85000"/>
              </a:lnSpc>
              <a:spcBef>
                <a:spcPts val="0"/>
              </a:spcBef>
              <a:spcAft>
                <a:spcPts val="0"/>
              </a:spcAft>
              <a:buClr>
                <a:srgbClr val="404040"/>
              </a:buClr>
              <a:buSzPts val="1800"/>
              <a:buNone/>
              <a:defRPr/>
            </a:lvl6pPr>
            <a:lvl7pPr lvl="6" algn="l">
              <a:lnSpc>
                <a:spcPct val="85000"/>
              </a:lnSpc>
              <a:spcBef>
                <a:spcPts val="0"/>
              </a:spcBef>
              <a:spcAft>
                <a:spcPts val="0"/>
              </a:spcAft>
              <a:buClr>
                <a:srgbClr val="404040"/>
              </a:buClr>
              <a:buSzPts val="1800"/>
              <a:buNone/>
              <a:defRPr/>
            </a:lvl7pPr>
            <a:lvl8pPr lvl="7" algn="l">
              <a:lnSpc>
                <a:spcPct val="85000"/>
              </a:lnSpc>
              <a:spcBef>
                <a:spcPts val="0"/>
              </a:spcBef>
              <a:spcAft>
                <a:spcPts val="0"/>
              </a:spcAft>
              <a:buClr>
                <a:srgbClr val="404040"/>
              </a:buClr>
              <a:buSzPts val="1800"/>
              <a:buNone/>
              <a:defRPr/>
            </a:lvl8pPr>
            <a:lvl9pPr lvl="8" algn="l">
              <a:lnSpc>
                <a:spcPct val="85000"/>
              </a:lnSpc>
              <a:spcBef>
                <a:spcPts val="0"/>
              </a:spcBef>
              <a:spcAft>
                <a:spcPts val="0"/>
              </a:spcAft>
              <a:buClr>
                <a:srgbClr val="404040"/>
              </a:buClr>
              <a:buSzPts val="1800"/>
              <a:buNone/>
              <a:defRPr/>
            </a:lvl9pPr>
          </a:lstStyle>
          <a:p/>
        </p:txBody>
      </p:sp>
      <p:sp>
        <p:nvSpPr>
          <p:cNvPr id="57" name="Google Shape;57;p27"/>
          <p:cNvSpPr/>
          <p:nvPr>
            <p:ph idx="2" type="pic"/>
          </p:nvPr>
        </p:nvSpPr>
        <p:spPr>
          <a:xfrm>
            <a:off x="14" y="0"/>
            <a:ext cx="12191988" cy="4915076"/>
          </a:xfrm>
          <a:prstGeom prst="rect">
            <a:avLst/>
          </a:prstGeom>
          <a:noFill/>
          <a:ln>
            <a:noFill/>
          </a:ln>
        </p:spPr>
      </p:sp>
      <p:sp>
        <p:nvSpPr>
          <p:cNvPr id="58" name="Google Shape;58;p27"/>
          <p:cNvSpPr txBox="1"/>
          <p:nvPr>
            <p:ph idx="1" type="body"/>
          </p:nvPr>
        </p:nvSpPr>
        <p:spPr>
          <a:xfrm>
            <a:off x="1097280" y="5907023"/>
            <a:ext cx="10113265" cy="59436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Clr>
                <a:srgbClr val="FFFFFF"/>
              </a:buClr>
              <a:buSzPts val="1500"/>
              <a:buFont typeface="Calibri"/>
              <a:buNone/>
              <a:defRPr sz="1500">
                <a:solidFill>
                  <a:srgbClr val="FFFFFF"/>
                </a:solidFill>
              </a:defRPr>
            </a:lvl1pPr>
            <a:lvl2pPr indent="-228600" lvl="1" marL="914400" algn="l">
              <a:lnSpc>
                <a:spcPct val="90000"/>
              </a:lnSpc>
              <a:spcBef>
                <a:spcPts val="600"/>
              </a:spcBef>
              <a:spcAft>
                <a:spcPts val="0"/>
              </a:spcAft>
              <a:buClr>
                <a:srgbClr val="FFFFFF"/>
              </a:buClr>
              <a:buSzPts val="1500"/>
              <a:buFont typeface="Calibri"/>
              <a:buNone/>
              <a:defRPr sz="1500">
                <a:solidFill>
                  <a:srgbClr val="FFFFFF"/>
                </a:solidFill>
              </a:defRPr>
            </a:lvl2pPr>
            <a:lvl3pPr indent="-228600" lvl="2" marL="1371600" algn="l">
              <a:lnSpc>
                <a:spcPct val="90000"/>
              </a:lnSpc>
              <a:spcBef>
                <a:spcPts val="600"/>
              </a:spcBef>
              <a:spcAft>
                <a:spcPts val="0"/>
              </a:spcAft>
              <a:buClr>
                <a:srgbClr val="FFFFFF"/>
              </a:buClr>
              <a:buSzPts val="1500"/>
              <a:buFont typeface="Calibri"/>
              <a:buNone/>
              <a:defRPr sz="1500">
                <a:solidFill>
                  <a:srgbClr val="FFFFFF"/>
                </a:solidFill>
              </a:defRPr>
            </a:lvl3pPr>
            <a:lvl4pPr indent="-228600" lvl="3" marL="1828800" algn="l">
              <a:lnSpc>
                <a:spcPct val="90000"/>
              </a:lnSpc>
              <a:spcBef>
                <a:spcPts val="600"/>
              </a:spcBef>
              <a:spcAft>
                <a:spcPts val="0"/>
              </a:spcAft>
              <a:buClr>
                <a:srgbClr val="FFFFFF"/>
              </a:buClr>
              <a:buSzPts val="1500"/>
              <a:buFont typeface="Calibri"/>
              <a:buNone/>
              <a:defRPr sz="1500">
                <a:solidFill>
                  <a:srgbClr val="FFFFFF"/>
                </a:solidFill>
              </a:defRPr>
            </a:lvl4pPr>
            <a:lvl5pPr indent="-228600" lvl="4" marL="2286000" algn="l">
              <a:lnSpc>
                <a:spcPct val="90000"/>
              </a:lnSpc>
              <a:spcBef>
                <a:spcPts val="600"/>
              </a:spcBef>
              <a:spcAft>
                <a:spcPts val="0"/>
              </a:spcAft>
              <a:buClr>
                <a:srgbClr val="FFFFFF"/>
              </a:buClr>
              <a:buSzPts val="1500"/>
              <a:buFont typeface="Calibri"/>
              <a:buNone/>
              <a:defRPr sz="1500">
                <a:solidFill>
                  <a:srgbClr val="FFFFFF"/>
                </a:solidFill>
              </a:defRPr>
            </a:lvl5pPr>
            <a:lvl6pPr indent="-342900" lvl="5" marL="2743200" algn="l">
              <a:lnSpc>
                <a:spcPct val="90000"/>
              </a:lnSpc>
              <a:spcBef>
                <a:spcPts val="1200"/>
              </a:spcBef>
              <a:spcAft>
                <a:spcPts val="0"/>
              </a:spcAft>
              <a:buSzPts val="1800"/>
              <a:buChar char="◦"/>
              <a:defRPr/>
            </a:lvl6pPr>
            <a:lvl7pPr indent="-342900" lvl="6" marL="3200400" algn="l">
              <a:lnSpc>
                <a:spcPct val="90000"/>
              </a:lnSpc>
              <a:spcBef>
                <a:spcPts val="1200"/>
              </a:spcBef>
              <a:spcAft>
                <a:spcPts val="0"/>
              </a:spcAft>
              <a:buSzPts val="1800"/>
              <a:buChar char="◦"/>
              <a:defRPr/>
            </a:lvl7pPr>
            <a:lvl8pPr indent="-342900" lvl="7" marL="3657600" algn="l">
              <a:lnSpc>
                <a:spcPct val="90000"/>
              </a:lnSpc>
              <a:spcBef>
                <a:spcPts val="1200"/>
              </a:spcBef>
              <a:spcAft>
                <a:spcPts val="0"/>
              </a:spcAft>
              <a:buSzPts val="1800"/>
              <a:buChar char="◦"/>
              <a:defRPr/>
            </a:lvl8pPr>
            <a:lvl9pPr indent="-342900" lvl="8" marL="4114800" algn="l">
              <a:lnSpc>
                <a:spcPct val="90000"/>
              </a:lnSpc>
              <a:spcBef>
                <a:spcPts val="1200"/>
              </a:spcBef>
              <a:spcAft>
                <a:spcPts val="0"/>
              </a:spcAft>
              <a:buSzPts val="1800"/>
              <a:buChar char="◦"/>
              <a:defRPr/>
            </a:lvl9pPr>
          </a:lstStyle>
          <a:p/>
        </p:txBody>
      </p:sp>
      <p:sp>
        <p:nvSpPr>
          <p:cNvPr id="59" name="Google Shape;59;p27"/>
          <p:cNvSpPr txBox="1"/>
          <p:nvPr>
            <p:ph idx="12" type="sldNum"/>
          </p:nvPr>
        </p:nvSpPr>
        <p:spPr>
          <a:xfrm>
            <a:off x="10979606" y="6528092"/>
            <a:ext cx="232877" cy="228512"/>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FFFFF"/>
              </a:buClr>
              <a:buSzPts val="1000"/>
              <a:buFont typeface="Calibri"/>
              <a:buNone/>
              <a:defRPr sz="1000">
                <a:solidFill>
                  <a:srgbClr val="FFFFFF"/>
                </a:solidFill>
              </a:defRPr>
            </a:lvl1pPr>
            <a:lvl2pPr indent="0" lvl="1" marL="0" algn="r">
              <a:lnSpc>
                <a:spcPct val="100000"/>
              </a:lnSpc>
              <a:spcBef>
                <a:spcPts val="0"/>
              </a:spcBef>
              <a:spcAft>
                <a:spcPts val="0"/>
              </a:spcAft>
              <a:buClr>
                <a:srgbClr val="FFFFFF"/>
              </a:buClr>
              <a:buSzPts val="1000"/>
              <a:buFont typeface="Calibri"/>
              <a:buNone/>
              <a:defRPr sz="1000">
                <a:solidFill>
                  <a:srgbClr val="FFFFFF"/>
                </a:solidFill>
              </a:defRPr>
            </a:lvl2pPr>
            <a:lvl3pPr indent="0" lvl="2" marL="0" algn="r">
              <a:lnSpc>
                <a:spcPct val="100000"/>
              </a:lnSpc>
              <a:spcBef>
                <a:spcPts val="0"/>
              </a:spcBef>
              <a:spcAft>
                <a:spcPts val="0"/>
              </a:spcAft>
              <a:buClr>
                <a:srgbClr val="FFFFFF"/>
              </a:buClr>
              <a:buSzPts val="1000"/>
              <a:buFont typeface="Calibri"/>
              <a:buNone/>
              <a:defRPr sz="1000">
                <a:solidFill>
                  <a:srgbClr val="FFFFFF"/>
                </a:solidFill>
              </a:defRPr>
            </a:lvl3pPr>
            <a:lvl4pPr indent="0" lvl="3" marL="0" algn="r">
              <a:lnSpc>
                <a:spcPct val="100000"/>
              </a:lnSpc>
              <a:spcBef>
                <a:spcPts val="0"/>
              </a:spcBef>
              <a:spcAft>
                <a:spcPts val="0"/>
              </a:spcAft>
              <a:buClr>
                <a:srgbClr val="FFFFFF"/>
              </a:buClr>
              <a:buSzPts val="1000"/>
              <a:buFont typeface="Calibri"/>
              <a:buNone/>
              <a:defRPr sz="1000">
                <a:solidFill>
                  <a:srgbClr val="FFFFFF"/>
                </a:solidFill>
              </a:defRPr>
            </a:lvl4pPr>
            <a:lvl5pPr indent="0" lvl="4" marL="0" algn="r">
              <a:lnSpc>
                <a:spcPct val="100000"/>
              </a:lnSpc>
              <a:spcBef>
                <a:spcPts val="0"/>
              </a:spcBef>
              <a:spcAft>
                <a:spcPts val="0"/>
              </a:spcAft>
              <a:buClr>
                <a:srgbClr val="FFFFFF"/>
              </a:buClr>
              <a:buSzPts val="1000"/>
              <a:buFont typeface="Calibri"/>
              <a:buNone/>
              <a:defRPr sz="1000">
                <a:solidFill>
                  <a:srgbClr val="FFFFFF"/>
                </a:solidFill>
              </a:defRPr>
            </a:lvl5pPr>
            <a:lvl6pPr indent="0" lvl="5" marL="0" algn="r">
              <a:lnSpc>
                <a:spcPct val="100000"/>
              </a:lnSpc>
              <a:spcBef>
                <a:spcPts val="0"/>
              </a:spcBef>
              <a:spcAft>
                <a:spcPts val="0"/>
              </a:spcAft>
              <a:buClr>
                <a:srgbClr val="FFFFFF"/>
              </a:buClr>
              <a:buSzPts val="1000"/>
              <a:buFont typeface="Calibri"/>
              <a:buNone/>
              <a:defRPr sz="1000">
                <a:solidFill>
                  <a:srgbClr val="FFFFFF"/>
                </a:solidFill>
              </a:defRPr>
            </a:lvl6pPr>
            <a:lvl7pPr indent="0" lvl="6" marL="0" algn="r">
              <a:lnSpc>
                <a:spcPct val="100000"/>
              </a:lnSpc>
              <a:spcBef>
                <a:spcPts val="0"/>
              </a:spcBef>
              <a:spcAft>
                <a:spcPts val="0"/>
              </a:spcAft>
              <a:buClr>
                <a:srgbClr val="FFFFFF"/>
              </a:buClr>
              <a:buSzPts val="1000"/>
              <a:buFont typeface="Calibri"/>
              <a:buNone/>
              <a:defRPr sz="1000">
                <a:solidFill>
                  <a:srgbClr val="FFFFFF"/>
                </a:solidFill>
              </a:defRPr>
            </a:lvl7pPr>
            <a:lvl8pPr indent="0" lvl="7" marL="0" algn="r">
              <a:lnSpc>
                <a:spcPct val="100000"/>
              </a:lnSpc>
              <a:spcBef>
                <a:spcPts val="0"/>
              </a:spcBef>
              <a:spcAft>
                <a:spcPts val="0"/>
              </a:spcAft>
              <a:buClr>
                <a:srgbClr val="FFFFFF"/>
              </a:buClr>
              <a:buSzPts val="1000"/>
              <a:buFont typeface="Calibri"/>
              <a:buNone/>
              <a:defRPr sz="1000">
                <a:solidFill>
                  <a:srgbClr val="FFFFFF"/>
                </a:solidFill>
              </a:defRPr>
            </a:lvl8pPr>
            <a:lvl9pPr indent="0" lvl="8" marL="0" algn="r">
              <a:lnSpc>
                <a:spcPct val="100000"/>
              </a:lnSpc>
              <a:spcBef>
                <a:spcPts val="0"/>
              </a:spcBef>
              <a:spcAft>
                <a:spcPts val="0"/>
              </a:spcAft>
              <a:buClr>
                <a:srgbClr val="FFFFFF"/>
              </a:buClr>
              <a:buSzPts val="1000"/>
              <a:buFont typeface="Calibri"/>
              <a:buNone/>
              <a:defRPr sz="10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BFE"/>
            </a:gs>
            <a:gs pos="100000">
              <a:srgbClr val="99DAF3"/>
            </a:gs>
          </a:gsLst>
          <a:lin ang="5400000" scaled="0"/>
        </a:gradFill>
      </p:bgPr>
    </p:bg>
    <p:spTree>
      <p:nvGrpSpPr>
        <p:cNvPr id="5" name="Shape 5"/>
        <p:cNvGrpSpPr/>
        <p:nvPr/>
      </p:nvGrpSpPr>
      <p:grpSpPr>
        <a:xfrm>
          <a:off x="0" y="0"/>
          <a:ext cx="0" cy="0"/>
          <a:chOff x="0" y="0"/>
          <a:chExt cx="0" cy="0"/>
        </a:xfrm>
      </p:grpSpPr>
      <p:sp>
        <p:nvSpPr>
          <p:cNvPr id="6" name="Google Shape;6;p18"/>
          <p:cNvSpPr/>
          <p:nvPr/>
        </p:nvSpPr>
        <p:spPr>
          <a:xfrm>
            <a:off x="3175" y="6400800"/>
            <a:ext cx="12188825" cy="457200"/>
          </a:xfrm>
          <a:prstGeom prst="rect">
            <a:avLst/>
          </a:prstGeom>
          <a:solidFill>
            <a:schemeClr val="accent2"/>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 name="Google Shape;7;p18"/>
          <p:cNvSpPr/>
          <p:nvPr/>
        </p:nvSpPr>
        <p:spPr>
          <a:xfrm>
            <a:off x="14" y="6334316"/>
            <a:ext cx="12188826" cy="64009"/>
          </a:xfrm>
          <a:prstGeom prst="rect">
            <a:avLst/>
          </a:pr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8" name="Google Shape;8;p18"/>
          <p:cNvCxnSpPr/>
          <p:nvPr/>
        </p:nvCxnSpPr>
        <p:spPr>
          <a:xfrm>
            <a:off x="1193532" y="1737845"/>
            <a:ext cx="9966961" cy="1"/>
          </a:xfrm>
          <a:prstGeom prst="straightConnector1">
            <a:avLst/>
          </a:prstGeom>
          <a:noFill/>
          <a:ln cap="flat" cmpd="sng" w="9525">
            <a:solidFill>
              <a:srgbClr val="808080"/>
            </a:solidFill>
            <a:prstDash val="solid"/>
            <a:round/>
            <a:headEnd len="sm" w="sm" type="none"/>
            <a:tailEnd len="sm" w="sm" type="none"/>
          </a:ln>
        </p:spPr>
      </p:cxnSp>
      <p:sp>
        <p:nvSpPr>
          <p:cNvPr id="9" name="Google Shape;9;p18"/>
          <p:cNvSpPr txBox="1"/>
          <p:nvPr>
            <p:ph type="title"/>
          </p:nvPr>
        </p:nvSpPr>
        <p:spPr>
          <a:xfrm>
            <a:off x="1097280" y="286603"/>
            <a:ext cx="10058401" cy="1450757"/>
          </a:xfrm>
          <a:prstGeom prst="rect">
            <a:avLst/>
          </a:prstGeom>
          <a:noFill/>
          <a:ln>
            <a:noFill/>
          </a:ln>
        </p:spPr>
        <p:txBody>
          <a:bodyPr anchorCtr="0" anchor="b" bIns="45700" lIns="45700" spcFirstLastPara="1" rIns="45700" wrap="square" tIns="45700">
            <a:normAutofit/>
          </a:bodyPr>
          <a:lstStyle>
            <a:lvl1pPr lvl="0" marR="0" rtl="0" algn="l">
              <a:lnSpc>
                <a:spcPct val="85000"/>
              </a:lnSpc>
              <a:spcBef>
                <a:spcPts val="0"/>
              </a:spcBef>
              <a:spcAft>
                <a:spcPts val="0"/>
              </a:spcAft>
              <a:buClr>
                <a:srgbClr val="404040"/>
              </a:buClr>
              <a:buSzPts val="4800"/>
              <a:buFont typeface="Calibri"/>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Clr>
                <a:srgbClr val="404040"/>
              </a:buClr>
              <a:buSzPts val="4800"/>
              <a:buFont typeface="Calibri"/>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Clr>
                <a:srgbClr val="404040"/>
              </a:buClr>
              <a:buSzPts val="4800"/>
              <a:buFont typeface="Calibri"/>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Clr>
                <a:srgbClr val="404040"/>
              </a:buClr>
              <a:buSzPts val="4800"/>
              <a:buFont typeface="Calibri"/>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Clr>
                <a:srgbClr val="404040"/>
              </a:buClr>
              <a:buSzPts val="4800"/>
              <a:buFont typeface="Calibri"/>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Clr>
                <a:srgbClr val="404040"/>
              </a:buClr>
              <a:buSzPts val="4800"/>
              <a:buFont typeface="Calibri"/>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Clr>
                <a:srgbClr val="404040"/>
              </a:buClr>
              <a:buSzPts val="4800"/>
              <a:buFont typeface="Calibri"/>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Clr>
                <a:srgbClr val="404040"/>
              </a:buClr>
              <a:buSzPts val="4800"/>
              <a:buFont typeface="Calibri"/>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Clr>
                <a:srgbClr val="404040"/>
              </a:buClr>
              <a:buSzPts val="4800"/>
              <a:buFont typeface="Calibri"/>
              <a:buNone/>
              <a:defRPr b="0" i="0" sz="4800" u="none" cap="none" strike="noStrike">
                <a:solidFill>
                  <a:srgbClr val="404040"/>
                </a:solidFill>
                <a:latin typeface="Calibri"/>
                <a:ea typeface="Calibri"/>
                <a:cs typeface="Calibri"/>
                <a:sym typeface="Calibri"/>
              </a:defRPr>
            </a:lvl9pPr>
          </a:lstStyle>
          <a:p/>
        </p:txBody>
      </p:sp>
      <p:sp>
        <p:nvSpPr>
          <p:cNvPr id="10" name="Google Shape;10;p18"/>
          <p:cNvSpPr txBox="1"/>
          <p:nvPr>
            <p:ph idx="1" type="body"/>
          </p:nvPr>
        </p:nvSpPr>
        <p:spPr>
          <a:xfrm>
            <a:off x="609600" y="1600200"/>
            <a:ext cx="10972800" cy="4525963"/>
          </a:xfrm>
          <a:prstGeom prst="rect">
            <a:avLst/>
          </a:prstGeom>
          <a:noFill/>
          <a:ln>
            <a:noFill/>
          </a:ln>
        </p:spPr>
        <p:txBody>
          <a:bodyPr anchorCtr="0" anchor="t" bIns="0" lIns="0" spcFirstLastPara="1" rIns="0" wrap="square" tIns="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55600" lvl="1" marL="914400" marR="0" rtl="0" algn="l">
              <a:lnSpc>
                <a:spcPct val="90000"/>
              </a:lnSpc>
              <a:spcBef>
                <a:spcPts val="1200"/>
              </a:spcBef>
              <a:spcAft>
                <a:spcPts val="0"/>
              </a:spcAft>
              <a:buClr>
                <a:schemeClr val="accent1"/>
              </a:buClr>
              <a:buSzPts val="2000"/>
              <a:buFont typeface="Calibri"/>
              <a:buChar char="◦"/>
              <a:defRPr b="0" i="0" sz="2000" u="none" cap="none" strike="noStrike">
                <a:solidFill>
                  <a:srgbClr val="404040"/>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accent1"/>
              </a:buClr>
              <a:buSzPts val="2000"/>
              <a:buFont typeface="Calibri"/>
              <a:buChar char="◦"/>
              <a:defRPr b="0" i="0" sz="2000" u="none" cap="none" strike="noStrike">
                <a:solidFill>
                  <a:srgbClr val="404040"/>
                </a:solidFill>
                <a:latin typeface="Calibri"/>
                <a:ea typeface="Calibri"/>
                <a:cs typeface="Calibri"/>
                <a:sym typeface="Calibri"/>
              </a:defRPr>
            </a:lvl3pPr>
            <a:lvl4pPr indent="-355600" lvl="3" marL="1828800" marR="0" rtl="0" algn="l">
              <a:lnSpc>
                <a:spcPct val="90000"/>
              </a:lnSpc>
              <a:spcBef>
                <a:spcPts val="1200"/>
              </a:spcBef>
              <a:spcAft>
                <a:spcPts val="0"/>
              </a:spcAft>
              <a:buClr>
                <a:schemeClr val="accent1"/>
              </a:buClr>
              <a:buSzPts val="2000"/>
              <a:buFont typeface="Calibri"/>
              <a:buChar char="◦"/>
              <a:defRPr b="0" i="0" sz="2000" u="none" cap="none" strike="noStrike">
                <a:solidFill>
                  <a:srgbClr val="404040"/>
                </a:solidFill>
                <a:latin typeface="Calibri"/>
                <a:ea typeface="Calibri"/>
                <a:cs typeface="Calibri"/>
                <a:sym typeface="Calibri"/>
              </a:defRPr>
            </a:lvl4pPr>
            <a:lvl5pPr indent="-355600" lvl="4" marL="2286000" marR="0" rtl="0" algn="l">
              <a:lnSpc>
                <a:spcPct val="90000"/>
              </a:lnSpc>
              <a:spcBef>
                <a:spcPts val="1200"/>
              </a:spcBef>
              <a:spcAft>
                <a:spcPts val="0"/>
              </a:spcAft>
              <a:buClr>
                <a:schemeClr val="accent1"/>
              </a:buClr>
              <a:buSzPts val="2000"/>
              <a:buFont typeface="Calibri"/>
              <a:buChar char="◦"/>
              <a:defRPr b="0" i="0" sz="2000" u="none" cap="none" strike="noStrike">
                <a:solidFill>
                  <a:srgbClr val="404040"/>
                </a:solidFill>
                <a:latin typeface="Calibri"/>
                <a:ea typeface="Calibri"/>
                <a:cs typeface="Calibri"/>
                <a:sym typeface="Calibri"/>
              </a:defRPr>
            </a:lvl5pPr>
            <a:lvl6pPr indent="-355600" lvl="5" marL="2743200" marR="0" rtl="0" algn="l">
              <a:lnSpc>
                <a:spcPct val="90000"/>
              </a:lnSpc>
              <a:spcBef>
                <a:spcPts val="1200"/>
              </a:spcBef>
              <a:spcAft>
                <a:spcPts val="0"/>
              </a:spcAft>
              <a:buClr>
                <a:schemeClr val="accent1"/>
              </a:buClr>
              <a:buSzPts val="2000"/>
              <a:buFont typeface="Calibri"/>
              <a:buChar char="◦"/>
              <a:defRPr b="0" i="0" sz="2000" u="none" cap="none" strike="noStrike">
                <a:solidFill>
                  <a:srgbClr val="404040"/>
                </a:solidFill>
                <a:latin typeface="Calibri"/>
                <a:ea typeface="Calibri"/>
                <a:cs typeface="Calibri"/>
                <a:sym typeface="Calibri"/>
              </a:defRPr>
            </a:lvl6pPr>
            <a:lvl7pPr indent="-355600" lvl="6" marL="3200400" marR="0" rtl="0" algn="l">
              <a:lnSpc>
                <a:spcPct val="90000"/>
              </a:lnSpc>
              <a:spcBef>
                <a:spcPts val="1200"/>
              </a:spcBef>
              <a:spcAft>
                <a:spcPts val="0"/>
              </a:spcAft>
              <a:buClr>
                <a:schemeClr val="accent1"/>
              </a:buClr>
              <a:buSzPts val="2000"/>
              <a:buFont typeface="Calibri"/>
              <a:buChar char="◦"/>
              <a:defRPr b="0" i="0" sz="2000" u="none" cap="none" strike="noStrike">
                <a:solidFill>
                  <a:srgbClr val="404040"/>
                </a:solidFill>
                <a:latin typeface="Calibri"/>
                <a:ea typeface="Calibri"/>
                <a:cs typeface="Calibri"/>
                <a:sym typeface="Calibri"/>
              </a:defRPr>
            </a:lvl7pPr>
            <a:lvl8pPr indent="-355600" lvl="7" marL="3657600" marR="0" rtl="0" algn="l">
              <a:lnSpc>
                <a:spcPct val="90000"/>
              </a:lnSpc>
              <a:spcBef>
                <a:spcPts val="1200"/>
              </a:spcBef>
              <a:spcAft>
                <a:spcPts val="0"/>
              </a:spcAft>
              <a:buClr>
                <a:schemeClr val="accent1"/>
              </a:buClr>
              <a:buSzPts val="2000"/>
              <a:buFont typeface="Calibri"/>
              <a:buChar char="◦"/>
              <a:defRPr b="0" i="0" sz="2000" u="none" cap="none" strike="noStrike">
                <a:solidFill>
                  <a:srgbClr val="404040"/>
                </a:solidFill>
                <a:latin typeface="Calibri"/>
                <a:ea typeface="Calibri"/>
                <a:cs typeface="Calibri"/>
                <a:sym typeface="Calibri"/>
              </a:defRPr>
            </a:lvl8pPr>
            <a:lvl9pPr indent="-355600" lvl="8" marL="4114800" marR="0" rtl="0" algn="l">
              <a:lnSpc>
                <a:spcPct val="90000"/>
              </a:lnSpc>
              <a:spcBef>
                <a:spcPts val="1200"/>
              </a:spcBef>
              <a:spcAft>
                <a:spcPts val="0"/>
              </a:spcAft>
              <a:buClr>
                <a:schemeClr val="accent1"/>
              </a:buClr>
              <a:buSzPts val="2000"/>
              <a:buFont typeface="Calibri"/>
              <a:buChar char="◦"/>
              <a:defRPr b="0" i="0" sz="2000" u="none" cap="none" strike="noStrike">
                <a:solidFill>
                  <a:srgbClr val="404040"/>
                </a:solidFill>
                <a:latin typeface="Calibri"/>
                <a:ea typeface="Calibri"/>
                <a:cs typeface="Calibri"/>
                <a:sym typeface="Calibri"/>
              </a:defRPr>
            </a:lvl9pPr>
          </a:lstStyle>
          <a:p/>
        </p:txBody>
      </p:sp>
      <p:sp>
        <p:nvSpPr>
          <p:cNvPr id="11" name="Google Shape;11;p18"/>
          <p:cNvSpPr txBox="1"/>
          <p:nvPr>
            <p:ph idx="12" type="sldNum"/>
          </p:nvPr>
        </p:nvSpPr>
        <p:spPr>
          <a:xfrm>
            <a:off x="10979606" y="6528092"/>
            <a:ext cx="232877" cy="228512"/>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idx="4294967295" type="ctrTitle"/>
          </p:nvPr>
        </p:nvSpPr>
        <p:spPr>
          <a:xfrm>
            <a:off x="1605886" y="1395318"/>
            <a:ext cx="9144001" cy="2387601"/>
          </a:xfrm>
          <a:prstGeom prst="rect">
            <a:avLst/>
          </a:prstGeom>
          <a:noFill/>
          <a:ln>
            <a:noFill/>
          </a:ln>
        </p:spPr>
        <p:txBody>
          <a:bodyPr anchorCtr="0" anchor="b" bIns="45700" lIns="45700" spcFirstLastPara="1" rIns="45700" wrap="square" tIns="45700">
            <a:normAutofit/>
          </a:bodyPr>
          <a:lstStyle/>
          <a:p>
            <a:pPr indent="0" lvl="0" marL="0" marR="0" rtl="0" algn="ctr">
              <a:lnSpc>
                <a:spcPct val="85000"/>
              </a:lnSpc>
              <a:spcBef>
                <a:spcPts val="0"/>
              </a:spcBef>
              <a:spcAft>
                <a:spcPts val="0"/>
              </a:spcAft>
              <a:buClr>
                <a:srgbClr val="262626"/>
              </a:buClr>
              <a:buSzPts val="5400"/>
              <a:buFont typeface="Times New Roman"/>
              <a:buNone/>
            </a:pPr>
            <a:r>
              <a:rPr b="1" i="0" lang="en-US" sz="5400" u="none" cap="none" strike="noStrike">
                <a:solidFill>
                  <a:srgbClr val="262626"/>
                </a:solidFill>
                <a:latin typeface="Times New Roman"/>
                <a:ea typeface="Times New Roman"/>
                <a:cs typeface="Times New Roman"/>
                <a:sym typeface="Times New Roman"/>
              </a:rPr>
              <a:t>Profilul profesorului în contextul actual</a:t>
            </a:r>
            <a:endParaRPr/>
          </a:p>
        </p:txBody>
      </p:sp>
      <p:sp>
        <p:nvSpPr>
          <p:cNvPr id="65" name="Google Shape;65;p1"/>
          <p:cNvSpPr txBox="1"/>
          <p:nvPr>
            <p:ph idx="4294967295" type="subTitle"/>
          </p:nvPr>
        </p:nvSpPr>
        <p:spPr>
          <a:xfrm>
            <a:off x="2711355" y="4639266"/>
            <a:ext cx="9144001" cy="1655762"/>
          </a:xfrm>
          <a:prstGeom prst="rect">
            <a:avLst/>
          </a:prstGeom>
          <a:noFill/>
          <a:ln>
            <a:noFill/>
          </a:ln>
        </p:spPr>
        <p:txBody>
          <a:bodyPr anchorCtr="0" anchor="t" bIns="45700" lIns="45700" spcFirstLastPara="1" rIns="45700" wrap="square" tIns="45700">
            <a:normAutofit/>
          </a:bodyPr>
          <a:lstStyle/>
          <a:p>
            <a:pPr indent="0" lvl="0" marL="0" marR="0" rtl="0" algn="l">
              <a:lnSpc>
                <a:spcPct val="72000"/>
              </a:lnSpc>
              <a:spcBef>
                <a:spcPts val="0"/>
              </a:spcBef>
              <a:spcAft>
                <a:spcPts val="0"/>
              </a:spcAft>
              <a:buClr>
                <a:srgbClr val="344068"/>
              </a:buClr>
              <a:buSzPts val="1568"/>
              <a:buFont typeface="Calibri"/>
              <a:buNone/>
            </a:pPr>
            <a:r>
              <a:t/>
            </a:r>
            <a:endParaRPr b="0" i="0" sz="1568" u="none" cap="none" strike="noStrike">
              <a:solidFill>
                <a:srgbClr val="344068"/>
              </a:solidFill>
              <a:latin typeface="Calibri"/>
              <a:ea typeface="Calibri"/>
              <a:cs typeface="Calibri"/>
              <a:sym typeface="Calibri"/>
            </a:endParaRPr>
          </a:p>
          <a:p>
            <a:pPr indent="0" lvl="0" marL="0" marR="0" rtl="0" algn="l">
              <a:lnSpc>
                <a:spcPct val="72000"/>
              </a:lnSpc>
              <a:spcBef>
                <a:spcPts val="1100"/>
              </a:spcBef>
              <a:spcAft>
                <a:spcPts val="0"/>
              </a:spcAft>
              <a:buClr>
                <a:srgbClr val="344068"/>
              </a:buClr>
              <a:buSzPts val="1568"/>
              <a:buFont typeface="Calibri"/>
              <a:buNone/>
            </a:pPr>
            <a:r>
              <a:t/>
            </a:r>
            <a:endParaRPr b="0" i="0" sz="1568" u="none" cap="none" strike="noStrike">
              <a:solidFill>
                <a:srgbClr val="344068"/>
              </a:solidFill>
              <a:latin typeface="Calibri"/>
              <a:ea typeface="Calibri"/>
              <a:cs typeface="Calibri"/>
              <a:sym typeface="Calibri"/>
            </a:endParaRPr>
          </a:p>
          <a:p>
            <a:pPr indent="0" lvl="0" marL="0" marR="0" rtl="0" algn="l">
              <a:lnSpc>
                <a:spcPct val="72000"/>
              </a:lnSpc>
              <a:spcBef>
                <a:spcPts val="1100"/>
              </a:spcBef>
              <a:spcAft>
                <a:spcPts val="0"/>
              </a:spcAft>
              <a:buClr>
                <a:srgbClr val="344068"/>
              </a:buClr>
              <a:buSzPts val="1568"/>
              <a:buFont typeface="Calibri"/>
              <a:buNone/>
            </a:pPr>
            <a:r>
              <a:t/>
            </a:r>
            <a:endParaRPr b="0" i="0" sz="1568" u="none" cap="none" strike="noStrike">
              <a:solidFill>
                <a:srgbClr val="344068"/>
              </a:solidFill>
              <a:latin typeface="Calibri"/>
              <a:ea typeface="Calibri"/>
              <a:cs typeface="Calibri"/>
              <a:sym typeface="Calibri"/>
            </a:endParaRPr>
          </a:p>
          <a:p>
            <a:pPr indent="0" lvl="0" marL="0" marR="0" rtl="0" algn="r">
              <a:lnSpc>
                <a:spcPct val="72000"/>
              </a:lnSpc>
              <a:spcBef>
                <a:spcPts val="1100"/>
              </a:spcBef>
              <a:spcAft>
                <a:spcPts val="0"/>
              </a:spcAft>
              <a:buClr>
                <a:srgbClr val="344068"/>
              </a:buClr>
              <a:buSzPts val="1568"/>
              <a:buFont typeface="Calibri"/>
              <a:buNone/>
            </a:pPr>
            <a:r>
              <a:t/>
            </a:r>
            <a:endParaRPr b="0" i="0" sz="1568" u="none" cap="none" strike="noStrike">
              <a:solidFill>
                <a:srgbClr val="344068"/>
              </a:solidFill>
              <a:latin typeface="Calibri"/>
              <a:ea typeface="Calibri"/>
              <a:cs typeface="Calibri"/>
              <a:sym typeface="Calibri"/>
            </a:endParaRPr>
          </a:p>
          <a:p>
            <a:pPr indent="0" lvl="0" marL="0" marR="0" rtl="0" algn="r">
              <a:lnSpc>
                <a:spcPct val="72000"/>
              </a:lnSpc>
              <a:spcBef>
                <a:spcPts val="1100"/>
              </a:spcBef>
              <a:spcAft>
                <a:spcPts val="0"/>
              </a:spcAft>
              <a:buClr>
                <a:srgbClr val="344068"/>
              </a:buClr>
              <a:buSzPts val="1372"/>
              <a:buFont typeface="Calibri"/>
              <a:buNone/>
            </a:pPr>
            <a:r>
              <a:rPr lang="en-US" sz="1372">
                <a:solidFill>
                  <a:srgbClr val="344068"/>
                </a:solidFill>
                <a:latin typeface="Times New Roman"/>
                <a:ea typeface="Times New Roman"/>
                <a:cs typeface="Times New Roman"/>
                <a:sym typeface="Times New Roman"/>
              </a:rPr>
              <a:t>CONF. </a:t>
            </a:r>
            <a:r>
              <a:rPr b="0" i="0" lang="en-US" sz="1372" u="none" cap="none" strike="noStrike">
                <a:solidFill>
                  <a:srgbClr val="344068"/>
                </a:solidFill>
                <a:latin typeface="Times New Roman"/>
                <a:ea typeface="Times New Roman"/>
                <a:cs typeface="Times New Roman"/>
                <a:sym typeface="Times New Roman"/>
              </a:rPr>
              <a:t>.UNIV.DR. GHIȚĂ CRISTINA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type="title"/>
          </p:nvPr>
        </p:nvSpPr>
        <p:spPr>
          <a:xfrm>
            <a:off x="1097280" y="286603"/>
            <a:ext cx="10058401" cy="1450757"/>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Roluri ale unui bun profesor (Charles, 1992)</a:t>
            </a:r>
            <a:endParaRPr/>
          </a:p>
        </p:txBody>
      </p:sp>
      <p:sp>
        <p:nvSpPr>
          <p:cNvPr id="119" name="Google Shape;119;p10"/>
          <p:cNvSpPr txBox="1"/>
          <p:nvPr>
            <p:ph idx="1" type="body"/>
          </p:nvPr>
        </p:nvSpPr>
        <p:spPr>
          <a:xfrm>
            <a:off x="1097280" y="2050450"/>
            <a:ext cx="10058401" cy="4023360"/>
          </a:xfrm>
          <a:prstGeom prst="rect">
            <a:avLst/>
          </a:prstGeom>
          <a:noFill/>
          <a:ln>
            <a:noFill/>
          </a:ln>
        </p:spPr>
        <p:txBody>
          <a:bodyPr anchorCtr="0" anchor="t" bIns="0" lIns="0" spcFirstLastPara="1" rIns="0" wrap="square" tIns="0">
            <a:normAutofit/>
          </a:bodyPr>
          <a:lstStyle/>
          <a:p>
            <a:pPr indent="-152400" lvl="0" marL="91439" rtl="0" algn="l">
              <a:lnSpc>
                <a:spcPct val="90000"/>
              </a:lnSpc>
              <a:spcBef>
                <a:spcPts val="0"/>
              </a:spcBef>
              <a:spcAft>
                <a:spcPts val="0"/>
              </a:spcAft>
              <a:buSzPts val="2400"/>
              <a:buFont typeface="Arial"/>
              <a:buChar char="•"/>
            </a:pPr>
            <a:r>
              <a:rPr lang="en-US" sz="2400">
                <a:latin typeface="Times New Roman"/>
                <a:ea typeface="Times New Roman"/>
                <a:cs typeface="Times New Roman"/>
                <a:sym typeface="Times New Roman"/>
              </a:rPr>
              <a:t>un prieten al elevului</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un model pentru elev</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un rol de detectiv al clasei și de judecător</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înlocuitor al părinților</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o țintă a ostilității – copilul simte că are în profesor o plasă de siguranță, urmărit la început ca un model, dascălul ajunge să fie contestat de către elev în perioada adolescenței. Profesorul trebuie să își asume și acest rol, să nu încerce să îl anihileze pe copil, ci să îi canalizeze energia într-o direcție pozitivă.</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1097280" y="163773"/>
            <a:ext cx="10058401" cy="1450757"/>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3600"/>
              <a:buFont typeface="Times New Roman"/>
              <a:buNone/>
            </a:pPr>
            <a:r>
              <a:rPr lang="en-US" sz="3600">
                <a:latin typeface="Times New Roman"/>
                <a:ea typeface="Times New Roman"/>
                <a:cs typeface="Times New Roman"/>
                <a:sym typeface="Times New Roman"/>
              </a:rPr>
              <a:t>Caracteristici ale unui profesor eficient (Hidman, 2004)</a:t>
            </a:r>
            <a:endParaRPr/>
          </a:p>
        </p:txBody>
      </p:sp>
      <p:sp>
        <p:nvSpPr>
          <p:cNvPr id="125" name="Google Shape;125;p11"/>
          <p:cNvSpPr txBox="1"/>
          <p:nvPr>
            <p:ph idx="1" type="body"/>
          </p:nvPr>
        </p:nvSpPr>
        <p:spPr>
          <a:xfrm>
            <a:off x="1288348" y="2323405"/>
            <a:ext cx="9962868" cy="3627020"/>
          </a:xfrm>
          <a:prstGeom prst="rect">
            <a:avLst/>
          </a:prstGeom>
          <a:noFill/>
          <a:ln>
            <a:noFill/>
          </a:ln>
        </p:spPr>
        <p:txBody>
          <a:bodyPr anchorCtr="0" anchor="t" bIns="0" lIns="0" spcFirstLastPara="1" rIns="0" wrap="square" tIns="0">
            <a:normAutofit/>
          </a:bodyPr>
          <a:lstStyle/>
          <a:p>
            <a:pPr indent="-152400" lvl="0" marL="91439" rtl="0" algn="l">
              <a:lnSpc>
                <a:spcPct val="90000"/>
              </a:lnSpc>
              <a:spcBef>
                <a:spcPts val="0"/>
              </a:spcBef>
              <a:spcAft>
                <a:spcPts val="0"/>
              </a:spcAft>
              <a:buSzPts val="2400"/>
              <a:buFont typeface="Arial"/>
              <a:buChar char="•"/>
            </a:pPr>
            <a:r>
              <a:rPr lang="en-US" sz="2400">
                <a:latin typeface="Times New Roman"/>
                <a:ea typeface="Times New Roman"/>
                <a:cs typeface="Times New Roman"/>
                <a:sym typeface="Times New Roman"/>
              </a:rPr>
              <a:t>Îngrijirea – profesorii înțeleg și valorizează elevii drept individualități unice.</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Respectul – elevii sunt tratați în mod echilibrat</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Atitudinea față de profesia didactică – entuziasm, pozitivism față de profesie</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Interacțiunile cu elevii</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Promovarea entuziasmului și motivației pentru învățare</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Practica reflexivă – modul de a învăța prin propria experiență</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1097280" y="286603"/>
            <a:ext cx="10058401" cy="1450757"/>
          </a:xfrm>
          <a:prstGeom prst="rect">
            <a:avLst/>
          </a:prstGeom>
          <a:noFill/>
          <a:ln>
            <a:noFill/>
          </a:ln>
        </p:spPr>
        <p:txBody>
          <a:bodyPr anchorCtr="0" anchor="b" bIns="45700" lIns="45700" spcFirstLastPara="1" rIns="45700" wrap="square" tIns="45700">
            <a:normAutofit/>
          </a:bodyPr>
          <a:lstStyle/>
          <a:p>
            <a:pPr indent="0" lvl="0" marL="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Caracteristici ale unui profesor eficient </a:t>
            </a:r>
            <a:br>
              <a:rPr lang="en-US" sz="4400">
                <a:latin typeface="Times New Roman"/>
                <a:ea typeface="Times New Roman"/>
                <a:cs typeface="Times New Roman"/>
                <a:sym typeface="Times New Roman"/>
              </a:rPr>
            </a:br>
            <a:r>
              <a:rPr lang="en-US" sz="3200"/>
              <a:t>(Bussiness School Press, 2005)</a:t>
            </a:r>
            <a:endParaRPr/>
          </a:p>
        </p:txBody>
      </p:sp>
      <p:sp>
        <p:nvSpPr>
          <p:cNvPr id="131" name="Google Shape;131;p12"/>
          <p:cNvSpPr txBox="1"/>
          <p:nvPr>
            <p:ph idx="1" type="body"/>
          </p:nvPr>
        </p:nvSpPr>
        <p:spPr>
          <a:xfrm>
            <a:off x="1261052" y="2050450"/>
            <a:ext cx="9998352" cy="3558781"/>
          </a:xfrm>
          <a:prstGeom prst="rect">
            <a:avLst/>
          </a:prstGeom>
          <a:noFill/>
          <a:ln>
            <a:noFill/>
          </a:ln>
        </p:spPr>
        <p:txBody>
          <a:bodyPr anchorCtr="0" anchor="t" bIns="0" lIns="0" spcFirstLastPara="1" rIns="0" wrap="square" tIns="0">
            <a:normAutofit/>
          </a:bodyPr>
          <a:lstStyle/>
          <a:p>
            <a:pPr indent="-152400" lvl="0" marL="91439" rtl="0" algn="l">
              <a:lnSpc>
                <a:spcPct val="90000"/>
              </a:lnSpc>
              <a:spcBef>
                <a:spcPts val="0"/>
              </a:spcBef>
              <a:spcAft>
                <a:spcPts val="0"/>
              </a:spcAft>
              <a:buSzPts val="2400"/>
              <a:buFont typeface="Arial"/>
              <a:buChar char="•"/>
            </a:pPr>
            <a:r>
              <a:rPr lang="en-US" sz="2400">
                <a:latin typeface="Times New Roman"/>
                <a:ea typeface="Times New Roman"/>
                <a:cs typeface="Times New Roman"/>
                <a:sym typeface="Times New Roman"/>
              </a:rPr>
              <a:t>Să fie de încredere</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Să aibă abilitatea de a comunica opinii și iei într-un mod convingător</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Să prezinte realizări care merită admirație și respect</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Să demonstreze un stil carismatic care antrenează emoții</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Să pună în practică idei puternice și atractice</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Să debordeze de entuziasm și dedicare pentru muncă</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Să aibă încredere în sine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1097280" y="122830"/>
            <a:ext cx="10058401" cy="1450757"/>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Umorul – parte importantă a actului didactic</a:t>
            </a:r>
            <a:endParaRPr/>
          </a:p>
        </p:txBody>
      </p:sp>
      <p:sp>
        <p:nvSpPr>
          <p:cNvPr id="137" name="Google Shape;137;p13"/>
          <p:cNvSpPr txBox="1"/>
          <p:nvPr>
            <p:ph idx="1" type="body"/>
          </p:nvPr>
        </p:nvSpPr>
        <p:spPr>
          <a:xfrm>
            <a:off x="1274700" y="2023154"/>
            <a:ext cx="10066589" cy="4091044"/>
          </a:xfrm>
          <a:prstGeom prst="rect">
            <a:avLst/>
          </a:prstGeom>
          <a:noFill/>
          <a:ln>
            <a:noFill/>
          </a:ln>
        </p:spPr>
        <p:txBody>
          <a:bodyPr anchorCtr="0" anchor="t" bIns="0" lIns="0" spcFirstLastPara="1" rIns="0" wrap="square" tIns="0">
            <a:normAutofit/>
          </a:bodyPr>
          <a:lstStyle/>
          <a:p>
            <a:pPr indent="-152400" lvl="0" marL="91439" rtl="0" algn="l">
              <a:lnSpc>
                <a:spcPct val="90000"/>
              </a:lnSpc>
              <a:spcBef>
                <a:spcPts val="0"/>
              </a:spcBef>
              <a:spcAft>
                <a:spcPts val="0"/>
              </a:spcAft>
              <a:buSzPts val="2400"/>
              <a:buFont typeface="Arial"/>
              <a:buChar char="•"/>
            </a:pPr>
            <a:r>
              <a:rPr lang="en-US" sz="2400">
                <a:latin typeface="Times New Roman"/>
                <a:ea typeface="Times New Roman"/>
                <a:cs typeface="Times New Roman"/>
                <a:sym typeface="Times New Roman"/>
              </a:rPr>
              <a:t>reduce anxietatea</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reduce stresul </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reduce tensiunea</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reduce depresia</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reduce senzația de singurătate</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optimizează stima de sine</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restabilește speranța și energia</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oferă senzația de putere și de control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097280" y="286603"/>
            <a:ext cx="10058401" cy="1450757"/>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Profesorul –negociator</a:t>
            </a:r>
            <a:endParaRPr/>
          </a:p>
        </p:txBody>
      </p:sp>
      <p:sp>
        <p:nvSpPr>
          <p:cNvPr id="143" name="Google Shape;143;p14"/>
          <p:cNvSpPr txBox="1"/>
          <p:nvPr>
            <p:ph idx="1" type="body"/>
          </p:nvPr>
        </p:nvSpPr>
        <p:spPr>
          <a:xfrm>
            <a:off x="1097280" y="2186927"/>
            <a:ext cx="10058401" cy="3395007"/>
          </a:xfrm>
          <a:prstGeom prst="rect">
            <a:avLst/>
          </a:prstGeom>
          <a:noFill/>
          <a:ln>
            <a:noFill/>
          </a:ln>
        </p:spPr>
        <p:txBody>
          <a:bodyPr anchorCtr="0" anchor="t" bIns="0" lIns="0" spcFirstLastPara="1" rIns="0" wrap="square" tIns="0">
            <a:normAutofit/>
          </a:bodyPr>
          <a:lstStyle/>
          <a:p>
            <a:pPr indent="-152400" lvl="0" marL="91439" rtl="0" algn="l">
              <a:lnSpc>
                <a:spcPct val="90000"/>
              </a:lnSpc>
              <a:spcBef>
                <a:spcPts val="0"/>
              </a:spcBef>
              <a:spcAft>
                <a:spcPts val="0"/>
              </a:spcAft>
              <a:buSzPts val="2400"/>
              <a:buFont typeface="Arial"/>
              <a:buChar char="•"/>
            </a:pPr>
            <a:r>
              <a:rPr lang="en-US" sz="2400">
                <a:latin typeface="Times New Roman"/>
                <a:ea typeface="Times New Roman"/>
                <a:cs typeface="Times New Roman"/>
                <a:sym typeface="Times New Roman"/>
              </a:rPr>
              <a:t>Neîntreruperea elevului – manifestarea unui grad ridicat de răbdare și asculare activă</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Utilizarea comentariilor pozitive la adresa ideilor și sentimentelor elevilor</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Evitarea izbucnirilor emoționale</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Evitarea diluării argumentelor</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Manifestarea unui nivel înalt de flexibilitate </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Să acționeze natural, așa cum simte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110342" y="103723"/>
            <a:ext cx="10058401" cy="1450758"/>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Stiluri de conducere</a:t>
            </a:r>
            <a:endParaRPr/>
          </a:p>
        </p:txBody>
      </p:sp>
      <p:sp>
        <p:nvSpPr>
          <p:cNvPr id="149" name="Google Shape;149;p15"/>
          <p:cNvSpPr txBox="1"/>
          <p:nvPr>
            <p:ph idx="1" type="body"/>
          </p:nvPr>
        </p:nvSpPr>
        <p:spPr>
          <a:xfrm>
            <a:off x="1123405" y="2146180"/>
            <a:ext cx="10123714" cy="3536163"/>
          </a:xfrm>
          <a:prstGeom prst="rect">
            <a:avLst/>
          </a:prstGeom>
          <a:noFill/>
          <a:ln>
            <a:noFill/>
          </a:ln>
        </p:spPr>
        <p:txBody>
          <a:bodyPr anchorCtr="0" anchor="t" bIns="0" lIns="0" spcFirstLastPara="1" rIns="0" wrap="square" tIns="0">
            <a:normAutofit/>
          </a:bodyPr>
          <a:lstStyle/>
          <a:p>
            <a:pPr indent="-152400" lvl="0" marL="91439" rtl="0" algn="l">
              <a:lnSpc>
                <a:spcPct val="150000"/>
              </a:lnSpc>
              <a:spcBef>
                <a:spcPts val="0"/>
              </a:spcBef>
              <a:spcAft>
                <a:spcPts val="0"/>
              </a:spcAft>
              <a:buSzPts val="2400"/>
              <a:buChar char=" "/>
            </a:pPr>
            <a:r>
              <a:rPr b="1" lang="en-US" sz="2400">
                <a:latin typeface="Times New Roman"/>
                <a:ea typeface="Times New Roman"/>
                <a:cs typeface="Times New Roman"/>
                <a:sym typeface="Times New Roman"/>
              </a:rPr>
              <a:t>Stilul de conducere autoritar </a:t>
            </a:r>
            <a:r>
              <a:rPr b="0" lang="en-US"/>
              <a:t>se caracterizează prin faptul că liderul (în cazul clasei şcolare, profesorul) determină întreaga desfăşurare a activităţii: el dictează tehnicile şi etapele activităţii, fixează fiecărui membru al grupului sarcinile de muncă şi colegii cu care va lucra, distribuie aprecieri (critici şi laude) într-o manieră personală, fără a face cunoscute copiilor criteriile de evaluare, se menţine în afara activităţilor concrete ale grupului.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097280" y="103723"/>
            <a:ext cx="10058401" cy="1450758"/>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Stiluri de conducere</a:t>
            </a:r>
            <a:endParaRPr/>
          </a:p>
        </p:txBody>
      </p:sp>
      <p:sp>
        <p:nvSpPr>
          <p:cNvPr id="155" name="Google Shape;155;p16"/>
          <p:cNvSpPr txBox="1"/>
          <p:nvPr>
            <p:ph idx="1" type="body"/>
          </p:nvPr>
        </p:nvSpPr>
        <p:spPr>
          <a:xfrm>
            <a:off x="1097278" y="1845734"/>
            <a:ext cx="10097590" cy="3523101"/>
          </a:xfrm>
          <a:prstGeom prst="rect">
            <a:avLst/>
          </a:prstGeom>
          <a:noFill/>
          <a:ln>
            <a:noFill/>
          </a:ln>
        </p:spPr>
        <p:txBody>
          <a:bodyPr anchorCtr="0" anchor="t" bIns="0" lIns="0" spcFirstLastPara="1" rIns="0" wrap="square" tIns="0">
            <a:normAutofit/>
          </a:bodyPr>
          <a:lstStyle/>
          <a:p>
            <a:pPr indent="-152400" lvl="0" marL="91439" rtl="0" algn="l">
              <a:lnSpc>
                <a:spcPct val="150000"/>
              </a:lnSpc>
              <a:spcBef>
                <a:spcPts val="0"/>
              </a:spcBef>
              <a:spcAft>
                <a:spcPts val="0"/>
              </a:spcAft>
              <a:buSzPts val="2400"/>
              <a:buChar char=" "/>
            </a:pPr>
            <a:r>
              <a:rPr b="1" lang="en-US" sz="2400">
                <a:latin typeface="Times New Roman"/>
                <a:ea typeface="Times New Roman"/>
                <a:cs typeface="Times New Roman"/>
                <a:sym typeface="Times New Roman"/>
              </a:rPr>
              <a:t>Stilul de conducere democratic </a:t>
            </a:r>
            <a:r>
              <a:rPr b="0" lang="en-US"/>
              <a:t>se caracterizează prin faptul că problemele sunt discutate şi deciziile sunt luate cu participarea întregului grup, care beneficiază de încurajarea şi asistenţa liderului. Perspectivele şi etapele activităţii sunt schiţate de la început. Liderul sugerează două-trei tehnici de lucru, între care membrii grupului pot alege. Aceştia din urmă sunt liberi să se asocieze cu cine doresc în vederea realităţii sarcinilor.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097280" y="129849"/>
            <a:ext cx="10058401" cy="1450757"/>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Stiluri de conducere</a:t>
            </a:r>
            <a:endParaRPr/>
          </a:p>
        </p:txBody>
      </p:sp>
      <p:sp>
        <p:nvSpPr>
          <p:cNvPr id="161" name="Google Shape;161;p17"/>
          <p:cNvSpPr txBox="1"/>
          <p:nvPr>
            <p:ph idx="1" type="body"/>
          </p:nvPr>
        </p:nvSpPr>
        <p:spPr>
          <a:xfrm>
            <a:off x="1097279" y="1845734"/>
            <a:ext cx="10045339" cy="3888861"/>
          </a:xfrm>
          <a:prstGeom prst="rect">
            <a:avLst/>
          </a:prstGeom>
          <a:noFill/>
          <a:ln>
            <a:noFill/>
          </a:ln>
        </p:spPr>
        <p:txBody>
          <a:bodyPr anchorCtr="0" anchor="t" bIns="0" lIns="0" spcFirstLastPara="1" rIns="0" wrap="square" tIns="0">
            <a:normAutofit/>
          </a:bodyPr>
          <a:lstStyle/>
          <a:p>
            <a:pPr indent="-152400" lvl="0" marL="91439" rtl="0" algn="l">
              <a:lnSpc>
                <a:spcPct val="135000"/>
              </a:lnSpc>
              <a:spcBef>
                <a:spcPts val="0"/>
              </a:spcBef>
              <a:spcAft>
                <a:spcPts val="0"/>
              </a:spcAft>
              <a:buSzPts val="2400"/>
              <a:buChar char=" "/>
            </a:pPr>
            <a:r>
              <a:rPr b="1" lang="en-US" sz="2400">
                <a:latin typeface="Times New Roman"/>
                <a:ea typeface="Times New Roman"/>
                <a:cs typeface="Times New Roman"/>
                <a:sym typeface="Times New Roman"/>
              </a:rPr>
              <a:t>Stilul de conducere laissez-faire </a:t>
            </a:r>
            <a:r>
              <a:rPr b="0" lang="en-US"/>
              <a:t>presupune un rol pasiv al liderului. Membrii grupului au întreaga libertate de decizie în ceea ce priveşte etapele de desfăşurare a activităţii şi metodele utilizate. Liderul nu se amestecă în activitatea grupului. El furnizează unele materiale şi, dacă i se cere, oferă explicaţii suplimentare, fără să participe însă la discuţii şi fără să se intereseze de mersul evenimentelor. Liderul laissez-faire ia minimum de iniţiative posibile şi face minimum de sugestii.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1149530" y="195163"/>
            <a:ext cx="10058401" cy="1450757"/>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Aptitudinea pedagogică</a:t>
            </a:r>
            <a:endParaRPr/>
          </a:p>
        </p:txBody>
      </p:sp>
      <p:sp>
        <p:nvSpPr>
          <p:cNvPr id="71" name="Google Shape;71;p2"/>
          <p:cNvSpPr txBox="1"/>
          <p:nvPr>
            <p:ph idx="1" type="body"/>
          </p:nvPr>
        </p:nvSpPr>
        <p:spPr>
          <a:xfrm>
            <a:off x="1175656" y="1963299"/>
            <a:ext cx="10071463" cy="3640668"/>
          </a:xfrm>
          <a:prstGeom prst="rect">
            <a:avLst/>
          </a:prstGeom>
          <a:noFill/>
          <a:ln>
            <a:noFill/>
          </a:ln>
        </p:spPr>
        <p:txBody>
          <a:bodyPr anchorCtr="0" anchor="t" bIns="0" lIns="0" spcFirstLastPara="1" rIns="0" wrap="square" tIns="0">
            <a:normAutofit/>
          </a:bodyPr>
          <a:lstStyle/>
          <a:p>
            <a:pPr indent="-152400" lvl="0" marL="91439" rtl="0" algn="l">
              <a:lnSpc>
                <a:spcPct val="90000"/>
              </a:lnSpc>
              <a:spcBef>
                <a:spcPts val="0"/>
              </a:spcBef>
              <a:spcAft>
                <a:spcPts val="0"/>
              </a:spcAft>
              <a:buSzPts val="2400"/>
              <a:buChar char=" "/>
            </a:pPr>
            <a:r>
              <a:rPr lang="en-US" sz="2400">
                <a:latin typeface="Times New Roman"/>
                <a:ea typeface="Times New Roman"/>
                <a:cs typeface="Times New Roman"/>
                <a:sym typeface="Times New Roman"/>
              </a:rPr>
              <a:t>Aptitudinea pedagogică este considerată unul dintre principalii factori de succes în procesul instructiv-educativ.</a:t>
            </a:r>
            <a:endParaRPr/>
          </a:p>
          <a:p>
            <a:pPr indent="-152400" lvl="0" marL="91439" rtl="0" algn="l">
              <a:lnSpc>
                <a:spcPct val="90000"/>
              </a:lnSpc>
              <a:spcBef>
                <a:spcPts val="1200"/>
              </a:spcBef>
              <a:spcAft>
                <a:spcPts val="0"/>
              </a:spcAft>
              <a:buSzPts val="2400"/>
              <a:buChar char=" "/>
            </a:pPr>
            <a:r>
              <a:rPr lang="en-US" sz="2400">
                <a:latin typeface="Times New Roman"/>
                <a:ea typeface="Times New Roman"/>
                <a:cs typeface="Times New Roman"/>
                <a:sym typeface="Times New Roman"/>
              </a:rPr>
              <a:t>Stroe Marcus (1987, p. 32) o consideră „o particularitate individuală care surprinde şi transpune în practică modalitatea optimă, conform particularităţilor elevilor, de transmitere a cunoştinţelor şi de formare a intereselor de cunoaştere, a întregii personalităţi a elevului”. </a:t>
            </a:r>
            <a:endParaRPr/>
          </a:p>
          <a:p>
            <a:pPr indent="-152400" lvl="0" marL="91439" rtl="0" algn="l">
              <a:lnSpc>
                <a:spcPct val="90000"/>
              </a:lnSpc>
              <a:spcBef>
                <a:spcPts val="1200"/>
              </a:spcBef>
              <a:spcAft>
                <a:spcPts val="0"/>
              </a:spcAft>
              <a:buSzPts val="2400"/>
              <a:buChar char=" "/>
            </a:pPr>
            <a:r>
              <a:rPr lang="en-US" sz="2400">
                <a:latin typeface="Times New Roman"/>
                <a:ea typeface="Times New Roman"/>
                <a:cs typeface="Times New Roman"/>
                <a:sym typeface="Times New Roman"/>
              </a:rPr>
              <a:t>Pentru A. Chircev este „un ansamblu de însuşiri ale personalităţii educatorului, care-i permit să obţină maximum de rezultate în orice împrejurare, în orice clasă”.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1123406" y="116786"/>
            <a:ext cx="10058401" cy="1450757"/>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Competența psihopedagogică</a:t>
            </a:r>
            <a:endParaRPr/>
          </a:p>
        </p:txBody>
      </p:sp>
      <p:sp>
        <p:nvSpPr>
          <p:cNvPr id="77" name="Google Shape;77;p3"/>
          <p:cNvSpPr txBox="1"/>
          <p:nvPr>
            <p:ph idx="1" type="body"/>
          </p:nvPr>
        </p:nvSpPr>
        <p:spPr>
          <a:xfrm>
            <a:off x="1136468" y="1937173"/>
            <a:ext cx="10189031" cy="4084806"/>
          </a:xfrm>
          <a:prstGeom prst="rect">
            <a:avLst/>
          </a:prstGeom>
          <a:noFill/>
          <a:ln>
            <a:noFill/>
          </a:ln>
        </p:spPr>
        <p:txBody>
          <a:bodyPr anchorCtr="0" anchor="t" bIns="0" lIns="0" spcFirstLastPara="1" rIns="0" wrap="square" tIns="0">
            <a:normAutofit/>
          </a:bodyPr>
          <a:lstStyle/>
          <a:p>
            <a:pPr indent="-152400" lvl="0" marL="91439" rtl="0" algn="l">
              <a:lnSpc>
                <a:spcPct val="90000"/>
              </a:lnSpc>
              <a:spcBef>
                <a:spcPts val="0"/>
              </a:spcBef>
              <a:spcAft>
                <a:spcPts val="0"/>
              </a:spcAft>
              <a:buSzPts val="2400"/>
              <a:buFont typeface="Arial"/>
              <a:buChar char="•"/>
            </a:pPr>
            <a:r>
              <a:rPr lang="en-US" sz="2400">
                <a:latin typeface="Times New Roman"/>
                <a:ea typeface="Times New Roman"/>
                <a:cs typeface="Times New Roman"/>
                <a:sym typeface="Times New Roman"/>
              </a:rPr>
              <a:t>capacitatea de a determina gradul de dificultate al materialului de învăţare pentru elevi,</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capacitatea de a face materialul de învăţare accesibil </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capacitatea de a înţelege elevul, de a pătrunde în lumea sa interioară</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creativitatea în munca psihopedagogică</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capacitatea de a crea, capacitatea de stabili uşor şi adecvat relaţii cu ceilalţi</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capacitatea de a influenţa grupul de elevi, precum şi indivizii izolaţi</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capacitatea de a comunica uşor şi eficient cu elevii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1058092" y="103723"/>
            <a:ext cx="10058401" cy="1450758"/>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Tactul pedagogic</a:t>
            </a:r>
            <a:endParaRPr/>
          </a:p>
        </p:txBody>
      </p:sp>
      <p:sp>
        <p:nvSpPr>
          <p:cNvPr id="83" name="Google Shape;83;p4"/>
          <p:cNvSpPr txBox="1"/>
          <p:nvPr>
            <p:ph idx="1" type="body"/>
          </p:nvPr>
        </p:nvSpPr>
        <p:spPr>
          <a:xfrm>
            <a:off x="1149530" y="2185367"/>
            <a:ext cx="10032276" cy="3640668"/>
          </a:xfrm>
          <a:prstGeom prst="rect">
            <a:avLst/>
          </a:prstGeom>
          <a:noFill/>
          <a:ln>
            <a:noFill/>
          </a:ln>
        </p:spPr>
        <p:txBody>
          <a:bodyPr anchorCtr="0" anchor="t" bIns="0" lIns="0" spcFirstLastPara="1" rIns="0" wrap="square" tIns="0">
            <a:normAutofit/>
          </a:bodyPr>
          <a:lstStyle/>
          <a:p>
            <a:pPr indent="-152400" lvl="0" marL="91439" rtl="0" algn="l">
              <a:lnSpc>
                <a:spcPct val="90000"/>
              </a:lnSpc>
              <a:spcBef>
                <a:spcPts val="0"/>
              </a:spcBef>
              <a:spcAft>
                <a:spcPts val="0"/>
              </a:spcAft>
              <a:buSzPts val="2400"/>
              <a:buFont typeface="Arial"/>
              <a:buChar char="•"/>
            </a:pPr>
            <a:r>
              <a:rPr lang="en-US" sz="2400">
                <a:latin typeface="Times New Roman"/>
                <a:ea typeface="Times New Roman"/>
                <a:cs typeface="Times New Roman"/>
                <a:sym typeface="Times New Roman"/>
              </a:rPr>
              <a:t>gradul de adecvare a comportamentului profesorului faţă de fiecare elev; </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gradul motivaţiei pozitive a rezultatelor la învăţătură şi a comportamentului elevului; </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gradul de dezvoltare a personalităţii elevului</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gradul de respectare a particularităţilor psihice ale elevului şi asigurarea unui climat psihic optim al activităţii instructiv-educativ</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rezultatele obţinute în atingerea obiectivelor propuse în activitatea instructiv-educativă</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1288348" y="150124"/>
            <a:ext cx="10058401" cy="1450757"/>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Motivația pentru cariera didactică</a:t>
            </a:r>
            <a:endParaRPr/>
          </a:p>
        </p:txBody>
      </p:sp>
      <p:sp>
        <p:nvSpPr>
          <p:cNvPr id="89" name="Google Shape;89;p5"/>
          <p:cNvSpPr txBox="1"/>
          <p:nvPr>
            <p:ph idx="1" type="body"/>
          </p:nvPr>
        </p:nvSpPr>
        <p:spPr>
          <a:xfrm>
            <a:off x="1138222" y="2009507"/>
            <a:ext cx="10058401" cy="4023360"/>
          </a:xfrm>
          <a:prstGeom prst="rect">
            <a:avLst/>
          </a:prstGeom>
          <a:noFill/>
          <a:ln>
            <a:noFill/>
          </a:ln>
        </p:spPr>
        <p:txBody>
          <a:bodyPr anchorCtr="0" anchor="t" bIns="0" lIns="0" spcFirstLastPara="1" rIns="0" wrap="square" tIns="0">
            <a:normAutofit/>
          </a:bodyPr>
          <a:lstStyle/>
          <a:p>
            <a:pPr indent="-152400" lvl="0" marL="91439" rtl="0" algn="just">
              <a:lnSpc>
                <a:spcPct val="90000"/>
              </a:lnSpc>
              <a:spcBef>
                <a:spcPts val="0"/>
              </a:spcBef>
              <a:spcAft>
                <a:spcPts val="0"/>
              </a:spcAft>
              <a:buSzPts val="2400"/>
              <a:buFont typeface="Arial"/>
              <a:buChar char="•"/>
            </a:pPr>
            <a:r>
              <a:rPr lang="en-US" sz="2400">
                <a:latin typeface="Times New Roman"/>
                <a:ea typeface="Times New Roman"/>
                <a:cs typeface="Times New Roman"/>
                <a:sym typeface="Times New Roman"/>
              </a:rPr>
              <a:t>influența provenită din familie</a:t>
            </a:r>
            <a:endParaRPr/>
          </a:p>
          <a:p>
            <a:pPr indent="-152400" lvl="0" marL="91439" rtl="0" algn="just">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influența exercitată de către prieteni</a:t>
            </a:r>
            <a:endParaRPr/>
          </a:p>
          <a:p>
            <a:pPr indent="-152400" lvl="0" marL="91439" rtl="0" algn="just">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influența provenită de la un model pozitiv de cadru didactic </a:t>
            </a:r>
            <a:endParaRPr/>
          </a:p>
          <a:p>
            <a:pPr indent="-152400" lvl="0" marL="91439" rtl="0" algn="just">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influența provenită de la un model negativ de cadru didactic</a:t>
            </a:r>
            <a:endParaRPr/>
          </a:p>
          <a:p>
            <a:pPr indent="-152400" lvl="0" marL="91439" rtl="0" algn="just">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necesitatea de face o diferență, în sensul de sprijini</a:t>
            </a:r>
            <a:endParaRPr/>
          </a:p>
          <a:p>
            <a:pPr indent="-152400" lvl="0" marL="91439" rtl="0" algn="just">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vocația pedagogică</a:t>
            </a:r>
            <a:endParaRPr/>
          </a:p>
          <a:p>
            <a:pPr indent="-152400" lvl="0" marL="91439" rtl="0" algn="just">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pasiunea pentru predare</a:t>
            </a:r>
            <a:endParaRPr/>
          </a:p>
          <a:p>
            <a:pPr indent="-152400" lvl="0" marL="91439" rtl="0" algn="just">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plăcerea de a învăța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1097280" y="95535"/>
            <a:ext cx="10058401" cy="1450757"/>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000"/>
              <a:buFont typeface="Times New Roman"/>
              <a:buNone/>
            </a:pPr>
            <a:r>
              <a:rPr lang="en-US" sz="4000">
                <a:latin typeface="Times New Roman"/>
                <a:ea typeface="Times New Roman"/>
                <a:cs typeface="Times New Roman"/>
                <a:sym typeface="Times New Roman"/>
              </a:rPr>
              <a:t>Factorii ai motivației intrinseci ( Rollins, 2008)</a:t>
            </a:r>
            <a:endParaRPr/>
          </a:p>
        </p:txBody>
      </p:sp>
      <p:sp>
        <p:nvSpPr>
          <p:cNvPr id="95" name="Google Shape;95;p6"/>
          <p:cNvSpPr txBox="1"/>
          <p:nvPr>
            <p:ph idx="1" type="body"/>
          </p:nvPr>
        </p:nvSpPr>
        <p:spPr>
          <a:xfrm>
            <a:off x="1097280" y="2036802"/>
            <a:ext cx="10058401" cy="4023361"/>
          </a:xfrm>
          <a:prstGeom prst="rect">
            <a:avLst/>
          </a:prstGeom>
          <a:noFill/>
          <a:ln>
            <a:noFill/>
          </a:ln>
        </p:spPr>
        <p:txBody>
          <a:bodyPr anchorCtr="0" anchor="t" bIns="0" lIns="0" spcFirstLastPara="1" rIns="0" wrap="square" tIns="0">
            <a:normAutofit/>
          </a:bodyPr>
          <a:lstStyle/>
          <a:p>
            <a:pPr indent="-152400" lvl="0" marL="91439" rtl="0" algn="l">
              <a:lnSpc>
                <a:spcPct val="90000"/>
              </a:lnSpc>
              <a:spcBef>
                <a:spcPts val="0"/>
              </a:spcBef>
              <a:spcAft>
                <a:spcPts val="0"/>
              </a:spcAft>
              <a:buSzPts val="2400"/>
              <a:buFont typeface="Arial"/>
              <a:buChar char="•"/>
            </a:pPr>
            <a:r>
              <a:rPr lang="en-US" sz="2400">
                <a:latin typeface="Times New Roman"/>
                <a:ea typeface="Times New Roman"/>
                <a:cs typeface="Times New Roman"/>
                <a:sym typeface="Times New Roman"/>
              </a:rPr>
              <a:t>Provocarea</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Curiozitatea</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Controlul</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Fantezia și Imaginația</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Competiția</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Cooperarea</a:t>
            </a:r>
            <a:endParaRPr/>
          </a:p>
          <a:p>
            <a:pPr indent="-152400" lvl="0" marL="91439" rtl="0" algn="l">
              <a:lnSpc>
                <a:spcPct val="90000"/>
              </a:lnSpc>
              <a:spcBef>
                <a:spcPts val="1200"/>
              </a:spcBef>
              <a:spcAft>
                <a:spcPts val="0"/>
              </a:spcAft>
              <a:buSzPts val="2400"/>
              <a:buFont typeface="Arial"/>
              <a:buChar char="•"/>
            </a:pPr>
            <a:r>
              <a:rPr lang="en-US" sz="2400">
                <a:latin typeface="Times New Roman"/>
                <a:ea typeface="Times New Roman"/>
                <a:cs typeface="Times New Roman"/>
                <a:sym typeface="Times New Roman"/>
              </a:rPr>
              <a:t>Recunoașterea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1097280" y="191068"/>
            <a:ext cx="10058401" cy="1450757"/>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Tipologia profesorului</a:t>
            </a:r>
            <a:endParaRPr/>
          </a:p>
        </p:txBody>
      </p:sp>
      <p:sp>
        <p:nvSpPr>
          <p:cNvPr id="101" name="Google Shape;101;p7"/>
          <p:cNvSpPr txBox="1"/>
          <p:nvPr>
            <p:ph idx="1" type="body"/>
          </p:nvPr>
        </p:nvSpPr>
        <p:spPr>
          <a:xfrm>
            <a:off x="1097280" y="2105041"/>
            <a:ext cx="10058401" cy="4023360"/>
          </a:xfrm>
          <a:prstGeom prst="rect">
            <a:avLst/>
          </a:prstGeom>
          <a:noFill/>
          <a:ln>
            <a:noFill/>
          </a:ln>
        </p:spPr>
        <p:txBody>
          <a:bodyPr anchorCtr="0" anchor="t" bIns="0" lIns="0" spcFirstLastPara="1" rIns="0" wrap="square" tIns="0">
            <a:normAutofit/>
          </a:bodyPr>
          <a:lstStyle/>
          <a:p>
            <a:pPr indent="-514350" lvl="0" marL="514350" rtl="0" algn="l">
              <a:lnSpc>
                <a:spcPct val="90000"/>
              </a:lnSpc>
              <a:spcBef>
                <a:spcPts val="0"/>
              </a:spcBef>
              <a:spcAft>
                <a:spcPts val="0"/>
              </a:spcAft>
              <a:buSzPts val="2400"/>
              <a:buFont typeface="Times New Roman"/>
              <a:buAutoNum type="romanUcPeriod"/>
            </a:pPr>
            <a:r>
              <a:rPr lang="en-US" sz="2400">
                <a:latin typeface="Times New Roman"/>
                <a:ea typeface="Times New Roman"/>
                <a:cs typeface="Times New Roman"/>
                <a:sym typeface="Times New Roman"/>
              </a:rPr>
              <a:t>Tipuri de cadre didactice în relație cu climatul educațional</a:t>
            </a:r>
            <a:endParaRPr/>
          </a:p>
          <a:p>
            <a:pPr indent="-457200" lvl="0" marL="457200" rtl="0" algn="l">
              <a:lnSpc>
                <a:spcPct val="90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Directiv – mediul de învățare este organizat și orientat spre rezolvarea de sarcini, cuvântul de ordine este eficiența.</a:t>
            </a:r>
            <a:endParaRPr/>
          </a:p>
          <a:p>
            <a:pPr indent="-457200" lvl="0" marL="457200" rtl="0" algn="l">
              <a:lnSpc>
                <a:spcPct val="90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Autoritar – mediul este caracterizat prin reguli și proceduri clare, metoda utilizată este prelegerea.</a:t>
            </a:r>
            <a:endParaRPr/>
          </a:p>
          <a:p>
            <a:pPr indent="-457200" lvl="0" marL="457200" rtl="0" algn="l">
              <a:lnSpc>
                <a:spcPct val="90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Tolerant și autoriar – elevii își pot asuma responsabilitatea, metoda utilizată este lucrul în echipă.</a:t>
            </a:r>
            <a:endParaRPr/>
          </a:p>
          <a:p>
            <a:pPr indent="-457200" lvl="0" marL="457200" rtl="0" algn="l">
              <a:lnSpc>
                <a:spcPct val="90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Tolerant – atmosfera în clasă poate deveni confuză și dezorganizată.</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1097280" y="163773"/>
            <a:ext cx="10058401" cy="1450757"/>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Tipologia profesorului</a:t>
            </a:r>
            <a:endParaRPr/>
          </a:p>
        </p:txBody>
      </p:sp>
      <p:sp>
        <p:nvSpPr>
          <p:cNvPr id="107" name="Google Shape;107;p8"/>
          <p:cNvSpPr txBox="1"/>
          <p:nvPr>
            <p:ph idx="1" type="body"/>
          </p:nvPr>
        </p:nvSpPr>
        <p:spPr>
          <a:xfrm>
            <a:off x="1097280" y="2159632"/>
            <a:ext cx="10058401" cy="4023360"/>
          </a:xfrm>
          <a:prstGeom prst="rect">
            <a:avLst/>
          </a:prstGeom>
          <a:noFill/>
          <a:ln>
            <a:noFill/>
          </a:ln>
        </p:spPr>
        <p:txBody>
          <a:bodyPr anchorCtr="0" anchor="t" bIns="0" lIns="0" spcFirstLastPara="1" rIns="0" wrap="square" tIns="0">
            <a:normAutofit/>
          </a:bodyPr>
          <a:lstStyle/>
          <a:p>
            <a:pPr indent="-514350" lvl="0" marL="514350" rtl="0" algn="l">
              <a:lnSpc>
                <a:spcPct val="90000"/>
              </a:lnSpc>
              <a:spcBef>
                <a:spcPts val="0"/>
              </a:spcBef>
              <a:spcAft>
                <a:spcPts val="0"/>
              </a:spcAft>
              <a:buSzPts val="2400"/>
              <a:buFont typeface="Times New Roman"/>
              <a:buAutoNum type="romanUcPeriod"/>
            </a:pPr>
            <a:r>
              <a:rPr lang="en-US" sz="2400">
                <a:latin typeface="Times New Roman"/>
                <a:ea typeface="Times New Roman"/>
                <a:cs typeface="Times New Roman"/>
                <a:sym typeface="Times New Roman"/>
              </a:rPr>
              <a:t>Tipuri de cadre didactice în relație cu climatul educațional</a:t>
            </a:r>
            <a:endParaRPr/>
          </a:p>
          <a:p>
            <a:pPr indent="-457200" lvl="0" marL="457200" rtl="0" algn="l">
              <a:lnSpc>
                <a:spcPct val="90000"/>
              </a:lnSpc>
              <a:spcBef>
                <a:spcPts val="1200"/>
              </a:spcBef>
              <a:spcAft>
                <a:spcPts val="0"/>
              </a:spcAft>
              <a:buSzPts val="2400"/>
              <a:buFont typeface="Times New Roman"/>
              <a:buAutoNum type="arabicPeriod" startAt="5"/>
            </a:pPr>
            <a:r>
              <a:rPr lang="en-US" sz="2400">
                <a:latin typeface="Times New Roman"/>
                <a:ea typeface="Times New Roman"/>
                <a:cs typeface="Times New Roman"/>
                <a:sym typeface="Times New Roman"/>
              </a:rPr>
              <a:t> Incert – tolerant – atmosferă care se dorește a fi cooperantă, dar elevii nu simt suficientă implicare în conducerea clasei.</a:t>
            </a:r>
            <a:endParaRPr/>
          </a:p>
          <a:p>
            <a:pPr indent="-457200" lvl="0" marL="457200" rtl="0" algn="l">
              <a:lnSpc>
                <a:spcPct val="90000"/>
              </a:lnSpc>
              <a:spcBef>
                <a:spcPts val="1200"/>
              </a:spcBef>
              <a:spcAft>
                <a:spcPts val="0"/>
              </a:spcAft>
              <a:buSzPts val="2400"/>
              <a:buFont typeface="Times New Roman"/>
              <a:buAutoNum type="arabicPeriod" startAt="5"/>
            </a:pPr>
            <a:r>
              <a:rPr lang="en-US" sz="2400">
                <a:latin typeface="Times New Roman"/>
                <a:ea typeface="Times New Roman"/>
                <a:cs typeface="Times New Roman"/>
                <a:sym typeface="Times New Roman"/>
              </a:rPr>
              <a:t>Incert – agresiv – au loc multe conflicte în cadrul clasei, iar elevii și profesorii se situează de la început în tabere opuse.</a:t>
            </a:r>
            <a:endParaRPr/>
          </a:p>
          <a:p>
            <a:pPr indent="-457200" lvl="0" marL="457200" rtl="0" algn="l">
              <a:lnSpc>
                <a:spcPct val="90000"/>
              </a:lnSpc>
              <a:spcBef>
                <a:spcPts val="1200"/>
              </a:spcBef>
              <a:spcAft>
                <a:spcPts val="0"/>
              </a:spcAft>
              <a:buSzPts val="2400"/>
              <a:buFont typeface="Times New Roman"/>
              <a:buAutoNum type="arabicPeriod" startAt="5"/>
            </a:pPr>
            <a:r>
              <a:rPr lang="en-US" sz="2400">
                <a:latin typeface="Times New Roman"/>
                <a:ea typeface="Times New Roman"/>
                <a:cs typeface="Times New Roman"/>
                <a:sym typeface="Times New Roman"/>
              </a:rPr>
              <a:t>Represiv -  elevii sunt nemotivați dar se supun regulilor deoarece le este frică de profesor, acesta inspirând teroare.</a:t>
            </a:r>
            <a:endParaRPr/>
          </a:p>
          <a:p>
            <a:pPr indent="-457200" lvl="0" marL="457200" rtl="0" algn="l">
              <a:lnSpc>
                <a:spcPct val="90000"/>
              </a:lnSpc>
              <a:spcBef>
                <a:spcPts val="1200"/>
              </a:spcBef>
              <a:spcAft>
                <a:spcPts val="0"/>
              </a:spcAft>
              <a:buSzPts val="2400"/>
              <a:buFont typeface="Times New Roman"/>
              <a:buAutoNum type="arabicPeriod" startAt="5"/>
            </a:pPr>
            <a:r>
              <a:rPr lang="en-US" sz="2400">
                <a:latin typeface="Times New Roman"/>
                <a:ea typeface="Times New Roman"/>
                <a:cs typeface="Times New Roman"/>
                <a:sym typeface="Times New Roman"/>
              </a:rPr>
              <a:t>Rutinatul – în ochii elevilor acesta pare să se afle în declin, clasa nefiind entuziastă, motivată.</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type="title"/>
          </p:nvPr>
        </p:nvSpPr>
        <p:spPr>
          <a:xfrm>
            <a:off x="1097280" y="218364"/>
            <a:ext cx="10058401" cy="1450757"/>
          </a:xfrm>
          <a:prstGeom prst="rect">
            <a:avLst/>
          </a:prstGeom>
          <a:noFill/>
          <a:ln>
            <a:noFill/>
          </a:ln>
        </p:spPr>
        <p:txBody>
          <a:bodyPr anchorCtr="0" anchor="b" bIns="45700" lIns="45700" spcFirstLastPara="1" rIns="45700" wrap="square" tIns="45700">
            <a:normAutofit/>
          </a:bodyPr>
          <a:lstStyle/>
          <a:p>
            <a:pPr indent="0" lvl="0" marL="0" marR="0" rtl="0" algn="l">
              <a:lnSpc>
                <a:spcPct val="85000"/>
              </a:lnSpc>
              <a:spcBef>
                <a:spcPts val="0"/>
              </a:spcBef>
              <a:spcAft>
                <a:spcPts val="0"/>
              </a:spcAft>
              <a:buClr>
                <a:srgbClr val="404040"/>
              </a:buClr>
              <a:buSzPts val="4400"/>
              <a:buFont typeface="Times New Roman"/>
              <a:buNone/>
            </a:pPr>
            <a:r>
              <a:rPr lang="en-US" sz="4400">
                <a:latin typeface="Times New Roman"/>
                <a:ea typeface="Times New Roman"/>
                <a:cs typeface="Times New Roman"/>
                <a:sym typeface="Times New Roman"/>
              </a:rPr>
              <a:t>Tipologia profesorului</a:t>
            </a:r>
            <a:endParaRPr/>
          </a:p>
        </p:txBody>
      </p:sp>
      <p:sp>
        <p:nvSpPr>
          <p:cNvPr id="113" name="Google Shape;113;p9"/>
          <p:cNvSpPr txBox="1"/>
          <p:nvPr>
            <p:ph idx="1" type="body"/>
          </p:nvPr>
        </p:nvSpPr>
        <p:spPr>
          <a:xfrm>
            <a:off x="1097280" y="1845734"/>
            <a:ext cx="10058401" cy="4023360"/>
          </a:xfrm>
          <a:prstGeom prst="rect">
            <a:avLst/>
          </a:prstGeom>
          <a:noFill/>
          <a:ln>
            <a:noFill/>
          </a:ln>
        </p:spPr>
        <p:txBody>
          <a:bodyPr anchorCtr="0" anchor="t" bIns="0" lIns="0" spcFirstLastPara="1" rIns="0" wrap="square" tIns="0">
            <a:normAutofit/>
          </a:bodyPr>
          <a:lstStyle/>
          <a:p>
            <a:pPr indent="-514350" lvl="0" marL="514350" rtl="0" algn="l">
              <a:lnSpc>
                <a:spcPct val="90000"/>
              </a:lnSpc>
              <a:spcBef>
                <a:spcPts val="0"/>
              </a:spcBef>
              <a:spcAft>
                <a:spcPts val="0"/>
              </a:spcAft>
              <a:buSzPts val="2400"/>
              <a:buFont typeface="Times New Roman"/>
              <a:buAutoNum type="romanUcPeriod" startAt="2"/>
            </a:pPr>
            <a:r>
              <a:rPr lang="en-US" sz="2400">
                <a:latin typeface="Times New Roman"/>
                <a:ea typeface="Times New Roman"/>
                <a:cs typeface="Times New Roman"/>
                <a:sym typeface="Times New Roman"/>
              </a:rPr>
              <a:t>Tipuri de cadre didactice în relație cu stilul de comunicare/predare</a:t>
            </a:r>
            <a:endParaRPr/>
          </a:p>
          <a:p>
            <a:pPr indent="-514350" lvl="0" marL="514350" rtl="0" algn="l">
              <a:lnSpc>
                <a:spcPct val="90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 P. cu un stil de comunicare activ – spontani, deschiși, plini de energie, centrați pe propria persoană.</a:t>
            </a:r>
            <a:endParaRPr/>
          </a:p>
          <a:p>
            <a:pPr indent="-514350" lvl="0" marL="514350" rtl="0" algn="l">
              <a:lnSpc>
                <a:spcPct val="90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P. cu un stil de comunicare bazat pe conexiune – deschise, elevii simt că îi pot aborda ușor, empatizează relativ ușor, nu suportă conflictele.</a:t>
            </a:r>
            <a:endParaRPr/>
          </a:p>
          <a:p>
            <a:pPr indent="-514350" lvl="0" marL="514350" rtl="0" algn="l">
              <a:lnSpc>
                <a:spcPct val="90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P. cu un stil de comunicare bazat pe teoretizare – analizează lucrurile, răspund cu atenție, sunt centrați pe conținut, pot părea distanți și rigizi.</a:t>
            </a:r>
            <a:endParaRPr/>
          </a:p>
          <a:p>
            <a:pPr indent="-514350" lvl="0" marL="514350" rtl="0" algn="l">
              <a:lnSpc>
                <a:spcPct val="90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P. cu un stil de comunicare organizat – nu suportă întreruperile, acestea stricându-le ritmul și organizarea predării.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ivă">
  <a:themeElements>
    <a:clrScheme name="Retrospectivă">
      <a:dk1>
        <a:srgbClr val="000000"/>
      </a:dk1>
      <a:lt1>
        <a:srgbClr val="FFFFFF"/>
      </a:lt1>
      <a:dk2>
        <a:srgbClr val="A7A7A7"/>
      </a:dk2>
      <a:lt2>
        <a:srgbClr val="535353"/>
      </a:lt2>
      <a:accent1>
        <a:srgbClr val="1CADE4"/>
      </a:accent1>
      <a:accent2>
        <a:srgbClr val="2683C6"/>
      </a:accent2>
      <a:accent3>
        <a:srgbClr val="28C4CC"/>
      </a:accent3>
      <a:accent4>
        <a:srgbClr val="42BA97"/>
      </a:accent4>
      <a:accent5>
        <a:srgbClr val="3E8853"/>
      </a:accent5>
      <a:accent6>
        <a:srgbClr val="62A39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ivă">
  <a:themeElements>
    <a:clrScheme name="Retrospectivă">
      <a:dk1>
        <a:srgbClr val="000000"/>
      </a:dk1>
      <a:lt1>
        <a:srgbClr val="FFFFFF"/>
      </a:lt1>
      <a:dk2>
        <a:srgbClr val="A7A7A7"/>
      </a:dk2>
      <a:lt2>
        <a:srgbClr val="535353"/>
      </a:lt2>
      <a:accent1>
        <a:srgbClr val="1CADE4"/>
      </a:accent1>
      <a:accent2>
        <a:srgbClr val="2683C6"/>
      </a:accent2>
      <a:accent3>
        <a:srgbClr val="28C4CC"/>
      </a:accent3>
      <a:accent4>
        <a:srgbClr val="42BA97"/>
      </a:accent4>
      <a:accent5>
        <a:srgbClr val="3E8853"/>
      </a:accent5>
      <a:accent6>
        <a:srgbClr val="62A39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