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6F552-D07C-45C5-9D9D-E309FB841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0034EE-5717-4AB8-BA83-165D5756B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751E2-09F7-4BF8-B7E4-6628642F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2940-6796-4386-AC30-B7FFD23897E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D866A-E273-456B-9567-828DDB05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045FC-7261-485F-AA31-7C119E98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96CC-35E7-4528-973C-28C85007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5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B23C6-6B67-4976-ADAE-E0487A4D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162DAA-4C34-49F8-8543-7096B30D4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9F1AA-5F40-4B9C-9841-C405AB85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2940-6796-4386-AC30-B7FFD23897E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8D9E0-9C89-48A1-8926-75D826D4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8AE35A-E01D-4CC0-B0E1-DB17941C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96CC-35E7-4528-973C-28C85007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3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B57C17-C07F-4FA3-A3B3-E740F91D2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0219D1-3E67-4DFC-A074-5017847C3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0A119-D697-4E68-815A-4B171D4B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2940-6796-4386-AC30-B7FFD23897E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D2992-0150-4674-AF8D-E94AFCBB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B7581-40C7-4CB2-82EA-3F911D0C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96CC-35E7-4528-973C-28C85007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50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4D0A8-8839-4F17-8DC8-426CB6BA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DDE16-AC12-4A36-BE07-328265AD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DF578D-6399-4852-A1EB-1448F739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2940-6796-4386-AC30-B7FFD23897E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490D9-D3E4-450E-AD27-EBC767EA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FBA1D-5927-44A0-AC84-52C6F1CC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96CC-35E7-4528-973C-28C85007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9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70CDF-7D3C-4BB3-A6C3-94B8DF39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5581E-1331-411E-B6E9-41AAFE883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B644E-0907-4FE5-8B84-38B3DFF3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2940-6796-4386-AC30-B7FFD23897E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DD158-CA70-4F1D-A5D0-63D9D7E1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2A773-09F2-4733-A6F1-2D161CA4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96CC-35E7-4528-973C-28C85007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67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48459-13D7-44BA-8B6B-3D321C76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7F9A8-A088-4131-8B26-86E45781E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2A698E-6567-41F2-B8E4-334B55E8E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F9502-3641-4A7C-B9C1-226BA041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2940-6796-4386-AC30-B7FFD23897E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E9529E-3492-43CF-B9EB-73025619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CD0840-6078-4E18-8E94-20F35755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96CC-35E7-4528-973C-28C85007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74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00DB4-B555-47BA-B8FA-7A3795E7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ACE19E-B62F-47A1-AA25-58469DF35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851278-EEBA-4D4D-98B5-227EA15BB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14BA31-6390-4D54-8C99-7425FC19C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854E-830E-4B4E-80CD-6564384EC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2772EA-F138-4734-B567-23B01655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2940-6796-4386-AC30-B7FFD23897E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72B901-9CBA-4647-99EF-8CD05133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1C326A-8C68-44A3-9770-3F2C4193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96CC-35E7-4528-973C-28C85007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9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2B8B5-D7DE-4BDF-82C0-ED70D26F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9E3F40-509E-4506-9975-3FDFD817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2940-6796-4386-AC30-B7FFD23897E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8F7D37-DBC9-4BEB-A315-D9FA1951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D0BFF0-F70A-48B1-A20B-23E7DF05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96CC-35E7-4528-973C-28C85007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03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359B98-DCF9-478A-9418-160FEFEB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2940-6796-4386-AC30-B7FFD23897E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AE33F6-032F-4BCB-B5FC-57DDBA64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F6B5F-9AA4-4E75-B296-F09BC411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96CC-35E7-4528-973C-28C85007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70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86D58-8A74-42A8-B50E-48C163BF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50606-AF2B-49D4-BE49-7FD3BCAA7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1980C2-2FEA-4B92-BFBB-2467D0DC0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52A7F0-D2E8-494F-BEFF-5397404D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2940-6796-4386-AC30-B7FFD23897E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8947A-1D1C-4BF1-823C-226F145B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04E2EE-3EC6-4405-9839-B34AF2FE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96CC-35E7-4528-973C-28C85007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9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3DB63-AB25-41F9-9A6B-2F6F699D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419374-AB41-4B53-AE2D-7EB5204E6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FD6C0-CD00-407E-AAB2-FE1FC4A66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D94AEF-1342-4F95-91B2-A01BB76A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2940-6796-4386-AC30-B7FFD23897E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A944DF-928A-4B70-93CC-68A2C9D8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50DFB1-C20D-4DB8-B479-92F76C85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96CC-35E7-4528-973C-28C85007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22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EEABCA-DE3F-44CC-B237-885447ED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629A96-845A-420C-AEF7-3255EF8E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E9ADF1-598F-4C88-9AD8-AE59EAA70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2940-6796-4386-AC30-B7FFD23897E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DC1AF-9C71-4B3E-98E7-D38F752F1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BA4AB-7998-46F3-A87B-D2A559675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196CC-35E7-4528-973C-28C85007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B4AFB62-410D-46B2-8F3C-7CADFE8574F2}"/>
              </a:ext>
            </a:extLst>
          </p:cNvPr>
          <p:cNvSpPr/>
          <p:nvPr/>
        </p:nvSpPr>
        <p:spPr>
          <a:xfrm>
            <a:off x="5128333" y="284084"/>
            <a:ext cx="967667" cy="328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F309B82-DF00-45E5-809F-E23DF42D8F6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612167" y="612559"/>
            <a:ext cx="4438" cy="31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97376D35-EBD3-4BD8-B07F-628E2363D1CE}"/>
              </a:ext>
            </a:extLst>
          </p:cNvPr>
          <p:cNvSpPr/>
          <p:nvPr/>
        </p:nvSpPr>
        <p:spPr>
          <a:xfrm>
            <a:off x="3814436" y="923278"/>
            <a:ext cx="3595459" cy="44388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选择先手的棋方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F1C0A63-139B-45CB-AB3F-0CB66C3E540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12166" y="1367162"/>
            <a:ext cx="1" cy="2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299A50-BBA1-4D01-BFCD-36C6732852C7}"/>
              </a:ext>
            </a:extLst>
          </p:cNvPr>
          <p:cNvCxnSpPr/>
          <p:nvPr/>
        </p:nvCxnSpPr>
        <p:spPr>
          <a:xfrm>
            <a:off x="3036163" y="1615736"/>
            <a:ext cx="5317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BECDDBD-775B-48C6-877E-46AE63DFA9F0}"/>
              </a:ext>
            </a:extLst>
          </p:cNvPr>
          <p:cNvCxnSpPr/>
          <p:nvPr/>
        </p:nvCxnSpPr>
        <p:spPr>
          <a:xfrm>
            <a:off x="3036163" y="1615736"/>
            <a:ext cx="0" cy="33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E8D8424-7183-48EA-9025-EBD36944D832}"/>
              </a:ext>
            </a:extLst>
          </p:cNvPr>
          <p:cNvCxnSpPr>
            <a:cxnSpLocks/>
          </p:cNvCxnSpPr>
          <p:nvPr/>
        </p:nvCxnSpPr>
        <p:spPr>
          <a:xfrm>
            <a:off x="8353887" y="1615736"/>
            <a:ext cx="0" cy="33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01C4734-F5F7-48A4-9168-8FC2C333B924}"/>
              </a:ext>
            </a:extLst>
          </p:cNvPr>
          <p:cNvSpPr/>
          <p:nvPr/>
        </p:nvSpPr>
        <p:spPr>
          <a:xfrm>
            <a:off x="2467992" y="1953087"/>
            <a:ext cx="1136342" cy="337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玩家先手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F1972F-C39F-4BF1-AD91-6BB269330A0F}"/>
              </a:ext>
            </a:extLst>
          </p:cNvPr>
          <p:cNvSpPr/>
          <p:nvPr/>
        </p:nvSpPr>
        <p:spPr>
          <a:xfrm>
            <a:off x="7785717" y="1953087"/>
            <a:ext cx="1136339" cy="337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电脑先手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4FE0425-B61E-47EF-9899-E112B4966535}"/>
              </a:ext>
            </a:extLst>
          </p:cNvPr>
          <p:cNvCxnSpPr>
            <a:stCxn id="19" idx="2"/>
          </p:cNvCxnSpPr>
          <p:nvPr/>
        </p:nvCxnSpPr>
        <p:spPr>
          <a:xfrm>
            <a:off x="3036163" y="2290421"/>
            <a:ext cx="0" cy="15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824E048-E710-43E1-871C-76849A473A0C}"/>
              </a:ext>
            </a:extLst>
          </p:cNvPr>
          <p:cNvCxnSpPr>
            <a:cxnSpLocks/>
          </p:cNvCxnSpPr>
          <p:nvPr/>
        </p:nvCxnSpPr>
        <p:spPr>
          <a:xfrm>
            <a:off x="3036163" y="2441359"/>
            <a:ext cx="531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1CBFC26-BFD1-474F-B0FC-7BF47C180BEF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353886" y="2290393"/>
            <a:ext cx="1" cy="150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D663D19-4F07-411C-A9B2-5AE87F1A37A5}"/>
              </a:ext>
            </a:extLst>
          </p:cNvPr>
          <p:cNvCxnSpPr>
            <a:cxnSpLocks/>
          </p:cNvCxnSpPr>
          <p:nvPr/>
        </p:nvCxnSpPr>
        <p:spPr>
          <a:xfrm>
            <a:off x="5612165" y="2441359"/>
            <a:ext cx="0" cy="25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决策 31">
            <a:extLst>
              <a:ext uri="{FF2B5EF4-FFF2-40B4-BE49-F238E27FC236}">
                <a16:creationId xmlns:a16="http://schemas.microsoft.com/office/drawing/2014/main" id="{9E615F3F-CA63-431E-B3B0-8935773AC71E}"/>
              </a:ext>
            </a:extLst>
          </p:cNvPr>
          <p:cNvSpPr/>
          <p:nvPr/>
        </p:nvSpPr>
        <p:spPr>
          <a:xfrm>
            <a:off x="4471394" y="2698812"/>
            <a:ext cx="2281542" cy="38173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开局模式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6140F00-7D10-4DD7-9A40-EB74074EC1BC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612165" y="3080550"/>
            <a:ext cx="0" cy="25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A148F58-78AD-4364-A7B6-7B0B24563222}"/>
              </a:ext>
            </a:extLst>
          </p:cNvPr>
          <p:cNvCxnSpPr>
            <a:cxnSpLocks/>
          </p:cNvCxnSpPr>
          <p:nvPr/>
        </p:nvCxnSpPr>
        <p:spPr>
          <a:xfrm>
            <a:off x="3036163" y="3338002"/>
            <a:ext cx="531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6579D79-8A8E-46FA-B245-D9BFB6EC33B8}"/>
              </a:ext>
            </a:extLst>
          </p:cNvPr>
          <p:cNvCxnSpPr>
            <a:cxnSpLocks/>
          </p:cNvCxnSpPr>
          <p:nvPr/>
        </p:nvCxnSpPr>
        <p:spPr>
          <a:xfrm>
            <a:off x="3036163" y="3338002"/>
            <a:ext cx="0" cy="33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B9F4B96-80CB-4CD2-B1A9-E8A475950371}"/>
              </a:ext>
            </a:extLst>
          </p:cNvPr>
          <p:cNvCxnSpPr>
            <a:cxnSpLocks/>
          </p:cNvCxnSpPr>
          <p:nvPr/>
        </p:nvCxnSpPr>
        <p:spPr>
          <a:xfrm>
            <a:off x="8353886" y="3338002"/>
            <a:ext cx="0" cy="33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95FC13E-CF65-467B-ACB1-81FCD21B5626}"/>
              </a:ext>
            </a:extLst>
          </p:cNvPr>
          <p:cNvSpPr txBox="1"/>
          <p:nvPr/>
        </p:nvSpPr>
        <p:spPr>
          <a:xfrm>
            <a:off x="3529237" y="30308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玩家先手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A7A89A9-08A5-4739-8753-10B6B35F72CD}"/>
              </a:ext>
            </a:extLst>
          </p:cNvPr>
          <p:cNvSpPr txBox="1"/>
          <p:nvPr/>
        </p:nvSpPr>
        <p:spPr>
          <a:xfrm>
            <a:off x="6752817" y="3024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电脑先手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E0D0091-3A05-4787-B1BD-8A24E6743C27}"/>
              </a:ext>
            </a:extLst>
          </p:cNvPr>
          <p:cNvSpPr/>
          <p:nvPr/>
        </p:nvSpPr>
        <p:spPr>
          <a:xfrm>
            <a:off x="2467992" y="3675355"/>
            <a:ext cx="11363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玩家下棋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08F123C-81C9-483F-8EC8-D0959D893425}"/>
              </a:ext>
            </a:extLst>
          </p:cNvPr>
          <p:cNvSpPr/>
          <p:nvPr/>
        </p:nvSpPr>
        <p:spPr>
          <a:xfrm>
            <a:off x="7735344" y="3675355"/>
            <a:ext cx="1237084" cy="369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电脑下棋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80B69DA-454C-4FA9-BD0D-B3F07F4CB518}"/>
              </a:ext>
            </a:extLst>
          </p:cNvPr>
          <p:cNvCxnSpPr>
            <a:cxnSpLocks/>
          </p:cNvCxnSpPr>
          <p:nvPr/>
        </p:nvCxnSpPr>
        <p:spPr>
          <a:xfrm>
            <a:off x="3036163" y="4307150"/>
            <a:ext cx="5317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0123323-4487-4B25-95B1-E57D96D4E28C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036161" y="4044687"/>
            <a:ext cx="2" cy="26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EA7CFF8-B373-4327-8F4F-86A8D655C572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353886" y="4044673"/>
            <a:ext cx="0" cy="26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D124D86-3B98-41C5-BC5B-12B0DB8BFCCC}"/>
              </a:ext>
            </a:extLst>
          </p:cNvPr>
          <p:cNvCxnSpPr>
            <a:cxnSpLocks/>
          </p:cNvCxnSpPr>
          <p:nvPr/>
        </p:nvCxnSpPr>
        <p:spPr>
          <a:xfrm>
            <a:off x="5606245" y="4307150"/>
            <a:ext cx="0" cy="25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流程图: 决策 57">
            <a:extLst>
              <a:ext uri="{FF2B5EF4-FFF2-40B4-BE49-F238E27FC236}">
                <a16:creationId xmlns:a16="http://schemas.microsoft.com/office/drawing/2014/main" id="{25906CA1-F692-4EB7-8F56-582818CD8B38}"/>
              </a:ext>
            </a:extLst>
          </p:cNvPr>
          <p:cNvSpPr/>
          <p:nvPr/>
        </p:nvSpPr>
        <p:spPr>
          <a:xfrm>
            <a:off x="4964160" y="4564604"/>
            <a:ext cx="1284169" cy="37138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胜负？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27E55D8-CD26-496B-BC99-6C0E650A8F78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5606245" y="4935984"/>
            <a:ext cx="0" cy="25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AD25AED-BFC0-4CBB-92F5-0684AC5C6873}"/>
              </a:ext>
            </a:extLst>
          </p:cNvPr>
          <p:cNvSpPr/>
          <p:nvPr/>
        </p:nvSpPr>
        <p:spPr>
          <a:xfrm>
            <a:off x="5046961" y="5175682"/>
            <a:ext cx="1134849" cy="371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显示结果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B1B073A-10E1-4B02-A567-B66D19812F23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5614386" y="5547063"/>
            <a:ext cx="2219" cy="23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5224BA7-A329-489E-AB76-28464C2706DB}"/>
              </a:ext>
            </a:extLst>
          </p:cNvPr>
          <p:cNvSpPr/>
          <p:nvPr/>
        </p:nvSpPr>
        <p:spPr>
          <a:xfrm>
            <a:off x="5046960" y="5786761"/>
            <a:ext cx="1132629" cy="3713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3586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xiaochen liu</dc:creator>
  <cp:lastModifiedBy>xiaochen liu</cp:lastModifiedBy>
  <cp:revision>2</cp:revision>
  <dcterms:created xsi:type="dcterms:W3CDTF">2020-10-09T06:23:30Z</dcterms:created>
  <dcterms:modified xsi:type="dcterms:W3CDTF">2020-10-09T06:39:47Z</dcterms:modified>
</cp:coreProperties>
</file>