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F74-BEC5-4E94-AEAE-2AAB4707431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A00A-B550-405B-82FB-70C2F637A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66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F74-BEC5-4E94-AEAE-2AAB4707431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A00A-B550-405B-82FB-70C2F637A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4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F74-BEC5-4E94-AEAE-2AAB4707431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A00A-B550-405B-82FB-70C2F637A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3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F74-BEC5-4E94-AEAE-2AAB4707431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A00A-B550-405B-82FB-70C2F637A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F74-BEC5-4E94-AEAE-2AAB4707431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A00A-B550-405B-82FB-70C2F637A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3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F74-BEC5-4E94-AEAE-2AAB4707431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A00A-B550-405B-82FB-70C2F637A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95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F74-BEC5-4E94-AEAE-2AAB4707431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A00A-B550-405B-82FB-70C2F637A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0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F74-BEC5-4E94-AEAE-2AAB4707431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A00A-B550-405B-82FB-70C2F637A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73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F74-BEC5-4E94-AEAE-2AAB4707431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A00A-B550-405B-82FB-70C2F637A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98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F74-BEC5-4E94-AEAE-2AAB4707431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A00A-B550-405B-82FB-70C2F637A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28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FF74-BEC5-4E94-AEAE-2AAB4707431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A00A-B550-405B-82FB-70C2F637A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69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7FF74-BEC5-4E94-AEAE-2AAB4707431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A00A-B550-405B-82FB-70C2F637A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5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7874132" y="1625128"/>
            <a:ext cx="134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permission: </a:t>
            </a:r>
          </a:p>
          <a:p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none</a:t>
            </a:r>
            <a:endParaRPr lang="ko-KR" alt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220153" y="1702469"/>
            <a:ext cx="667588" cy="13469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/>
          <p:cNvSpPr txBox="1"/>
          <p:nvPr/>
        </p:nvSpPr>
        <p:spPr>
          <a:xfrm>
            <a:off x="2767778" y="740839"/>
            <a:ext cx="207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Semantics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5326374" y="740839"/>
            <a:ext cx="34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(Repaired) </a:t>
            </a:r>
            <a:r>
              <a:rPr lang="en-US" altLang="ko-KR" dirty="0" smtClean="0">
                <a:latin typeface="times" panose="02020603050405020304" pitchFamily="18" charset="0"/>
                <a:cs typeface="times" panose="02020603050405020304" pitchFamily="18" charset="0"/>
              </a:rPr>
              <a:t>Interaction Semantics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269" name="직선 연결선 268"/>
          <p:cNvCxnSpPr/>
          <p:nvPr/>
        </p:nvCxnSpPr>
        <p:spPr>
          <a:xfrm flipH="1">
            <a:off x="5119511" y="869244"/>
            <a:ext cx="11290" cy="20872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직사각형 287"/>
          <p:cNvSpPr/>
          <p:nvPr/>
        </p:nvSpPr>
        <p:spPr>
          <a:xfrm>
            <a:off x="957092" y="1437200"/>
            <a:ext cx="1705712" cy="255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call to</a:t>
            </a:r>
            <a:r>
              <a:rPr lang="en-US" altLang="ko-KR" dirty="0" smtClean="0">
                <a:solidFill>
                  <a:schemeClr val="tx1"/>
                </a:solidFill>
              </a:rPr>
              <a:t> f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8" name="그룹 367"/>
          <p:cNvGrpSpPr/>
          <p:nvPr/>
        </p:nvGrpSpPr>
        <p:grpSpPr>
          <a:xfrm>
            <a:off x="3934539" y="1075960"/>
            <a:ext cx="1107998" cy="616400"/>
            <a:chOff x="5557930" y="2497256"/>
            <a:chExt cx="1107998" cy="616400"/>
          </a:xfrm>
        </p:grpSpPr>
        <p:sp>
          <p:nvSpPr>
            <p:cNvPr id="51" name="직사각형 50"/>
            <p:cNvSpPr/>
            <p:nvPr/>
          </p:nvSpPr>
          <p:spPr>
            <a:xfrm>
              <a:off x="5557930" y="2849911"/>
              <a:ext cx="335034" cy="2637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893514" y="2849911"/>
              <a:ext cx="425574" cy="2637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5586966" y="2497256"/>
              <a:ext cx="1078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%</a:t>
              </a:r>
              <a:r>
                <a:rPr lang="en-US" altLang="ko-KR" sz="1400" dirty="0" err="1" smtClean="0"/>
                <a:t>rsp</a:t>
              </a:r>
              <a:r>
                <a:rPr lang="en-US" altLang="ko-KR" sz="1400" dirty="0" smtClean="0"/>
                <a:t>, </a:t>
              </a:r>
              <a:r>
                <a:rPr lang="en-US" altLang="ko-KR" sz="1400" dirty="0"/>
                <a:t>leak</a:t>
              </a:r>
              <a:endParaRPr lang="ko-KR" altLang="en-US" sz="1400" dirty="0"/>
            </a:p>
          </p:txBody>
        </p:sp>
        <p:cxnSp>
          <p:nvCxnSpPr>
            <p:cNvPr id="338" name="꺾인 연결선 337"/>
            <p:cNvCxnSpPr/>
            <p:nvPr/>
          </p:nvCxnSpPr>
          <p:spPr>
            <a:xfrm rot="10800000" flipV="1">
              <a:off x="5559644" y="2681922"/>
              <a:ext cx="106834" cy="16115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4" name="그룹 383"/>
          <p:cNvGrpSpPr/>
          <p:nvPr/>
        </p:nvGrpSpPr>
        <p:grpSpPr>
          <a:xfrm>
            <a:off x="3934539" y="1707665"/>
            <a:ext cx="1054354" cy="616400"/>
            <a:chOff x="5557930" y="2497256"/>
            <a:chExt cx="1054354" cy="616400"/>
          </a:xfrm>
        </p:grpSpPr>
        <p:sp>
          <p:nvSpPr>
            <p:cNvPr id="385" name="직사각형 384"/>
            <p:cNvSpPr/>
            <p:nvPr/>
          </p:nvSpPr>
          <p:spPr>
            <a:xfrm>
              <a:off x="5557930" y="2849911"/>
              <a:ext cx="335034" cy="2637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/>
            <p:cNvSpPr/>
            <p:nvPr/>
          </p:nvSpPr>
          <p:spPr>
            <a:xfrm>
              <a:off x="5893514" y="2849911"/>
              <a:ext cx="425574" cy="2637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5586966" y="2497256"/>
              <a:ext cx="10253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%</a:t>
              </a:r>
              <a:r>
                <a:rPr lang="en-US" altLang="ko-KR" sz="1400" dirty="0" err="1" smtClean="0"/>
                <a:t>rax</a:t>
              </a:r>
              <a:r>
                <a:rPr lang="en-US" altLang="ko-KR" sz="1400" dirty="0" smtClean="0"/>
                <a:t>, leak </a:t>
              </a:r>
              <a:endParaRPr lang="ko-KR" altLang="en-US" sz="1400" dirty="0"/>
            </a:p>
          </p:txBody>
        </p:sp>
        <p:cxnSp>
          <p:nvCxnSpPr>
            <p:cNvPr id="388" name="꺾인 연결선 387"/>
            <p:cNvCxnSpPr/>
            <p:nvPr/>
          </p:nvCxnSpPr>
          <p:spPr>
            <a:xfrm rot="10800000" flipV="1">
              <a:off x="5559644" y="2681922"/>
              <a:ext cx="106834" cy="16115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4" name="그룹 403"/>
          <p:cNvGrpSpPr/>
          <p:nvPr/>
        </p:nvGrpSpPr>
        <p:grpSpPr>
          <a:xfrm>
            <a:off x="3934539" y="2340125"/>
            <a:ext cx="1032572" cy="616400"/>
            <a:chOff x="5557930" y="2497256"/>
            <a:chExt cx="1032572" cy="616400"/>
          </a:xfrm>
        </p:grpSpPr>
        <p:sp>
          <p:nvSpPr>
            <p:cNvPr id="405" name="직사각형 404"/>
            <p:cNvSpPr/>
            <p:nvPr/>
          </p:nvSpPr>
          <p:spPr>
            <a:xfrm>
              <a:off x="5557930" y="2849911"/>
              <a:ext cx="335034" cy="2637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6" name="직사각형 405"/>
            <p:cNvSpPr/>
            <p:nvPr/>
          </p:nvSpPr>
          <p:spPr>
            <a:xfrm>
              <a:off x="5893514" y="2849911"/>
              <a:ext cx="425574" cy="2637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5586966" y="2497256"/>
              <a:ext cx="1003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%</a:t>
              </a:r>
              <a:r>
                <a:rPr lang="en-US" altLang="ko-KR" sz="1400" dirty="0" err="1" smtClean="0"/>
                <a:t>rax</a:t>
              </a:r>
              <a:r>
                <a:rPr lang="en-US" altLang="ko-KR" sz="1400" dirty="0" smtClean="0"/>
                <a:t>, leak</a:t>
              </a:r>
              <a:endParaRPr lang="ko-KR" altLang="en-US" sz="1400" dirty="0"/>
            </a:p>
          </p:txBody>
        </p:sp>
        <p:cxnSp>
          <p:nvCxnSpPr>
            <p:cNvPr id="408" name="꺾인 연결선 407"/>
            <p:cNvCxnSpPr/>
            <p:nvPr/>
          </p:nvCxnSpPr>
          <p:spPr>
            <a:xfrm rot="10800000" flipV="1">
              <a:off x="5559644" y="2681922"/>
              <a:ext cx="106834" cy="16115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9" name="그룹 418"/>
          <p:cNvGrpSpPr/>
          <p:nvPr/>
        </p:nvGrpSpPr>
        <p:grpSpPr>
          <a:xfrm>
            <a:off x="3011524" y="1707665"/>
            <a:ext cx="733531" cy="616400"/>
            <a:chOff x="5168315" y="3106101"/>
            <a:chExt cx="733531" cy="616400"/>
          </a:xfrm>
        </p:grpSpPr>
        <p:sp>
          <p:nvSpPr>
            <p:cNvPr id="411" name="직사각형 410"/>
            <p:cNvSpPr/>
            <p:nvPr/>
          </p:nvSpPr>
          <p:spPr>
            <a:xfrm>
              <a:off x="5168315" y="3458756"/>
              <a:ext cx="425574" cy="2637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5197047" y="3106101"/>
              <a:ext cx="704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%</a:t>
              </a:r>
              <a:r>
                <a:rPr lang="en-US" altLang="ko-KR" sz="1400" dirty="0" err="1" smtClean="0"/>
                <a:t>rsp</a:t>
              </a:r>
              <a:endParaRPr lang="ko-KR" altLang="en-US" sz="1400" dirty="0"/>
            </a:p>
          </p:txBody>
        </p:sp>
        <p:cxnSp>
          <p:nvCxnSpPr>
            <p:cNvPr id="413" name="꺾인 연결선 412"/>
            <p:cNvCxnSpPr/>
            <p:nvPr/>
          </p:nvCxnSpPr>
          <p:spPr>
            <a:xfrm rot="10800000" flipV="1">
              <a:off x="5169725" y="3290767"/>
              <a:ext cx="106834" cy="16115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0" name="그룹 419"/>
          <p:cNvGrpSpPr/>
          <p:nvPr/>
        </p:nvGrpSpPr>
        <p:grpSpPr>
          <a:xfrm>
            <a:off x="3011524" y="2340125"/>
            <a:ext cx="733531" cy="616400"/>
            <a:chOff x="5168315" y="3106101"/>
            <a:chExt cx="733531" cy="616400"/>
          </a:xfrm>
        </p:grpSpPr>
        <p:sp>
          <p:nvSpPr>
            <p:cNvPr id="421" name="직사각형 420"/>
            <p:cNvSpPr/>
            <p:nvPr/>
          </p:nvSpPr>
          <p:spPr>
            <a:xfrm>
              <a:off x="5168315" y="3458756"/>
              <a:ext cx="425574" cy="2637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5197047" y="3106101"/>
              <a:ext cx="704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%</a:t>
              </a:r>
              <a:r>
                <a:rPr lang="en-US" altLang="ko-KR" sz="1400" dirty="0" err="1" smtClean="0"/>
                <a:t>rsp</a:t>
              </a:r>
              <a:endParaRPr lang="ko-KR" altLang="en-US" sz="1400" dirty="0"/>
            </a:p>
          </p:txBody>
        </p:sp>
        <p:cxnSp>
          <p:nvCxnSpPr>
            <p:cNvPr id="423" name="꺾인 연결선 422"/>
            <p:cNvCxnSpPr/>
            <p:nvPr/>
          </p:nvCxnSpPr>
          <p:spPr>
            <a:xfrm rot="10800000" flipV="1">
              <a:off x="5169725" y="3290767"/>
              <a:ext cx="106834" cy="16115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4" name="직사각형 423"/>
          <p:cNvSpPr/>
          <p:nvPr/>
        </p:nvSpPr>
        <p:spPr>
          <a:xfrm>
            <a:off x="1024820" y="2701518"/>
            <a:ext cx="1705712" cy="255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call to </a:t>
            </a:r>
            <a:r>
              <a:rPr lang="en-US" altLang="ko-KR" dirty="0" smtClean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5" name="직사각형 424"/>
          <p:cNvSpPr/>
          <p:nvPr/>
        </p:nvSpPr>
        <p:spPr>
          <a:xfrm>
            <a:off x="1024820" y="2068905"/>
            <a:ext cx="1705712" cy="255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lang="en-US" altLang="ko-KR" dirty="0" smtClean="0">
                <a:solidFill>
                  <a:schemeClr val="tx1"/>
                </a:solidFill>
              </a:rPr>
              <a:t> f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26" name="그룹 425"/>
          <p:cNvGrpSpPr/>
          <p:nvPr/>
        </p:nvGrpSpPr>
        <p:grpSpPr>
          <a:xfrm>
            <a:off x="7097943" y="1075960"/>
            <a:ext cx="1137832" cy="616400"/>
            <a:chOff x="5557930" y="2497256"/>
            <a:chExt cx="1137832" cy="616400"/>
          </a:xfrm>
        </p:grpSpPr>
        <p:sp>
          <p:nvSpPr>
            <p:cNvPr id="427" name="직사각형 426"/>
            <p:cNvSpPr/>
            <p:nvPr/>
          </p:nvSpPr>
          <p:spPr>
            <a:xfrm>
              <a:off x="5557930" y="2849911"/>
              <a:ext cx="335034" cy="2637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8" name="직사각형 427"/>
            <p:cNvSpPr/>
            <p:nvPr/>
          </p:nvSpPr>
          <p:spPr>
            <a:xfrm>
              <a:off x="5893514" y="2849911"/>
              <a:ext cx="425574" cy="2637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5586966" y="2497256"/>
              <a:ext cx="1108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%</a:t>
              </a:r>
              <a:r>
                <a:rPr lang="en-US" altLang="ko-KR" sz="1400" dirty="0" err="1" smtClean="0"/>
                <a:t>rsp</a:t>
              </a:r>
              <a:r>
                <a:rPr lang="en-US" altLang="ko-KR" sz="1400" dirty="0" smtClean="0"/>
                <a:t>, </a:t>
              </a:r>
              <a:r>
                <a:rPr lang="en-US" altLang="ko-KR" sz="1400" dirty="0"/>
                <a:t>leak</a:t>
              </a:r>
              <a:endParaRPr lang="ko-KR" altLang="en-US" sz="1400" dirty="0"/>
            </a:p>
          </p:txBody>
        </p:sp>
        <p:cxnSp>
          <p:nvCxnSpPr>
            <p:cNvPr id="430" name="꺾인 연결선 429"/>
            <p:cNvCxnSpPr/>
            <p:nvPr/>
          </p:nvCxnSpPr>
          <p:spPr>
            <a:xfrm rot="10800000" flipV="1">
              <a:off x="5559644" y="2681922"/>
              <a:ext cx="106834" cy="16115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1" name="그룹 440"/>
          <p:cNvGrpSpPr/>
          <p:nvPr/>
        </p:nvGrpSpPr>
        <p:grpSpPr>
          <a:xfrm>
            <a:off x="5514973" y="1707665"/>
            <a:ext cx="733531" cy="616400"/>
            <a:chOff x="5168315" y="3106101"/>
            <a:chExt cx="733531" cy="616400"/>
          </a:xfrm>
        </p:grpSpPr>
        <p:sp>
          <p:nvSpPr>
            <p:cNvPr id="442" name="직사각형 441"/>
            <p:cNvSpPr/>
            <p:nvPr/>
          </p:nvSpPr>
          <p:spPr>
            <a:xfrm>
              <a:off x="5168315" y="3458756"/>
              <a:ext cx="425574" cy="2637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3" name="TextBox 442"/>
            <p:cNvSpPr txBox="1"/>
            <p:nvPr/>
          </p:nvSpPr>
          <p:spPr>
            <a:xfrm>
              <a:off x="5197047" y="3106101"/>
              <a:ext cx="704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%</a:t>
              </a:r>
              <a:r>
                <a:rPr lang="en-US" altLang="ko-KR" sz="1400" dirty="0" err="1" smtClean="0"/>
                <a:t>rsp</a:t>
              </a:r>
              <a:endParaRPr lang="ko-KR" altLang="en-US" sz="1400" dirty="0"/>
            </a:p>
          </p:txBody>
        </p:sp>
        <p:cxnSp>
          <p:nvCxnSpPr>
            <p:cNvPr id="444" name="꺾인 연결선 443"/>
            <p:cNvCxnSpPr/>
            <p:nvPr/>
          </p:nvCxnSpPr>
          <p:spPr>
            <a:xfrm rot="10800000" flipV="1">
              <a:off x="5169725" y="3290767"/>
              <a:ext cx="106834" cy="16115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5" name="그룹 444"/>
          <p:cNvGrpSpPr/>
          <p:nvPr/>
        </p:nvGrpSpPr>
        <p:grpSpPr>
          <a:xfrm>
            <a:off x="5514973" y="2340125"/>
            <a:ext cx="733531" cy="616400"/>
            <a:chOff x="5168315" y="3106101"/>
            <a:chExt cx="733531" cy="616400"/>
          </a:xfrm>
        </p:grpSpPr>
        <p:sp>
          <p:nvSpPr>
            <p:cNvPr id="446" name="직사각형 445"/>
            <p:cNvSpPr/>
            <p:nvPr/>
          </p:nvSpPr>
          <p:spPr>
            <a:xfrm>
              <a:off x="5168315" y="3458756"/>
              <a:ext cx="425574" cy="2637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5197047" y="3106101"/>
              <a:ext cx="704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%</a:t>
              </a:r>
              <a:r>
                <a:rPr lang="en-US" altLang="ko-KR" sz="1400" dirty="0" err="1" smtClean="0"/>
                <a:t>rsp</a:t>
              </a:r>
              <a:endParaRPr lang="ko-KR" altLang="en-US" sz="1400" dirty="0"/>
            </a:p>
          </p:txBody>
        </p:sp>
        <p:cxnSp>
          <p:nvCxnSpPr>
            <p:cNvPr id="448" name="꺾인 연결선 447"/>
            <p:cNvCxnSpPr/>
            <p:nvPr/>
          </p:nvCxnSpPr>
          <p:spPr>
            <a:xfrm rot="10800000" flipV="1">
              <a:off x="5169725" y="3290767"/>
              <a:ext cx="106834" cy="16115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1" name="그룹 510"/>
          <p:cNvGrpSpPr/>
          <p:nvPr/>
        </p:nvGrpSpPr>
        <p:grpSpPr>
          <a:xfrm>
            <a:off x="6306306" y="1707665"/>
            <a:ext cx="733835" cy="616400"/>
            <a:chOff x="5959755" y="1684805"/>
            <a:chExt cx="733835" cy="616400"/>
          </a:xfrm>
        </p:grpSpPr>
        <p:sp>
          <p:nvSpPr>
            <p:cNvPr id="450" name="직사각형 449"/>
            <p:cNvSpPr/>
            <p:nvPr/>
          </p:nvSpPr>
          <p:spPr>
            <a:xfrm>
              <a:off x="5959755" y="2037460"/>
              <a:ext cx="335034" cy="2637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5988791" y="1684805"/>
              <a:ext cx="704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%</a:t>
              </a:r>
              <a:r>
                <a:rPr lang="en-US" altLang="ko-KR" sz="1400" dirty="0" err="1" smtClean="0"/>
                <a:t>rax</a:t>
              </a:r>
              <a:endParaRPr lang="ko-KR" altLang="en-US" sz="1400" dirty="0"/>
            </a:p>
          </p:txBody>
        </p:sp>
        <p:cxnSp>
          <p:nvCxnSpPr>
            <p:cNvPr id="453" name="꺾인 연결선 452"/>
            <p:cNvCxnSpPr/>
            <p:nvPr/>
          </p:nvCxnSpPr>
          <p:spPr>
            <a:xfrm rot="10800000" flipV="1">
              <a:off x="5961469" y="1869471"/>
              <a:ext cx="106834" cy="16115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0" name="그룹 509"/>
          <p:cNvGrpSpPr/>
          <p:nvPr/>
        </p:nvGrpSpPr>
        <p:grpSpPr>
          <a:xfrm>
            <a:off x="6306306" y="2340125"/>
            <a:ext cx="733835" cy="616400"/>
            <a:chOff x="5959755" y="2294405"/>
            <a:chExt cx="733835" cy="616400"/>
          </a:xfrm>
        </p:grpSpPr>
        <p:sp>
          <p:nvSpPr>
            <p:cNvPr id="455" name="직사각형 454"/>
            <p:cNvSpPr/>
            <p:nvPr/>
          </p:nvSpPr>
          <p:spPr>
            <a:xfrm>
              <a:off x="5959755" y="2647060"/>
              <a:ext cx="335034" cy="2637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5988791" y="2294405"/>
              <a:ext cx="704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%</a:t>
              </a:r>
              <a:r>
                <a:rPr lang="en-US" altLang="ko-KR" sz="1400" dirty="0" err="1" smtClean="0"/>
                <a:t>rax</a:t>
              </a:r>
              <a:endParaRPr lang="ko-KR" altLang="en-US" sz="1400" dirty="0"/>
            </a:p>
          </p:txBody>
        </p:sp>
        <p:cxnSp>
          <p:nvCxnSpPr>
            <p:cNvPr id="458" name="꺾인 연결선 457"/>
            <p:cNvCxnSpPr/>
            <p:nvPr/>
          </p:nvCxnSpPr>
          <p:spPr>
            <a:xfrm rot="10800000" flipV="1">
              <a:off x="5961469" y="2479071"/>
              <a:ext cx="106834" cy="16115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7" name="직사각형 436"/>
          <p:cNvSpPr/>
          <p:nvPr/>
        </p:nvSpPr>
        <p:spPr>
          <a:xfrm>
            <a:off x="7079755" y="2652786"/>
            <a:ext cx="335034" cy="26374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8" name="직사각형 437"/>
          <p:cNvSpPr/>
          <p:nvPr/>
        </p:nvSpPr>
        <p:spPr>
          <a:xfrm>
            <a:off x="7415339" y="2652786"/>
            <a:ext cx="425574" cy="26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5" name="직사각형 504"/>
          <p:cNvSpPr/>
          <p:nvPr/>
        </p:nvSpPr>
        <p:spPr>
          <a:xfrm>
            <a:off x="7097943" y="2064358"/>
            <a:ext cx="335034" cy="26374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6" name="직사각형 505"/>
          <p:cNvSpPr/>
          <p:nvPr/>
        </p:nvSpPr>
        <p:spPr>
          <a:xfrm>
            <a:off x="7433527" y="2064358"/>
            <a:ext cx="425574" cy="26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221822" y="3155497"/>
            <a:ext cx="1903085" cy="2129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by </a:t>
            </a:r>
            <a:r>
              <a:rPr lang="en-US" altLang="ko-KR" sz="1400" dirty="0" err="1">
                <a:solidFill>
                  <a:schemeClr val="tx1"/>
                </a:solidFill>
              </a:rPr>
              <a:t>initial_core</a:t>
            </a:r>
            <a:endParaRPr lang="ko-KR" altLang="en-US" sz="1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374379" y="3162564"/>
            <a:ext cx="1668246" cy="19878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Arguments Area</a:t>
            </a:r>
            <a:endParaRPr lang="ko-KR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151626" y="1746676"/>
            <a:ext cx="704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leak</a:t>
            </a:r>
            <a:endParaRPr lang="ko-KR" altLang="en-US" sz="1400" dirty="0"/>
          </a:p>
        </p:txBody>
      </p:sp>
      <p:cxnSp>
        <p:nvCxnSpPr>
          <p:cNvPr id="69" name="꺾인 연결선 68"/>
          <p:cNvCxnSpPr/>
          <p:nvPr/>
        </p:nvCxnSpPr>
        <p:spPr>
          <a:xfrm rot="10800000" flipV="1">
            <a:off x="7099416" y="1891073"/>
            <a:ext cx="106834" cy="16115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122015" y="2337079"/>
            <a:ext cx="704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leak</a:t>
            </a:r>
            <a:endParaRPr lang="ko-KR" altLang="en-US" sz="1400" dirty="0"/>
          </a:p>
        </p:txBody>
      </p:sp>
      <p:cxnSp>
        <p:nvCxnSpPr>
          <p:cNvPr id="71" name="꺾인 연결선 70"/>
          <p:cNvCxnSpPr/>
          <p:nvPr/>
        </p:nvCxnSpPr>
        <p:spPr>
          <a:xfrm rot="10800000" flipV="1">
            <a:off x="7075451" y="2481476"/>
            <a:ext cx="106834" cy="16115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42939" y="1590603"/>
            <a:ext cx="138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        )</a:t>
            </a:r>
            <a:endParaRPr lang="ko-KR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7333567" y="1891073"/>
            <a:ext cx="643526" cy="29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862848" y="2257300"/>
            <a:ext cx="136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permission: </a:t>
            </a:r>
          </a:p>
          <a:p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none</a:t>
            </a:r>
            <a:endParaRPr lang="ko-KR" alt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831655" y="2222775"/>
            <a:ext cx="1442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        )</a:t>
            </a:r>
            <a:endParaRPr lang="ko-KR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 flipH="1">
            <a:off x="7311435" y="2507859"/>
            <a:ext cx="651076" cy="26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97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75785" y="2667824"/>
            <a:ext cx="1594131" cy="686358"/>
            <a:chOff x="2047285" y="4715699"/>
            <a:chExt cx="1594131" cy="6863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직사각형 2"/>
                <p:cNvSpPr/>
                <p:nvPr/>
              </p:nvSpPr>
              <p:spPr>
                <a:xfrm>
                  <a:off x="2047285" y="5058599"/>
                  <a:ext cx="1594131" cy="34345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 State(M</a:t>
                  </a:r>
                  <a:r>
                    <a:rPr lang="en-US" altLang="ko-KR" baseline="-25000" dirty="0" smtClean="0">
                      <a:solidFill>
                        <a:schemeClr val="tx1"/>
                      </a:solidFill>
                    </a:rPr>
                    <a:t>1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직사각형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7285" y="5058599"/>
                  <a:ext cx="1594131" cy="343458"/>
                </a:xfrm>
                <a:prstGeom prst="rect">
                  <a:avLst/>
                </a:prstGeom>
                <a:blipFill>
                  <a:blip r:embed="rId2"/>
                  <a:stretch>
                    <a:fillRect t="-10345" r="-4545" b="-293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직사각형 73"/>
                <p:cNvSpPr/>
                <p:nvPr/>
              </p:nvSpPr>
              <p:spPr>
                <a:xfrm>
                  <a:off x="2047285" y="4715699"/>
                  <a:ext cx="1594131" cy="34345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 State(M</a:t>
                  </a:r>
                  <a:r>
                    <a:rPr lang="en-US" altLang="ko-KR" baseline="-25000" dirty="0" smtClean="0">
                      <a:solidFill>
                        <a:schemeClr val="tx1"/>
                      </a:solidFill>
                    </a:rPr>
                    <a:t>2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직사각형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7285" y="4715699"/>
                  <a:ext cx="1594131" cy="343458"/>
                </a:xfrm>
                <a:prstGeom prst="rect">
                  <a:avLst/>
                </a:prstGeom>
                <a:blipFill>
                  <a:blip r:embed="rId3"/>
                  <a:stretch>
                    <a:fillRect t="-12069" r="-4545" b="-293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그룹 6"/>
          <p:cNvGrpSpPr/>
          <p:nvPr/>
        </p:nvGrpSpPr>
        <p:grpSpPr>
          <a:xfrm>
            <a:off x="8733835" y="2667824"/>
            <a:ext cx="1594131" cy="686358"/>
            <a:chOff x="9305335" y="4801424"/>
            <a:chExt cx="1594131" cy="6863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직사각형 83"/>
                <p:cNvSpPr/>
                <p:nvPr/>
              </p:nvSpPr>
              <p:spPr>
                <a:xfrm>
                  <a:off x="9305335" y="5144324"/>
                  <a:ext cx="1594131" cy="34345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 State(M</a:t>
                  </a:r>
                  <a:r>
                    <a:rPr lang="en-US" altLang="ko-KR" baseline="-25000" dirty="0" smtClean="0">
                      <a:solidFill>
                        <a:schemeClr val="tx1"/>
                      </a:solidFill>
                    </a:rPr>
                    <a:t>1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직사각형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5335" y="5144324"/>
                  <a:ext cx="1594131" cy="343458"/>
                </a:xfrm>
                <a:prstGeom prst="rect">
                  <a:avLst/>
                </a:prstGeom>
                <a:blipFill>
                  <a:blip r:embed="rId4"/>
                  <a:stretch>
                    <a:fillRect t="-10345" r="-4943" b="-293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직사각형 84"/>
                <p:cNvSpPr/>
                <p:nvPr/>
              </p:nvSpPr>
              <p:spPr>
                <a:xfrm>
                  <a:off x="9305335" y="4801424"/>
                  <a:ext cx="1594131" cy="34345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 State(M</a:t>
                  </a:r>
                  <a:r>
                    <a:rPr lang="en-US" altLang="ko-KR" baseline="-25000" dirty="0" smtClean="0">
                      <a:solidFill>
                        <a:schemeClr val="tx1"/>
                      </a:solidFill>
                    </a:rPr>
                    <a:t>2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직사각형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5335" y="4801424"/>
                  <a:ext cx="1594131" cy="343458"/>
                </a:xfrm>
                <a:prstGeom prst="rect">
                  <a:avLst/>
                </a:prstGeom>
                <a:blipFill>
                  <a:blip r:embed="rId5"/>
                  <a:stretch>
                    <a:fillRect t="-12069" r="-4943" b="-293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그룹 7"/>
          <p:cNvGrpSpPr/>
          <p:nvPr/>
        </p:nvGrpSpPr>
        <p:grpSpPr>
          <a:xfrm>
            <a:off x="3895135" y="2324924"/>
            <a:ext cx="1594131" cy="1029258"/>
            <a:chOff x="3895135" y="2324924"/>
            <a:chExt cx="1594131" cy="10292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3895135" y="3010724"/>
                  <a:ext cx="1594131" cy="34345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 State(M</a:t>
                  </a:r>
                  <a:r>
                    <a:rPr lang="en-US" altLang="ko-KR" baseline="-25000" dirty="0" smtClean="0">
                      <a:solidFill>
                        <a:schemeClr val="tx1"/>
                      </a:solidFill>
                    </a:rPr>
                    <a:t>1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5135" y="3010724"/>
                  <a:ext cx="1594131" cy="343458"/>
                </a:xfrm>
                <a:prstGeom prst="rect">
                  <a:avLst/>
                </a:prstGeom>
                <a:blipFill>
                  <a:blip r:embed="rId6"/>
                  <a:stretch>
                    <a:fillRect t="-10345" r="-4943" b="-293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직사각형 77"/>
                <p:cNvSpPr/>
                <p:nvPr/>
              </p:nvSpPr>
              <p:spPr>
                <a:xfrm>
                  <a:off x="3895135" y="2667824"/>
                  <a:ext cx="1594131" cy="34345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 State(M</a:t>
                  </a:r>
                  <a:r>
                    <a:rPr lang="en-US" altLang="ko-KR" baseline="-25000" dirty="0" smtClean="0">
                      <a:solidFill>
                        <a:schemeClr val="tx1"/>
                      </a:solidFill>
                    </a:rPr>
                    <a:t>2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직사각형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5135" y="2667824"/>
                  <a:ext cx="1594131" cy="343458"/>
                </a:xfrm>
                <a:prstGeom prst="rect">
                  <a:avLst/>
                </a:prstGeom>
                <a:blipFill>
                  <a:blip r:embed="rId7"/>
                  <a:stretch>
                    <a:fillRect t="-12069" r="-4943" b="-293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직사각형 85"/>
                <p:cNvSpPr/>
                <p:nvPr/>
              </p:nvSpPr>
              <p:spPr>
                <a:xfrm>
                  <a:off x="3895135" y="2324924"/>
                  <a:ext cx="1594131" cy="34345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 State(M</a:t>
                  </a:r>
                  <a:r>
                    <a:rPr lang="en-US" altLang="ko-KR" baseline="-25000" dirty="0" smtClean="0">
                      <a:solidFill>
                        <a:schemeClr val="tx1"/>
                      </a:solidFill>
                    </a:rPr>
                    <a:t>1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직사각형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5135" y="2324924"/>
                  <a:ext cx="1594131" cy="343458"/>
                </a:xfrm>
                <a:prstGeom prst="rect">
                  <a:avLst/>
                </a:prstGeom>
                <a:blipFill>
                  <a:blip r:embed="rId8"/>
                  <a:stretch>
                    <a:fillRect t="-10169" r="-4943" b="-288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그룹 8"/>
          <p:cNvGrpSpPr/>
          <p:nvPr/>
        </p:nvGrpSpPr>
        <p:grpSpPr>
          <a:xfrm>
            <a:off x="6314485" y="2324087"/>
            <a:ext cx="1594131" cy="1030095"/>
            <a:chOff x="6314485" y="2324087"/>
            <a:chExt cx="1594131" cy="10300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직사각형 81"/>
                <p:cNvSpPr/>
                <p:nvPr/>
              </p:nvSpPr>
              <p:spPr>
                <a:xfrm>
                  <a:off x="6314485" y="3010724"/>
                  <a:ext cx="1594131" cy="34345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 State(M</a:t>
                  </a:r>
                  <a:r>
                    <a:rPr lang="en-US" altLang="ko-KR" baseline="-25000" dirty="0" smtClean="0">
                      <a:solidFill>
                        <a:schemeClr val="tx1"/>
                      </a:solidFill>
                    </a:rPr>
                    <a:t>1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직사각형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485" y="3010724"/>
                  <a:ext cx="1594131" cy="343458"/>
                </a:xfrm>
                <a:prstGeom prst="rect">
                  <a:avLst/>
                </a:prstGeom>
                <a:blipFill>
                  <a:blip r:embed="rId9"/>
                  <a:stretch>
                    <a:fillRect t="-10345" r="-4943" b="-293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직사각형 82"/>
                <p:cNvSpPr/>
                <p:nvPr/>
              </p:nvSpPr>
              <p:spPr>
                <a:xfrm>
                  <a:off x="6314485" y="2667824"/>
                  <a:ext cx="1594131" cy="34345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 State(M</a:t>
                  </a:r>
                  <a:r>
                    <a:rPr lang="en-US" altLang="ko-KR" baseline="-25000" dirty="0" smtClean="0">
                      <a:solidFill>
                        <a:schemeClr val="tx1"/>
                      </a:solidFill>
                    </a:rPr>
                    <a:t>2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직사각형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485" y="2667824"/>
                  <a:ext cx="1594131" cy="343458"/>
                </a:xfrm>
                <a:prstGeom prst="rect">
                  <a:avLst/>
                </a:prstGeom>
                <a:blipFill>
                  <a:blip r:embed="rId10"/>
                  <a:stretch>
                    <a:fillRect t="-12069" r="-4943" b="-293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/>
                <p:cNvSpPr/>
                <p:nvPr/>
              </p:nvSpPr>
              <p:spPr>
                <a:xfrm>
                  <a:off x="6314485" y="2324087"/>
                  <a:ext cx="1594131" cy="34345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 State(M</a:t>
                  </a:r>
                  <a:r>
                    <a:rPr lang="en-US" altLang="ko-KR" baseline="-25000" dirty="0" smtClean="0">
                      <a:solidFill>
                        <a:schemeClr val="tx1"/>
                      </a:solidFill>
                    </a:rPr>
                    <a:t>1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직사각형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485" y="2324087"/>
                  <a:ext cx="1594131" cy="343458"/>
                </a:xfrm>
                <a:prstGeom prst="rect">
                  <a:avLst/>
                </a:prstGeom>
                <a:blipFill>
                  <a:blip r:embed="rId11"/>
                  <a:stretch>
                    <a:fillRect t="-11864" r="-4943" b="-2542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오른쪽 화살표 9"/>
          <p:cNvSpPr/>
          <p:nvPr/>
        </p:nvSpPr>
        <p:spPr>
          <a:xfrm rot="19832495">
            <a:off x="3168200" y="2534194"/>
            <a:ext cx="628650" cy="2667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오른쪽 화살표 87"/>
          <p:cNvSpPr/>
          <p:nvPr/>
        </p:nvSpPr>
        <p:spPr>
          <a:xfrm>
            <a:off x="5587550" y="2362466"/>
            <a:ext cx="628650" cy="2667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오른쪽 화살표 88"/>
          <p:cNvSpPr/>
          <p:nvPr/>
        </p:nvSpPr>
        <p:spPr>
          <a:xfrm rot="1786200">
            <a:off x="8031628" y="2534194"/>
            <a:ext cx="628650" cy="2667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94216" y="190427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Ext. Call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691267" y="190427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Ext. Return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16125" y="190427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1707757" y="3405212"/>
                <a:ext cx="1269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 smtClean="0"/>
                  <a:t> Mem</a:t>
                </a:r>
                <a:r>
                  <a:rPr lang="ko-KR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757" y="3405212"/>
                <a:ext cx="1269065" cy="369332"/>
              </a:xfrm>
              <a:prstGeom prst="rect">
                <a:avLst/>
              </a:prstGeom>
              <a:blipFill>
                <a:blip r:embed="rId12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17625" y="3405212"/>
                <a:ext cx="1269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 smtClean="0"/>
                  <a:t> Mem</a:t>
                </a:r>
                <a:r>
                  <a:rPr lang="ko-KR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625" y="3405212"/>
                <a:ext cx="1269065" cy="369332"/>
              </a:xfrm>
              <a:prstGeom prst="rect">
                <a:avLst/>
              </a:prstGeom>
              <a:blipFill>
                <a:blip r:embed="rId13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443314" y="3405212"/>
                <a:ext cx="1324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 smtClean="0"/>
                  <a:t> Mem</a:t>
                </a:r>
                <a:r>
                  <a:rPr lang="ko-KR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314" y="3405212"/>
                <a:ext cx="1324402" cy="369332"/>
              </a:xfrm>
              <a:prstGeom prst="rect">
                <a:avLst/>
              </a:prstGeom>
              <a:blipFill>
                <a:blip r:embed="rId14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885627" y="3405212"/>
                <a:ext cx="1324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 smtClean="0"/>
                  <a:t> Mem</a:t>
                </a:r>
                <a:r>
                  <a:rPr lang="ko-KR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627" y="3405212"/>
                <a:ext cx="1324402" cy="369332"/>
              </a:xfrm>
              <a:prstGeom prst="rect">
                <a:avLst/>
              </a:prstGeom>
              <a:blipFill>
                <a:blip r:embed="rId15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9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107</Words>
  <Application>Microsoft Office PowerPoint</Application>
  <PresentationFormat>와이드스크린</PresentationFormat>
  <Paragraphs>60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Cambria Math</vt:lpstr>
      <vt:lpstr>times</vt:lpstr>
      <vt:lpstr>Times New Roman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kimdj316</dc:creator>
  <cp:lastModifiedBy>gil</cp:lastModifiedBy>
  <cp:revision>46</cp:revision>
  <dcterms:created xsi:type="dcterms:W3CDTF">2019-07-04T10:47:22Z</dcterms:created>
  <dcterms:modified xsi:type="dcterms:W3CDTF">2019-07-10T23:52:17Z</dcterms:modified>
</cp:coreProperties>
</file>