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xeykursovoy/Proek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924944"/>
            <a:ext cx="9574832" cy="147002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Разработка </a:t>
            </a:r>
            <a:r>
              <a:rPr lang="ru-RU" sz="3200" dirty="0" err="1" smtClean="0"/>
              <a:t>веб-приложений</a:t>
            </a:r>
            <a:r>
              <a:rPr lang="ru-RU" sz="3200" dirty="0" smtClean="0"/>
              <a:t> на </a:t>
            </a:r>
            <a:r>
              <a:rPr lang="en-US" sz="3200" dirty="0" smtClean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0232" y="4581128"/>
            <a:ext cx="6400800" cy="175260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Выполнил:</a:t>
            </a:r>
            <a:endParaRPr lang="ru-RU" sz="2000" dirty="0" smtClean="0">
              <a:solidFill>
                <a:srgbClr val="00206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ст. гр. </a:t>
            </a:r>
            <a:r>
              <a:rPr lang="ru-RU" sz="2000" dirty="0" smtClean="0">
                <a:solidFill>
                  <a:srgbClr val="00206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ИРсп-122</a:t>
            </a:r>
            <a:endParaRPr lang="ru-RU" sz="2000" dirty="0" smtClean="0">
              <a:solidFill>
                <a:srgbClr val="00206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Пантелеев Алексей</a:t>
            </a:r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8640"/>
            <a:ext cx="8406680" cy="305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ВлГУ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инновационных технологий и предпринимательства</a:t>
            </a:r>
            <a:endParaRPr lang="ru-RU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550380" cy="388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939952" y="5303911"/>
            <a:ext cx="32640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9 – Диаграмма прецедентов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6896894" cy="495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699792" y="5445224"/>
            <a:ext cx="378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10 </a:t>
            </a:r>
            <a:r>
              <a:rPr 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– </a:t>
            </a:r>
            <a:r>
              <a:rPr 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Схема базы данных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Ссылка на проект</a:t>
            </a:r>
            <a:r>
              <a:rPr lang="en-US" dirty="0" smtClean="0"/>
              <a:t>: </a:t>
            </a:r>
            <a:r>
              <a:rPr lang="en-US" dirty="0" err="1" smtClean="0">
                <a:hlinkClick r:id="rId2"/>
              </a:rPr>
              <a:t>alxeykursovoy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Proekt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79928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987824" y="5013176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Рисунок 1 – Главная страница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8640"/>
            <a:ext cx="6048672" cy="5071796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73325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2 – Страница товары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4664"/>
            <a:ext cx="5940425" cy="492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-252536" y="537321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3 – Страница О магазине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61317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42930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4 – Страница Профиль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290693" cy="364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-252536" y="472514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5 – Страница Входа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6858645" cy="498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-108520" y="544522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6 – Страница Регистрации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32" y="1412777"/>
            <a:ext cx="888815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386104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7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Админпанель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8229600" cy="406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520" y="494116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8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– Диаграмма навигации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100</Words>
  <Application>Microsoft Office PowerPoint</Application>
  <PresentationFormat>Экран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веб-приложений на Python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веб-приложений на Python </dc:title>
  <dc:creator>NeAlexS</dc:creator>
  <cp:lastModifiedBy>NeAlexS</cp:lastModifiedBy>
  <cp:revision>8</cp:revision>
  <dcterms:created xsi:type="dcterms:W3CDTF">2025-05-28T19:58:23Z</dcterms:created>
  <dcterms:modified xsi:type="dcterms:W3CDTF">2025-05-28T21:08:27Z</dcterms:modified>
</cp:coreProperties>
</file>