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90" r:id="rId3"/>
    <p:sldId id="259" r:id="rId4"/>
    <p:sldId id="260" r:id="rId5"/>
    <p:sldId id="261" r:id="rId6"/>
    <p:sldId id="297" r:id="rId7"/>
    <p:sldId id="292" r:id="rId8"/>
    <p:sldId id="264" r:id="rId9"/>
    <p:sldId id="298" r:id="rId10"/>
    <p:sldId id="262" r:id="rId11"/>
    <p:sldId id="278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9" r:id="rId24"/>
    <p:sldId id="280" r:id="rId25"/>
    <p:sldId id="276" r:id="rId26"/>
    <p:sldId id="282" r:id="rId27"/>
    <p:sldId id="294" r:id="rId28"/>
    <p:sldId id="293" r:id="rId29"/>
    <p:sldId id="283" r:id="rId30"/>
    <p:sldId id="295" r:id="rId31"/>
    <p:sldId id="281" r:id="rId32"/>
    <p:sldId id="284" r:id="rId33"/>
    <p:sldId id="285" r:id="rId34"/>
    <p:sldId id="289" r:id="rId35"/>
    <p:sldId id="286" r:id="rId36"/>
    <p:sldId id="287" r:id="rId37"/>
    <p:sldId id="288" r:id="rId38"/>
    <p:sldId id="296" r:id="rId39"/>
    <p:sldId id="291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8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892FF-F961-194D-861F-43D87E34504B}" type="datetimeFigureOut">
              <a:rPr lang="en-US" smtClean="0"/>
              <a:t>12/8/13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B16F3-61AF-8D40-B714-21EECF83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97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are the common tools that I use, you might have a different set up. For this demo, I will be using</a:t>
            </a:r>
            <a:r>
              <a:rPr lang="en-US" baseline="0" dirty="0" smtClean="0"/>
              <a:t> these tools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B16F3-61AF-8D40-B714-21EECF83C6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203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CampNewsXmlParser</a:t>
            </a:r>
            <a:r>
              <a:rPr lang="en-US" dirty="0" smtClean="0"/>
              <a:t> is the class that will extend </a:t>
            </a:r>
            <a:r>
              <a:rPr lang="en-US" dirty="0" err="1" smtClean="0"/>
              <a:t>FeedsParser</a:t>
            </a:r>
            <a:r>
              <a:rPr lang="en-US" dirty="0" smtClean="0"/>
              <a:t> </a:t>
            </a:r>
          </a:p>
          <a:p>
            <a:r>
              <a:rPr lang="en-US" dirty="0" smtClean="0"/>
              <a:t>We will add </a:t>
            </a:r>
            <a:r>
              <a:rPr lang="en-US" dirty="0" err="1" smtClean="0"/>
              <a:t>camp_news_import</a:t>
            </a:r>
            <a:r>
              <a:rPr lang="en-US" dirty="0" smtClean="0"/>
              <a:t>/plugins/feeds/</a:t>
            </a:r>
            <a:r>
              <a:rPr lang="en-US" dirty="0" err="1" smtClean="0"/>
              <a:t>camp_news_parser.inc</a:t>
            </a:r>
            <a:r>
              <a:rPr lang="en-US" dirty="0" smtClean="0"/>
              <a:t>, which will define the code that extends </a:t>
            </a:r>
            <a:r>
              <a:rPr lang="en-US" dirty="0" err="1" smtClean="0"/>
              <a:t>FeedsParser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B16F3-61AF-8D40-B714-21EECF83C6A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42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B16F3-61AF-8D40-B714-21EECF83C6A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06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this slide, then copy code into feature.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B16F3-61AF-8D40-B714-21EECF83C6A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85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B16F3-61AF-8D40-B714-21EECF83C6A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73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 install, go to MAMP and show database tables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B16F3-61AF-8D40-B714-21EECF83C6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98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 install, go to MAMP and show database tables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B16F3-61AF-8D40-B714-21EECF83C6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98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 install, go to MAMP and show database tables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B16F3-61AF-8D40-B714-21EECF83C6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98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Initialize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repository. Add all of your Drupal 7 files. Commit those to your repository. This is only on your machine, if you want you could push this to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for a new project.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B16F3-61AF-8D40-B714-21EECF83C6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43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Initialize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repository. Add all of your Drupal 7 files. Commit those to your repository. This is only on your machine, if you want you could push this to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for a new project.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B16F3-61AF-8D40-B714-21EECF83C6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43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to sites/all/modules and show as download. When done adding these, </a:t>
            </a:r>
            <a:r>
              <a:rPr lang="en-US" dirty="0" err="1" smtClean="0"/>
              <a:t>git</a:t>
            </a:r>
            <a:r>
              <a:rPr lang="en-US" dirty="0" smtClean="0"/>
              <a:t> commit.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B16F3-61AF-8D40-B714-21EECF83C6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99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</a:t>
            </a:r>
            <a:r>
              <a:rPr lang="en-US" baseline="0" dirty="0" smtClean="0"/>
              <a:t> unpack,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commit.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B16F3-61AF-8D40-B714-21EECF83C6A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48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 unpack, </a:t>
            </a:r>
            <a:r>
              <a:rPr lang="en-US" dirty="0" err="1" smtClean="0"/>
              <a:t>git</a:t>
            </a:r>
            <a:r>
              <a:rPr lang="en-US" dirty="0" smtClean="0"/>
              <a:t> commit.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B16F3-61AF-8D40-B714-21EECF83C6A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61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aperBackingColor.jpg"/>
          <p:cNvPicPr>
            <a:picLocks noChangeAspect="1"/>
          </p:cNvPicPr>
          <p:nvPr/>
        </p:nvPicPr>
        <p:blipFill>
          <a:blip r:embed="rId2"/>
          <a:srcRect l="469" t="13915"/>
          <a:stretch>
            <a:fillRect/>
          </a:stretch>
        </p:blipFill>
        <p:spPr>
          <a:xfrm>
            <a:off x="1613903" y="699248"/>
            <a:ext cx="5916194" cy="3837694"/>
          </a:xfrm>
          <a:prstGeom prst="rect">
            <a:avLst/>
          </a:prstGeom>
          <a:solidFill>
            <a:srgbClr val="FFFFFF">
              <a:shade val="85000"/>
            </a:srgbClr>
          </a:solidFill>
          <a:ln w="22225" cap="sq">
            <a:solidFill>
              <a:srgbClr val="FDFDFD"/>
            </a:solidFill>
            <a:miter lim="800000"/>
          </a:ln>
          <a:effectLst>
            <a:outerShdw blurRad="57150" dist="37500" dir="7560000" sy="98000" kx="80000" ky="63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12/8/13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1143000"/>
            <a:ext cx="5724862" cy="1846961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69" y="2994212"/>
            <a:ext cx="5724862" cy="1007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SzPct val="90000"/>
              <a:buFont typeface="Wingdings" pitchFamily="2" charset="2"/>
              <a:buNone/>
              <a:defRPr sz="2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12/8/13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12/8/13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363" y="1143000"/>
            <a:ext cx="3807662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199" y="605118"/>
            <a:ext cx="3776472" cy="556549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363" y="2618815"/>
            <a:ext cx="3807662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12/8/13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12/8/13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pictureCaptionBacking.png"/>
          <p:cNvPicPr>
            <a:picLocks noChangeAspect="1"/>
          </p:cNvPicPr>
          <p:nvPr/>
        </p:nvPicPr>
        <p:blipFill>
          <a:blip r:embed="rId2"/>
          <a:srcRect l="52272" t="8889" r="5152" b="16566"/>
          <a:stretch>
            <a:fillRect/>
          </a:stretch>
        </p:blipFill>
        <p:spPr>
          <a:xfrm>
            <a:off x="4594412" y="663388"/>
            <a:ext cx="3893127" cy="511232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5487" y="1143000"/>
            <a:ext cx="3792537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487" y="2618815"/>
            <a:ext cx="3792537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29938" y="864971"/>
            <a:ext cx="3422075" cy="47091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87" y="462896"/>
            <a:ext cx="7718425" cy="828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9" y="1598613"/>
            <a:ext cx="7718424" cy="45720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12/8/13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685801"/>
            <a:ext cx="1066800" cy="54848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8" y="685757"/>
            <a:ext cx="6437312" cy="548222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12/8/13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12/8/13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hotoBacking-r.png"/>
          <p:cNvPicPr>
            <a:picLocks noChangeAspect="1"/>
          </p:cNvPicPr>
          <p:nvPr/>
        </p:nvPicPr>
        <p:blipFill>
          <a:blip r:embed="rId2"/>
          <a:srcRect l="17353" t="9412" r="17500" b="32353"/>
          <a:stretch>
            <a:fillRect/>
          </a:stretch>
        </p:blipFill>
        <p:spPr>
          <a:xfrm>
            <a:off x="1586753" y="645459"/>
            <a:ext cx="5957047" cy="399377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A6BE1EF4-31ED-45C2-AC47-F2718A41336B}" type="datetimeFigureOut">
              <a:rPr lang="en-US" smtClean="0"/>
              <a:t>12/8/13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435" y="4953000"/>
            <a:ext cx="8095130" cy="857250"/>
          </a:xfrm>
        </p:spPr>
        <p:txBody>
          <a:bodyPr anchor="b" anchorCtr="0">
            <a:noAutofit/>
          </a:bodyPr>
          <a:lstStyle>
            <a:lvl1pPr>
              <a:defRPr sz="54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435" y="5791200"/>
            <a:ext cx="8095130" cy="50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764792" y="804672"/>
            <a:ext cx="5638800" cy="3657600"/>
          </a:xfrm>
        </p:spPr>
        <p:txBody>
          <a:bodyPr/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818" y="2514600"/>
            <a:ext cx="8162365" cy="914400"/>
          </a:xfrm>
        </p:spPr>
        <p:txBody>
          <a:bodyPr anchor="b" anchorCtr="0"/>
          <a:lstStyle>
            <a:lvl1pPr algn="ctr">
              <a:defRPr sz="5400" b="0" cap="none" baseline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818" y="3429000"/>
            <a:ext cx="8162365" cy="701000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6BE1EF4-31ED-45C2-AC47-F2718A41336B}" type="datetimeFigureOut">
              <a:rPr lang="en-US" smtClean="0"/>
              <a:t>12/8/13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12/8/13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598613"/>
            <a:ext cx="3773488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0" y="2174875"/>
            <a:ext cx="3773488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98613"/>
            <a:ext cx="3776472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76472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12/8/13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12/8/13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4170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12/8/13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12/8/13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141" y="1586753"/>
            <a:ext cx="7691719" cy="457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6BE1EF4-31ED-45C2-AC47-F2718A41336B}" type="datetimeFigureOut">
              <a:rPr lang="en-US" smtClean="0"/>
              <a:t>12/8/13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400"/>
        </a:spcBef>
        <a:buSzPct val="90000"/>
        <a:buFont typeface="Wingdings" pitchFamily="2" charset="2"/>
        <a:buChar char="v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3650" indent="-349250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33655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946275" indent="-346075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rupal.org/project/feeds" TargetMode="External"/><Relationship Id="rId4" Type="http://schemas.openxmlformats.org/officeDocument/2006/relationships/hyperlink" Target="https://drupal.org/project/ctools" TargetMode="External"/><Relationship Id="rId5" Type="http://schemas.openxmlformats.org/officeDocument/2006/relationships/hyperlink" Target="https://drupal.org/project/Job_scheduler" TargetMode="External"/><Relationship Id="rId6" Type="http://schemas.openxmlformats.org/officeDocument/2006/relationships/hyperlink" Target="https://drupal.org/project/date" TargetMode="External"/><Relationship Id="rId7" Type="http://schemas.openxmlformats.org/officeDocument/2006/relationships/hyperlink" Target="https://drupal.org/project/link" TargetMode="External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://camp.lvh.me/admin/structure/types/manage/news/fields?render=overlay%23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://drupalcontrib.org/api/drupal/contributions!feeds!feeds.api.php/function/hook_feeds_plugins/7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://camp.lvh.me/data/cunewsall_initial.xml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://camp.lvh.me/data/cunewsall_changed.x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://www.news.cornell.edu/rss-feeds" TargetMode="External"/><Relationship Id="rId3" Type="http://schemas.openxmlformats.org/officeDocument/2006/relationships/hyperlink" Target="http://www.news.cornell.edu/RSS/calscollege.x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rupal.org/project/drupa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Using </a:t>
            </a:r>
            <a:r>
              <a:rPr lang="en-US" sz="3200" dirty="0" smtClean="0"/>
              <a:t>Drupal Features, Feeds, and Views Modules </a:t>
            </a:r>
            <a:r>
              <a:rPr lang="en-US" sz="3200" dirty="0"/>
              <a:t>to </a:t>
            </a:r>
            <a:r>
              <a:rPr lang="en-US" sz="3200" dirty="0" smtClean="0"/>
              <a:t>Import, Store </a:t>
            </a:r>
            <a:r>
              <a:rPr lang="en-US" sz="3200" dirty="0"/>
              <a:t>and Display Content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Eric Banford, 2013</a:t>
            </a:r>
          </a:p>
          <a:p>
            <a:r>
              <a:rPr lang="en-US" dirty="0" smtClean="0"/>
              <a:t>efb13@cornell.edu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54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496"/>
    </mc:Choice>
    <mc:Fallback xmlns="">
      <p:transition xmlns:p14="http://schemas.microsoft.com/office/powerpoint/2010/main" spd="slow" advTm="1949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658109"/>
          </a:xfrm>
        </p:spPr>
        <p:txBody>
          <a:bodyPr/>
          <a:lstStyle/>
          <a:p>
            <a:r>
              <a:rPr lang="en-US" sz="4000" dirty="0" smtClean="0"/>
              <a:t>Contributed Modules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509427" y="998357"/>
            <a:ext cx="6438669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FEEDS: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err="1">
                <a:hlinkClick r:id="rId3"/>
              </a:rPr>
              <a:t>drupal.org</a:t>
            </a:r>
            <a:r>
              <a:rPr lang="en-US" dirty="0">
                <a:hlinkClick r:id="rId3"/>
              </a:rPr>
              <a:t>/project/feeds</a:t>
            </a:r>
            <a:endParaRPr lang="en-US" dirty="0"/>
          </a:p>
          <a:p>
            <a:r>
              <a:rPr lang="en-US" dirty="0" err="1" smtClean="0"/>
              <a:t>drush</a:t>
            </a:r>
            <a:r>
              <a:rPr lang="en-US" dirty="0" smtClean="0"/>
              <a:t> en feeds -y</a:t>
            </a:r>
          </a:p>
          <a:p>
            <a:r>
              <a:rPr lang="en-US" dirty="0" err="1" smtClean="0"/>
              <a:t>drush</a:t>
            </a:r>
            <a:r>
              <a:rPr lang="en-US" dirty="0" smtClean="0"/>
              <a:t> en </a:t>
            </a:r>
            <a:r>
              <a:rPr lang="en-US" dirty="0" err="1" smtClean="0"/>
              <a:t>feeds_ui</a:t>
            </a:r>
            <a:r>
              <a:rPr lang="en-US" dirty="0" smtClean="0"/>
              <a:t> -y</a:t>
            </a:r>
          </a:p>
          <a:p>
            <a:endParaRPr lang="en-US" dirty="0" smtClean="0"/>
          </a:p>
          <a:p>
            <a:r>
              <a:rPr lang="en-US" dirty="0" smtClean="0"/>
              <a:t>CTOOLS: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://drupal.org/project/ctools</a:t>
            </a:r>
            <a:endParaRPr lang="en-US" dirty="0"/>
          </a:p>
          <a:p>
            <a:r>
              <a:rPr lang="en-US" dirty="0" smtClean="0"/>
              <a:t>Came with feeds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JOB_SCHEDULER: 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://drupal.org/project/Job_scheduler</a:t>
            </a:r>
            <a:endParaRPr lang="en-US" dirty="0"/>
          </a:p>
          <a:p>
            <a:r>
              <a:rPr lang="en-US" dirty="0" smtClean="0"/>
              <a:t>Came with feeds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DATE MODULE: </a:t>
            </a:r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err="1">
                <a:hlinkClick r:id="rId6"/>
              </a:rPr>
              <a:t>drupal.org</a:t>
            </a:r>
            <a:r>
              <a:rPr lang="en-US" dirty="0">
                <a:hlinkClick r:id="rId6"/>
              </a:rPr>
              <a:t>/project/date</a:t>
            </a:r>
            <a:endParaRPr lang="en-US" dirty="0"/>
          </a:p>
          <a:p>
            <a:r>
              <a:rPr lang="en-US" dirty="0" err="1" smtClean="0"/>
              <a:t>drush</a:t>
            </a:r>
            <a:r>
              <a:rPr lang="en-US" dirty="0" smtClean="0"/>
              <a:t> en date -y</a:t>
            </a:r>
          </a:p>
          <a:p>
            <a:r>
              <a:rPr lang="en-US" dirty="0" err="1" smtClean="0"/>
              <a:t>drush</a:t>
            </a:r>
            <a:r>
              <a:rPr lang="en-US" dirty="0" smtClean="0"/>
              <a:t> en </a:t>
            </a:r>
            <a:r>
              <a:rPr lang="en-US" dirty="0" err="1" smtClean="0"/>
              <a:t>date_popup</a:t>
            </a:r>
            <a:r>
              <a:rPr lang="en-US" dirty="0" smtClean="0"/>
              <a:t> -y</a:t>
            </a:r>
          </a:p>
          <a:p>
            <a:endParaRPr lang="en-US" dirty="0"/>
          </a:p>
          <a:p>
            <a:r>
              <a:rPr lang="en-US" dirty="0"/>
              <a:t>LINK MODULE: </a:t>
            </a:r>
            <a:r>
              <a:rPr lang="en-US" dirty="0">
                <a:hlinkClick r:id="rId7"/>
              </a:rPr>
              <a:t>https://</a:t>
            </a:r>
            <a:r>
              <a:rPr lang="en-US" dirty="0" err="1">
                <a:hlinkClick r:id="rId7"/>
              </a:rPr>
              <a:t>drupal.org</a:t>
            </a:r>
            <a:r>
              <a:rPr lang="en-US" dirty="0">
                <a:hlinkClick r:id="rId7"/>
              </a:rPr>
              <a:t>/project/link</a:t>
            </a:r>
            <a:endParaRPr lang="en-US" dirty="0" smtClean="0"/>
          </a:p>
          <a:p>
            <a:r>
              <a:rPr lang="en-US" dirty="0" err="1" smtClean="0"/>
              <a:t>drush</a:t>
            </a:r>
            <a:r>
              <a:rPr lang="en-US" dirty="0" smtClean="0"/>
              <a:t> en link -y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13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423"/>
    </mc:Choice>
    <mc:Fallback xmlns="">
      <p:transition xmlns:p14="http://schemas.microsoft.com/office/powerpoint/2010/main" spd="slow" advTm="4142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Taxonomy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012424" y="1509165"/>
            <a:ext cx="68694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taxonomy that you can use to tag news items. Need it here so can reference it as you create a tag field on the news content type.</a:t>
            </a:r>
          </a:p>
          <a:p>
            <a:endParaRPr lang="en-US" dirty="0" smtClean="0"/>
          </a:p>
          <a:p>
            <a:r>
              <a:rPr lang="en-US" dirty="0"/>
              <a:t>Structure -&gt; Taxonomy -&gt; Add </a:t>
            </a:r>
            <a:r>
              <a:rPr lang="en-US" dirty="0" smtClean="0"/>
              <a:t>vocabulary</a:t>
            </a:r>
          </a:p>
          <a:p>
            <a:endParaRPr lang="en-US" dirty="0"/>
          </a:p>
          <a:p>
            <a:r>
              <a:rPr lang="en-US" dirty="0"/>
              <a:t>Name: </a:t>
            </a:r>
            <a:r>
              <a:rPr lang="en-US" dirty="0" smtClean="0"/>
              <a:t>Camp News</a:t>
            </a:r>
          </a:p>
          <a:p>
            <a:endParaRPr lang="en-US" dirty="0" smtClean="0"/>
          </a:p>
          <a:p>
            <a:r>
              <a:rPr lang="en-US" dirty="0" smtClean="0"/>
              <a:t>Add terms:</a:t>
            </a:r>
          </a:p>
          <a:p>
            <a:endParaRPr lang="en-US" dirty="0" smtClean="0"/>
          </a:p>
          <a:p>
            <a:pPr marL="285750" indent="-285750">
              <a:buFontTx/>
              <a:buChar char="•"/>
            </a:pPr>
            <a:r>
              <a:rPr lang="en-US" dirty="0" smtClean="0"/>
              <a:t>Name</a:t>
            </a:r>
            <a:r>
              <a:rPr lang="en-US" dirty="0"/>
              <a:t>: </a:t>
            </a:r>
            <a:r>
              <a:rPr lang="en-US" dirty="0" smtClean="0"/>
              <a:t>camp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URL Alias: news/camp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Will be able to see all items with this tag at: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camp.lvh.me</a:t>
            </a:r>
            <a:r>
              <a:rPr lang="en-US" dirty="0" smtClean="0"/>
              <a:t>/news/camp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022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NEWS Content Type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8090" y="1785243"/>
            <a:ext cx="503214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Structure -&gt; Content Types -&gt; Add content type</a:t>
            </a:r>
          </a:p>
          <a:p>
            <a:r>
              <a:rPr lang="en-US" dirty="0" smtClean="0"/>
              <a:t>Name: Camp </a:t>
            </a:r>
            <a:r>
              <a:rPr lang="en-US" dirty="0"/>
              <a:t>News</a:t>
            </a:r>
          </a:p>
          <a:p>
            <a:r>
              <a:rPr lang="en-US" dirty="0"/>
              <a:t>Description: News items for importing and listing</a:t>
            </a:r>
          </a:p>
          <a:p>
            <a:r>
              <a:rPr lang="en-US" dirty="0"/>
              <a:t>Title field label: Title</a:t>
            </a:r>
          </a:p>
          <a:p>
            <a:r>
              <a:rPr lang="en-US" dirty="0"/>
              <a:t>Preview before submitting: disabled</a:t>
            </a:r>
          </a:p>
          <a:p>
            <a:r>
              <a:rPr lang="en-US" dirty="0"/>
              <a:t>Publishing options: uncheck all</a:t>
            </a:r>
          </a:p>
          <a:p>
            <a:r>
              <a:rPr lang="en-US" dirty="0"/>
              <a:t>Display settings: uncheck</a:t>
            </a:r>
          </a:p>
          <a:p>
            <a:r>
              <a:rPr lang="en-US" dirty="0" smtClean="0"/>
              <a:t>Comment </a:t>
            </a:r>
            <a:r>
              <a:rPr lang="en-US" dirty="0"/>
              <a:t>settings: hidden</a:t>
            </a:r>
          </a:p>
          <a:p>
            <a:r>
              <a:rPr lang="en-US" dirty="0"/>
              <a:t>Menu settings: none</a:t>
            </a:r>
          </a:p>
          <a:p>
            <a:r>
              <a:rPr lang="en-US" dirty="0"/>
              <a:t>Save and add field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312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Add Fields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2356205" y="1509167"/>
            <a:ext cx="401904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Title – keep default field</a:t>
            </a:r>
          </a:p>
          <a:p>
            <a:endParaRPr lang="en-US" dirty="0" smtClean="0"/>
          </a:p>
          <a:p>
            <a:r>
              <a:rPr lang="en-US" dirty="0"/>
              <a:t>Body: remove </a:t>
            </a:r>
            <a:r>
              <a:rPr lang="en-US" dirty="0" smtClean="0"/>
              <a:t>it</a:t>
            </a:r>
          </a:p>
          <a:p>
            <a:endParaRPr lang="en-US" dirty="0" smtClean="0"/>
          </a:p>
          <a:p>
            <a:r>
              <a:rPr lang="en-US" dirty="0" smtClean="0"/>
              <a:t>Callout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Long Text, not required, filtered text</a:t>
            </a:r>
          </a:p>
          <a:p>
            <a:endParaRPr lang="en-US" dirty="0" smtClean="0"/>
          </a:p>
          <a:p>
            <a:r>
              <a:rPr lang="en-US" dirty="0" smtClean="0"/>
              <a:t>Link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Need the “link” field type for this:</a:t>
            </a:r>
          </a:p>
          <a:p>
            <a:endParaRPr lang="en-US" dirty="0"/>
          </a:p>
          <a:p>
            <a:r>
              <a:rPr lang="en-US" dirty="0"/>
              <a:t>Thumbnail Image</a:t>
            </a:r>
          </a:p>
          <a:p>
            <a:pPr marL="285750" indent="-285750">
              <a:buFontTx/>
              <a:buChar char="•"/>
            </a:pPr>
            <a:r>
              <a:rPr lang="en-US" dirty="0"/>
              <a:t>Image </a:t>
            </a:r>
            <a:r>
              <a:rPr lang="en-US" dirty="0" smtClean="0"/>
              <a:t>type</a:t>
            </a:r>
          </a:p>
          <a:p>
            <a:pPr marL="285750" indent="-285750">
              <a:buFontTx/>
              <a:buChar char="•"/>
            </a:pPr>
            <a:endParaRPr lang="en-US" dirty="0"/>
          </a:p>
          <a:p>
            <a:r>
              <a:rPr lang="en-US" dirty="0"/>
              <a:t>Thumbnail </a:t>
            </a:r>
            <a:r>
              <a:rPr lang="en-US" dirty="0" smtClean="0"/>
              <a:t>Alt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01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Add Fields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877596" y="1564374"/>
            <a:ext cx="500649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Published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Need “date” field type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Widget: pop-up calendar</a:t>
            </a:r>
          </a:p>
          <a:p>
            <a:endParaRPr lang="en-US" dirty="0">
              <a:hlinkClick r:id="rId2" tooltip="Drag to re-order"/>
            </a:endParaRPr>
          </a:p>
          <a:p>
            <a:r>
              <a:rPr lang="en-US" dirty="0" smtClean="0"/>
              <a:t>Tags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Machine name: </a:t>
            </a:r>
            <a:r>
              <a:rPr lang="en-US" dirty="0" err="1" smtClean="0"/>
              <a:t>field_camp_tags</a:t>
            </a:r>
            <a:endParaRPr lang="en-US" dirty="0" smtClean="0"/>
          </a:p>
          <a:p>
            <a:pPr marL="285750" indent="-285750">
              <a:buFontTx/>
              <a:buChar char="•"/>
            </a:pPr>
            <a:r>
              <a:rPr lang="en-US" dirty="0" smtClean="0"/>
              <a:t>Term reference</a:t>
            </a:r>
          </a:p>
          <a:p>
            <a:pPr marL="285750" indent="-285750">
              <a:buFontTx/>
              <a:buChar char="•"/>
            </a:pPr>
            <a:r>
              <a:rPr lang="en-US" dirty="0"/>
              <a:t>Autocomplete term widget (tagging</a:t>
            </a:r>
            <a:r>
              <a:rPr lang="en-US" dirty="0" smtClean="0"/>
              <a:t>)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Help </a:t>
            </a:r>
            <a:r>
              <a:rPr lang="en-US" dirty="0"/>
              <a:t>text: Separate multiple tags with </a:t>
            </a:r>
            <a:r>
              <a:rPr lang="en-US" dirty="0" smtClean="0"/>
              <a:t>commas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Default tags: camp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Number values: unlimited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Vocabulary: camp news tags</a:t>
            </a:r>
          </a:p>
          <a:p>
            <a:pPr marL="285750" indent="-285750">
              <a:buFontTx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747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831285"/>
          </a:xfrm>
        </p:spPr>
        <p:txBody>
          <a:bodyPr/>
          <a:lstStyle/>
          <a:p>
            <a:r>
              <a:rPr lang="en-US" sz="4000" dirty="0"/>
              <a:t>Export Content Type to a Feature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39672" y="1292090"/>
            <a:ext cx="651973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Feature module</a:t>
            </a:r>
          </a:p>
          <a:p>
            <a:pPr marL="285750" indent="-285750">
              <a:buFontTx/>
              <a:buChar char="•"/>
            </a:pPr>
            <a:r>
              <a:rPr lang="en-US" dirty="0" err="1" smtClean="0"/>
              <a:t>drush</a:t>
            </a:r>
            <a:r>
              <a:rPr lang="en-US" dirty="0" smtClean="0"/>
              <a:t> en features -y</a:t>
            </a:r>
          </a:p>
          <a:p>
            <a:pPr marL="285750" indent="-285750">
              <a:buFontTx/>
              <a:buChar char="•"/>
            </a:pPr>
            <a:endParaRPr lang="en-US" dirty="0" smtClean="0"/>
          </a:p>
          <a:p>
            <a:r>
              <a:rPr lang="en-US" dirty="0" err="1" smtClean="0"/>
              <a:t>Strongarm</a:t>
            </a:r>
            <a:r>
              <a:rPr lang="en-US" dirty="0" smtClean="0"/>
              <a:t> </a:t>
            </a:r>
            <a:r>
              <a:rPr lang="en-US" dirty="0"/>
              <a:t>allows you to export Drupal variables, which we need</a:t>
            </a:r>
          </a:p>
          <a:p>
            <a:pPr marL="285750" indent="-285750">
              <a:buFontTx/>
              <a:buChar char="•"/>
            </a:pPr>
            <a:r>
              <a:rPr lang="en-US" dirty="0" err="1" smtClean="0"/>
              <a:t>drush</a:t>
            </a:r>
            <a:r>
              <a:rPr lang="en-US" dirty="0" smtClean="0"/>
              <a:t> </a:t>
            </a:r>
            <a:r>
              <a:rPr lang="en-US" dirty="0"/>
              <a:t>en </a:t>
            </a:r>
            <a:r>
              <a:rPr lang="en-US" dirty="0" err="1" smtClean="0"/>
              <a:t>strongarm</a:t>
            </a:r>
            <a:r>
              <a:rPr lang="en-US" dirty="0" smtClean="0"/>
              <a:t> -y</a:t>
            </a:r>
          </a:p>
          <a:p>
            <a:pPr marL="285750" indent="-285750">
              <a:buFontTx/>
              <a:buChar char="•"/>
            </a:pPr>
            <a:endParaRPr lang="en-US" dirty="0"/>
          </a:p>
          <a:p>
            <a:r>
              <a:rPr lang="en-US" dirty="0" smtClean="0"/>
              <a:t>Structure -&gt; Features-&gt; Create feature</a:t>
            </a:r>
          </a:p>
          <a:p>
            <a:endParaRPr lang="en-US" dirty="0" smtClean="0"/>
          </a:p>
          <a:p>
            <a:pPr marL="285750" indent="-285750">
              <a:buFontTx/>
              <a:buChar char="•"/>
            </a:pPr>
            <a:r>
              <a:rPr lang="en-US" dirty="0" smtClean="0"/>
              <a:t>CAMP News</a:t>
            </a:r>
          </a:p>
          <a:p>
            <a:pPr marL="285750" indent="-285750">
              <a:buFontTx/>
              <a:buChar char="•"/>
            </a:pPr>
            <a:r>
              <a:rPr lang="en-US" dirty="0" err="1" smtClean="0"/>
              <a:t>Desc</a:t>
            </a:r>
            <a:r>
              <a:rPr lang="en-US" dirty="0"/>
              <a:t>: Provides a News content </a:t>
            </a:r>
            <a:r>
              <a:rPr lang="en-US" dirty="0" smtClean="0"/>
              <a:t>type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Package: Camp Features</a:t>
            </a:r>
            <a:endParaRPr lang="en-US" dirty="0"/>
          </a:p>
          <a:p>
            <a:pPr marL="285750" indent="-285750">
              <a:buFontTx/>
              <a:buChar char="•"/>
            </a:pPr>
            <a:r>
              <a:rPr lang="en-US" dirty="0" smtClean="0"/>
              <a:t>Version</a:t>
            </a:r>
            <a:r>
              <a:rPr lang="en-US" dirty="0"/>
              <a:t>: 7.x-1.1</a:t>
            </a:r>
          </a:p>
          <a:p>
            <a:pPr marL="285750" indent="-285750">
              <a:buFontTx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173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Export Content Type to a Feature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80410" y="1558794"/>
            <a:ext cx="63801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Components: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Content </a:t>
            </a:r>
            <a:r>
              <a:rPr lang="en-US" dirty="0"/>
              <a:t>types: </a:t>
            </a:r>
            <a:r>
              <a:rPr lang="en-US" dirty="0" smtClean="0"/>
              <a:t>camp news (clicking this finds most dependencies)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Dependencies</a:t>
            </a:r>
          </a:p>
          <a:p>
            <a:pPr marL="742950" lvl="1" indent="-285750">
              <a:buFontTx/>
              <a:buChar char="•"/>
            </a:pPr>
            <a:r>
              <a:rPr lang="en-US" dirty="0" smtClean="0"/>
              <a:t>Chaos Tools</a:t>
            </a:r>
          </a:p>
          <a:p>
            <a:pPr marL="742950" lvl="1" indent="-285750">
              <a:buFontTx/>
              <a:buChar char="•"/>
            </a:pPr>
            <a:r>
              <a:rPr lang="en-US" dirty="0" smtClean="0"/>
              <a:t>Date</a:t>
            </a:r>
          </a:p>
          <a:p>
            <a:pPr marL="742950" lvl="1" indent="-285750">
              <a:buFontTx/>
              <a:buChar char="•"/>
            </a:pPr>
            <a:r>
              <a:rPr lang="en-US" dirty="0" smtClean="0"/>
              <a:t>Features</a:t>
            </a:r>
          </a:p>
          <a:p>
            <a:pPr marL="742950" lvl="1" indent="-285750">
              <a:buFontTx/>
              <a:buChar char="•"/>
            </a:pPr>
            <a:r>
              <a:rPr lang="en-US" dirty="0" smtClean="0"/>
              <a:t>Image</a:t>
            </a:r>
          </a:p>
          <a:p>
            <a:pPr marL="742950" lvl="1" indent="-285750">
              <a:buFontTx/>
              <a:buChar char="•"/>
            </a:pPr>
            <a:r>
              <a:rPr lang="en-US" dirty="0" smtClean="0"/>
              <a:t>Link</a:t>
            </a:r>
          </a:p>
          <a:p>
            <a:pPr marL="742950" lvl="1" indent="-285750">
              <a:buFontTx/>
              <a:buChar char="•"/>
            </a:pPr>
            <a:r>
              <a:rPr lang="en-US" dirty="0" err="1" smtClean="0"/>
              <a:t>Strongarm</a:t>
            </a:r>
            <a:endParaRPr lang="en-US" dirty="0" smtClean="0"/>
          </a:p>
          <a:p>
            <a:pPr marL="742950" lvl="1" indent="-285750">
              <a:buFontTx/>
              <a:buChar char="•"/>
            </a:pPr>
            <a:r>
              <a:rPr lang="en-US" dirty="0" smtClean="0"/>
              <a:t>Taxonomy</a:t>
            </a:r>
          </a:p>
          <a:p>
            <a:pPr marL="285750" indent="-285750">
              <a:buFontTx/>
              <a:buChar char="•"/>
            </a:pPr>
            <a:endParaRPr lang="en-US" dirty="0" smtClean="0"/>
          </a:p>
          <a:p>
            <a:pPr marL="285750" indent="-285750">
              <a:buFontTx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492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Export Content Type to a Feature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97994" y="1742844"/>
            <a:ext cx="441659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Field Bases: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field_callout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/>
              <a:t>field_camp_tags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/>
              <a:t>field_link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/>
              <a:t>field_published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/>
              <a:t>field_thumbnail_alt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/>
              <a:t>field_thumbnail_image</a:t>
            </a:r>
            <a:r>
              <a:rPr lang="en-US" dirty="0"/>
              <a:t> </a:t>
            </a:r>
          </a:p>
          <a:p>
            <a:r>
              <a:rPr lang="en-US" dirty="0" smtClean="0"/>
              <a:t>Field instances: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node-camp-news</a:t>
            </a:r>
            <a:r>
              <a:rPr lang="en-US" dirty="0"/>
              <a:t>-</a:t>
            </a:r>
            <a:r>
              <a:rPr lang="en-US" dirty="0" err="1" smtClean="0"/>
              <a:t>field_thumbnail_image</a:t>
            </a:r>
            <a:endParaRPr lang="en-US" dirty="0" smtClean="0"/>
          </a:p>
          <a:p>
            <a:pPr marL="285750" indent="-285750">
              <a:buFontTx/>
              <a:buChar char="•"/>
            </a:pPr>
            <a:r>
              <a:rPr lang="en-US" dirty="0"/>
              <a:t>node-</a:t>
            </a:r>
            <a:r>
              <a:rPr lang="en-US" dirty="0" err="1"/>
              <a:t>camp_news</a:t>
            </a:r>
            <a:r>
              <a:rPr lang="en-US" dirty="0"/>
              <a:t>-</a:t>
            </a:r>
            <a:r>
              <a:rPr lang="en-US" dirty="0" err="1"/>
              <a:t>field_thumbnail_alt</a:t>
            </a:r>
            <a:r>
              <a:rPr lang="en-US" dirty="0"/>
              <a:t> </a:t>
            </a:r>
            <a:endParaRPr lang="en-US" dirty="0" smtClean="0"/>
          </a:p>
          <a:p>
            <a:pPr marL="285750" indent="-285750">
              <a:buFontTx/>
              <a:buChar char="•"/>
            </a:pPr>
            <a:r>
              <a:rPr lang="en-US" dirty="0" smtClean="0"/>
              <a:t>node-camp-news</a:t>
            </a:r>
            <a:r>
              <a:rPr lang="en-US" dirty="0"/>
              <a:t>-</a:t>
            </a:r>
            <a:r>
              <a:rPr lang="en-US" dirty="0" err="1" smtClean="0"/>
              <a:t>field_published</a:t>
            </a:r>
            <a:r>
              <a:rPr lang="en-US" dirty="0" smtClean="0"/>
              <a:t> 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node</a:t>
            </a:r>
            <a:r>
              <a:rPr lang="en-US" dirty="0" smtClean="0"/>
              <a:t>-camp-news</a:t>
            </a:r>
            <a:r>
              <a:rPr lang="en-US" dirty="0"/>
              <a:t>-</a:t>
            </a:r>
            <a:r>
              <a:rPr lang="en-US" dirty="0" err="1" smtClean="0"/>
              <a:t>field_camp_tags</a:t>
            </a:r>
            <a:r>
              <a:rPr lang="en-US" dirty="0" smtClean="0"/>
              <a:t> 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node</a:t>
            </a:r>
            <a:r>
              <a:rPr lang="en-US" dirty="0" smtClean="0"/>
              <a:t>-camp-news</a:t>
            </a:r>
            <a:r>
              <a:rPr lang="en-US" dirty="0"/>
              <a:t>-</a:t>
            </a:r>
            <a:r>
              <a:rPr lang="en-US" dirty="0" err="1" smtClean="0"/>
              <a:t>field_link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node</a:t>
            </a:r>
            <a:r>
              <a:rPr lang="en-US" dirty="0" smtClean="0"/>
              <a:t>-camp-news</a:t>
            </a:r>
            <a:r>
              <a:rPr lang="en-US" dirty="0"/>
              <a:t>-</a:t>
            </a:r>
            <a:r>
              <a:rPr lang="en-US" dirty="0" err="1"/>
              <a:t>field_callout</a:t>
            </a:r>
            <a:r>
              <a:rPr lang="en-US" dirty="0"/>
              <a:t> </a:t>
            </a:r>
          </a:p>
          <a:p>
            <a:pPr marL="285750" indent="-285750">
              <a:buFontTx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62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Export Content Type to a Feature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0191" y="1698533"/>
            <a:ext cx="37240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Permissions: user permissions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Node: News: Create new content 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Node: News: Edit own content 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Node: News: Edit any content 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Node: News: Delete own content 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Node: News: Delete any content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353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Export Content Type to a Feature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07142" y="1685112"/>
            <a:ext cx="392928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Strongarm</a:t>
            </a:r>
            <a:r>
              <a:rPr lang="en-US" dirty="0" smtClean="0"/>
              <a:t> variables:</a:t>
            </a:r>
          </a:p>
          <a:p>
            <a:endParaRPr lang="en-US" dirty="0"/>
          </a:p>
          <a:p>
            <a:pPr marL="285750" indent="-285750">
              <a:buFontTx/>
              <a:buChar char="•"/>
            </a:pPr>
            <a:r>
              <a:rPr lang="en-US" dirty="0" smtClean="0"/>
              <a:t>Look for everything related to news</a:t>
            </a:r>
          </a:p>
          <a:p>
            <a:pPr marL="285750" indent="-285750">
              <a:buFontTx/>
              <a:buChar char="•"/>
            </a:pPr>
            <a:endParaRPr lang="en-US" dirty="0"/>
          </a:p>
          <a:p>
            <a:r>
              <a:rPr lang="en-US" dirty="0" smtClean="0"/>
              <a:t>Taxonomy:</a:t>
            </a:r>
          </a:p>
          <a:p>
            <a:endParaRPr lang="en-US" dirty="0"/>
          </a:p>
          <a:p>
            <a:pPr marL="285750" indent="-285750">
              <a:buFontTx/>
              <a:buChar char="•"/>
            </a:pPr>
            <a:r>
              <a:rPr lang="en-US" dirty="0" smtClean="0"/>
              <a:t>Camp News</a:t>
            </a:r>
          </a:p>
          <a:p>
            <a:pPr marL="285750" indent="-285750">
              <a:buFontTx/>
              <a:buChar char="•"/>
            </a:pPr>
            <a:endParaRPr lang="en-US" dirty="0" smtClean="0"/>
          </a:p>
          <a:p>
            <a:r>
              <a:rPr lang="en-US" dirty="0" smtClean="0"/>
              <a:t>Download Feature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Store in sites/all/modules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Unpack, commit to </a:t>
            </a:r>
            <a:r>
              <a:rPr lang="en-US" dirty="0" err="1" smtClean="0"/>
              <a:t>git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Modules: enable Camp News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- OR – </a:t>
            </a:r>
            <a:r>
              <a:rPr lang="en-US" dirty="0" err="1" smtClean="0"/>
              <a:t>drush</a:t>
            </a:r>
            <a:r>
              <a:rPr lang="en-US" dirty="0" smtClean="0"/>
              <a:t> en </a:t>
            </a:r>
            <a:r>
              <a:rPr lang="en-US" dirty="0" err="1" smtClean="0"/>
              <a:t>camp_news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837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748820"/>
          </a:xfrm>
        </p:spPr>
        <p:txBody>
          <a:bodyPr/>
          <a:lstStyle/>
          <a:p>
            <a:r>
              <a:rPr lang="en-US" sz="4000" dirty="0" smtClean="0"/>
              <a:t>The Work Flow</a:t>
            </a:r>
            <a:endParaRPr lang="en-US" sz="4000" dirty="0"/>
          </a:p>
        </p:txBody>
      </p:sp>
      <p:pic>
        <p:nvPicPr>
          <p:cNvPr id="7" name="Picture 6" descr="workflow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355290"/>
            <a:ext cx="5486400" cy="3289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39112" y="1352407"/>
            <a:ext cx="5476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want to pull content from the web, store it in a Drupal custom content type, and display it on our 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20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75"/>
    </mc:Choice>
    <mc:Fallback xmlns="">
      <p:transition xmlns:p14="http://schemas.microsoft.com/office/powerpoint/2010/main" spd="slow" advTm="3897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Create Camp News Feed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546819" y="1670901"/>
            <a:ext cx="3698448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Structure </a:t>
            </a:r>
            <a:r>
              <a:rPr lang="en-US" dirty="0"/>
              <a:t>-&gt; Feeds importers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Add </a:t>
            </a:r>
            <a:r>
              <a:rPr lang="en-US" dirty="0"/>
              <a:t>importer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Name</a:t>
            </a:r>
            <a:r>
              <a:rPr lang="en-US" dirty="0"/>
              <a:t>: Camp News Import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Description</a:t>
            </a:r>
            <a:r>
              <a:rPr lang="en-US" dirty="0"/>
              <a:t>: Camp News Import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Create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519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Create Camp News Feed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62011" y="1675095"/>
            <a:ext cx="718658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Basic settings:</a:t>
            </a:r>
          </a:p>
          <a:p>
            <a:endParaRPr lang="en-US" dirty="0"/>
          </a:p>
          <a:p>
            <a:r>
              <a:rPr lang="en-US" dirty="0"/>
              <a:t>Attached to </a:t>
            </a:r>
            <a:r>
              <a:rPr lang="en-US" dirty="0" smtClean="0"/>
              <a:t>content type: use standalone form</a:t>
            </a:r>
            <a:endParaRPr lang="en-US" dirty="0"/>
          </a:p>
          <a:p>
            <a:r>
              <a:rPr lang="en-US" dirty="0"/>
              <a:t>*So </a:t>
            </a:r>
            <a:r>
              <a:rPr lang="en-US" dirty="0" smtClean="0"/>
              <a:t>to import you </a:t>
            </a:r>
            <a:r>
              <a:rPr lang="en-US" dirty="0"/>
              <a:t>use http://</a:t>
            </a:r>
            <a:r>
              <a:rPr lang="en-US" dirty="0" err="1"/>
              <a:t>camp.lvh.me</a:t>
            </a:r>
            <a:r>
              <a:rPr lang="en-US" dirty="0"/>
              <a:t>/import/</a:t>
            </a:r>
            <a:r>
              <a:rPr lang="en-US" dirty="0" err="1" smtClean="0"/>
              <a:t>camp_news_import</a:t>
            </a:r>
            <a:endParaRPr lang="en-US" dirty="0"/>
          </a:p>
          <a:p>
            <a:r>
              <a:rPr lang="en-US" dirty="0"/>
              <a:t>Periodic import: 6 hours</a:t>
            </a:r>
          </a:p>
          <a:p>
            <a:r>
              <a:rPr lang="en-US" dirty="0"/>
              <a:t>Import on submission: yes</a:t>
            </a:r>
          </a:p>
          <a:p>
            <a:r>
              <a:rPr lang="en-US" dirty="0" smtClean="0"/>
              <a:t>Process </a:t>
            </a:r>
            <a:r>
              <a:rPr lang="en-US" dirty="0"/>
              <a:t>in background: </a:t>
            </a:r>
            <a:r>
              <a:rPr lang="en-US" dirty="0" smtClean="0"/>
              <a:t>no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16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Create Camp News Feed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3030" y="1656639"/>
            <a:ext cx="576454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Fetcher:</a:t>
            </a:r>
          </a:p>
          <a:p>
            <a:endParaRPr lang="en-US" dirty="0"/>
          </a:p>
          <a:p>
            <a:r>
              <a:rPr lang="en-US" dirty="0"/>
              <a:t>HTTP Fetcher: yes - this will pull in external content</a:t>
            </a:r>
          </a:p>
          <a:p>
            <a:r>
              <a:rPr lang="en-US" dirty="0"/>
              <a:t>File Upload: is used to bring in a file from your computer</a:t>
            </a:r>
          </a:p>
          <a:p>
            <a:endParaRPr lang="en-US" dirty="0"/>
          </a:p>
          <a:p>
            <a:r>
              <a:rPr lang="en-US" dirty="0"/>
              <a:t>Settings for HTTP Fetcher</a:t>
            </a:r>
          </a:p>
          <a:p>
            <a:endParaRPr lang="en-US" dirty="0"/>
          </a:p>
          <a:p>
            <a:r>
              <a:rPr lang="en-US" dirty="0"/>
              <a:t> Auto detect feeds: no</a:t>
            </a:r>
          </a:p>
          <a:p>
            <a:r>
              <a:rPr lang="en-US" dirty="0"/>
              <a:t> Use </a:t>
            </a:r>
            <a:r>
              <a:rPr lang="en-US" dirty="0" err="1"/>
              <a:t>PubSubHubbub</a:t>
            </a:r>
            <a:r>
              <a:rPr lang="en-US" dirty="0"/>
              <a:t>: no</a:t>
            </a:r>
          </a:p>
          <a:p>
            <a:endParaRPr lang="en-US" dirty="0" smtClean="0"/>
          </a:p>
          <a:p>
            <a:r>
              <a:rPr lang="en-US" dirty="0"/>
              <a:t>Parser</a:t>
            </a:r>
          </a:p>
          <a:p>
            <a:endParaRPr lang="en-US" dirty="0"/>
          </a:p>
          <a:p>
            <a:r>
              <a:rPr lang="en-US" dirty="0"/>
              <a:t>Leave as default, will set in code after export as </a:t>
            </a:r>
            <a:r>
              <a:rPr lang="en-US" dirty="0" smtClean="0"/>
              <a:t>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372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Create Camp News Feed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39232" y="1675886"/>
            <a:ext cx="613017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</a:t>
            </a:r>
          </a:p>
          <a:p>
            <a:endParaRPr lang="en-US" dirty="0"/>
          </a:p>
          <a:p>
            <a:r>
              <a:rPr lang="en-US" dirty="0"/>
              <a:t>Node processor (this will tie to the news content type)</a:t>
            </a:r>
          </a:p>
          <a:p>
            <a:endParaRPr lang="en-US" dirty="0"/>
          </a:p>
          <a:p>
            <a:r>
              <a:rPr lang="en-US" dirty="0"/>
              <a:t>Settings for Node processor</a:t>
            </a:r>
          </a:p>
          <a:p>
            <a:endParaRPr lang="en-US" dirty="0"/>
          </a:p>
          <a:p>
            <a:r>
              <a:rPr lang="en-US" dirty="0"/>
              <a:t>Content type or Bundle: Camp News</a:t>
            </a:r>
          </a:p>
          <a:p>
            <a:r>
              <a:rPr lang="en-US" dirty="0"/>
              <a:t>Do not update existing nodes</a:t>
            </a:r>
          </a:p>
          <a:p>
            <a:r>
              <a:rPr lang="en-US" dirty="0"/>
              <a:t>Skip hash check: no</a:t>
            </a:r>
          </a:p>
          <a:p>
            <a:r>
              <a:rPr lang="en-US" dirty="0"/>
              <a:t>Text format: Filtered HTML (will give you a </a:t>
            </a:r>
            <a:r>
              <a:rPr lang="en-US" dirty="0" err="1"/>
              <a:t>wysiwyg</a:t>
            </a:r>
            <a:r>
              <a:rPr lang="en-US" dirty="0"/>
              <a:t> editor)</a:t>
            </a:r>
          </a:p>
          <a:p>
            <a:r>
              <a:rPr lang="en-US" dirty="0"/>
              <a:t>Author: anonymous</a:t>
            </a:r>
          </a:p>
          <a:p>
            <a:r>
              <a:rPr lang="en-US" dirty="0"/>
              <a:t>Authorize: no</a:t>
            </a:r>
          </a:p>
          <a:p>
            <a:r>
              <a:rPr lang="en-US" dirty="0"/>
              <a:t>Expire nodes: never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117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Create Camp News Feed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4800" y="1712696"/>
            <a:ext cx="59082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Mapping for Node processor</a:t>
            </a:r>
          </a:p>
          <a:p>
            <a:endParaRPr lang="en-US" dirty="0"/>
          </a:p>
          <a:p>
            <a:r>
              <a:rPr lang="en-US" dirty="0"/>
              <a:t>Need to tie news to this importer, so fields will show </a:t>
            </a:r>
            <a:r>
              <a:rPr lang="en-US" dirty="0" smtClean="0"/>
              <a:t>up. Take a look at the “Source” selection list, we will override this in code.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Leave as is, and export what we have so far as a feature.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117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642058"/>
          </a:xfrm>
        </p:spPr>
        <p:txBody>
          <a:bodyPr/>
          <a:lstStyle/>
          <a:p>
            <a:r>
              <a:rPr lang="en-US" sz="3600" dirty="0" smtClean="0"/>
              <a:t>Create Camp News Import Feature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154424" y="1216600"/>
            <a:ext cx="7515579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Structure -&gt; Features -&gt; Create Feature</a:t>
            </a:r>
          </a:p>
          <a:p>
            <a:endParaRPr lang="en-US" dirty="0"/>
          </a:p>
          <a:p>
            <a:r>
              <a:rPr lang="en-US" dirty="0"/>
              <a:t>* Name: Camp News Import</a:t>
            </a:r>
          </a:p>
          <a:p>
            <a:r>
              <a:rPr lang="en-US" dirty="0"/>
              <a:t>* Description: Creates Camp News Items from a news feed</a:t>
            </a:r>
          </a:p>
          <a:p>
            <a:r>
              <a:rPr lang="en-US" dirty="0"/>
              <a:t>* Package: </a:t>
            </a:r>
            <a:r>
              <a:rPr lang="en-US" dirty="0" smtClean="0"/>
              <a:t>Camp Features</a:t>
            </a:r>
            <a:endParaRPr lang="en-US" dirty="0"/>
          </a:p>
          <a:p>
            <a:r>
              <a:rPr lang="en-US" dirty="0"/>
              <a:t>** this is to group your features into a package when you enable them as modules</a:t>
            </a:r>
          </a:p>
          <a:p>
            <a:r>
              <a:rPr lang="en-US" dirty="0"/>
              <a:t>* Version: 7.x-1.0   (7.x is your Drupal version, 1.0 is your feature's version)</a:t>
            </a:r>
          </a:p>
          <a:p>
            <a:endParaRPr lang="en-US" dirty="0" smtClean="0"/>
          </a:p>
          <a:p>
            <a:r>
              <a:rPr lang="en-US" dirty="0"/>
              <a:t>Components</a:t>
            </a:r>
            <a:r>
              <a:rPr lang="en-US" dirty="0" smtClean="0"/>
              <a:t>:</a:t>
            </a:r>
          </a:p>
          <a:p>
            <a:r>
              <a:rPr lang="en-US" dirty="0"/>
              <a:t>Feeds: Feeds importer -&gt; </a:t>
            </a:r>
            <a:r>
              <a:rPr lang="en-US" dirty="0" err="1"/>
              <a:t>camp_news_import</a:t>
            </a:r>
            <a:endParaRPr lang="en-US" dirty="0"/>
          </a:p>
          <a:p>
            <a:r>
              <a:rPr lang="en-US" dirty="0"/>
              <a:t>* Notice that it adds dependencies: </a:t>
            </a:r>
            <a:r>
              <a:rPr lang="en-US" dirty="0" err="1"/>
              <a:t>ctools</a:t>
            </a:r>
            <a:r>
              <a:rPr lang="en-US" dirty="0"/>
              <a:t> and feeds</a:t>
            </a:r>
          </a:p>
          <a:p>
            <a:endParaRPr lang="en-US" dirty="0"/>
          </a:p>
          <a:p>
            <a:r>
              <a:rPr lang="en-US" dirty="0"/>
              <a:t>Export, </a:t>
            </a:r>
            <a:r>
              <a:rPr lang="en-US" dirty="0" smtClean="0"/>
              <a:t>unpack, commit to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Go </a:t>
            </a:r>
            <a:r>
              <a:rPr lang="en-US" dirty="0"/>
              <a:t>to modules, </a:t>
            </a:r>
            <a:r>
              <a:rPr lang="en-US" dirty="0" smtClean="0"/>
              <a:t>enable it </a:t>
            </a:r>
            <a:r>
              <a:rPr lang="en-US" dirty="0"/>
              <a:t>–OR- </a:t>
            </a:r>
            <a:r>
              <a:rPr lang="en-US" dirty="0" err="1"/>
              <a:t>drush</a:t>
            </a:r>
            <a:r>
              <a:rPr lang="en-US" dirty="0"/>
              <a:t> en </a:t>
            </a:r>
            <a:r>
              <a:rPr lang="en-US" dirty="0" err="1"/>
              <a:t>camp_news_import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383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Edit Code </a:t>
            </a:r>
            <a:r>
              <a:rPr lang="en-US" sz="4000" dirty="0"/>
              <a:t>to </a:t>
            </a:r>
            <a:r>
              <a:rPr lang="en-US" sz="4000" dirty="0" smtClean="0"/>
              <a:t>Reference Parser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105955" y="1321993"/>
            <a:ext cx="67909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Implement a parser for news import that extends </a:t>
            </a:r>
            <a:r>
              <a:rPr lang="en-US" dirty="0" err="1" smtClean="0"/>
              <a:t>hook_feeds_plugin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See API for starter code: </a:t>
            </a:r>
            <a:r>
              <a:rPr lang="en-US" dirty="0">
                <a:hlinkClick r:id="rId2"/>
              </a:rPr>
              <a:t>http://drupalcontrib.org/api/drupal/contributions!feeds!feeds.api.php/function/hook_feeds_plugins/</a:t>
            </a:r>
            <a:r>
              <a:rPr lang="en-US" dirty="0" smtClean="0">
                <a:hlinkClick r:id="rId2"/>
              </a:rPr>
              <a:t>7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Copy code from </a:t>
            </a:r>
            <a:r>
              <a:rPr lang="en-US" dirty="0" err="1" smtClean="0"/>
              <a:t>camp_news_start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From: </a:t>
            </a:r>
            <a:r>
              <a:rPr lang="en-US" dirty="0" err="1" smtClean="0"/>
              <a:t>camp_news_start</a:t>
            </a:r>
            <a:r>
              <a:rPr lang="en-US" dirty="0"/>
              <a:t>/</a:t>
            </a:r>
            <a:r>
              <a:rPr lang="en-US" dirty="0" err="1" smtClean="0"/>
              <a:t>camp_news_import</a:t>
            </a:r>
            <a:r>
              <a:rPr lang="en-US" dirty="0"/>
              <a:t>/</a:t>
            </a:r>
            <a:r>
              <a:rPr lang="en-US" dirty="0" err="1"/>
              <a:t>camp_news_import.module</a:t>
            </a:r>
            <a:endParaRPr lang="en-US" dirty="0" smtClean="0"/>
          </a:p>
          <a:p>
            <a:r>
              <a:rPr lang="en-US" dirty="0" smtClean="0"/>
              <a:t>To: </a:t>
            </a:r>
            <a:r>
              <a:rPr lang="en-US" dirty="0" err="1" smtClean="0"/>
              <a:t>docroot</a:t>
            </a:r>
            <a:r>
              <a:rPr lang="en-US" dirty="0" smtClean="0"/>
              <a:t>/sites/all/modules/</a:t>
            </a:r>
            <a:r>
              <a:rPr lang="en-US" dirty="0" err="1" smtClean="0"/>
              <a:t>camp_news_import</a:t>
            </a:r>
            <a:r>
              <a:rPr lang="en-US" dirty="0"/>
              <a:t>/</a:t>
            </a:r>
            <a:r>
              <a:rPr lang="en-US" dirty="0" err="1"/>
              <a:t>camp_news_import.module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944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635447"/>
          </a:xfrm>
        </p:spPr>
        <p:txBody>
          <a:bodyPr/>
          <a:lstStyle/>
          <a:p>
            <a:r>
              <a:rPr lang="en-US" sz="4000" dirty="0"/>
              <a:t>Edit Code to Reference Parser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05954" y="1101133"/>
            <a:ext cx="7234391" cy="6186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/>
              <a:t>**</a:t>
            </a:r>
          </a:p>
          <a:p>
            <a:r>
              <a:rPr lang="en-US" dirty="0"/>
              <a:t> * Implements </a:t>
            </a:r>
            <a:r>
              <a:rPr lang="en-US" dirty="0" err="1"/>
              <a:t>hook_feeds_plugins</a:t>
            </a:r>
            <a:r>
              <a:rPr lang="en-US" dirty="0"/>
              <a:t>()</a:t>
            </a:r>
          </a:p>
          <a:p>
            <a:r>
              <a:rPr lang="en-US" dirty="0"/>
              <a:t> */</a:t>
            </a:r>
          </a:p>
          <a:p>
            <a:r>
              <a:rPr lang="en-US" dirty="0"/>
              <a:t>function </a:t>
            </a:r>
            <a:r>
              <a:rPr lang="en-US" dirty="0" err="1"/>
              <a:t>camp_news_import_feeds_plugins</a:t>
            </a:r>
            <a:r>
              <a:rPr lang="en-US" dirty="0"/>
              <a:t>() {</a:t>
            </a:r>
          </a:p>
          <a:p>
            <a:r>
              <a:rPr lang="en-US" dirty="0"/>
              <a:t>  $info = array();</a:t>
            </a:r>
          </a:p>
          <a:p>
            <a:r>
              <a:rPr lang="en-US" dirty="0"/>
              <a:t>  $info['</a:t>
            </a:r>
            <a:r>
              <a:rPr lang="en-US" dirty="0" err="1"/>
              <a:t>camp_news_parser</a:t>
            </a:r>
            <a:r>
              <a:rPr lang="en-US" dirty="0"/>
              <a:t>'] = array(</a:t>
            </a:r>
          </a:p>
          <a:p>
            <a:r>
              <a:rPr lang="en-US" dirty="0"/>
              <a:t>    'name' =&gt; 'Drupal Camp News XML feed parser',</a:t>
            </a:r>
          </a:p>
          <a:p>
            <a:r>
              <a:rPr lang="en-US" dirty="0"/>
              <a:t>    'description' =&gt; 'Imports Drupal Camp stories XML feed.',</a:t>
            </a:r>
          </a:p>
          <a:p>
            <a:r>
              <a:rPr lang="en-US" dirty="0"/>
              <a:t>    'help' =&gt; '',</a:t>
            </a:r>
          </a:p>
          <a:p>
            <a:r>
              <a:rPr lang="en-US" dirty="0"/>
              <a:t>    'handler' =&gt; array(</a:t>
            </a:r>
          </a:p>
          <a:p>
            <a:r>
              <a:rPr lang="en-US" dirty="0"/>
              <a:t>      'parent' =&gt; '</a:t>
            </a:r>
            <a:r>
              <a:rPr lang="en-US" dirty="0" err="1"/>
              <a:t>FeedsParser</a:t>
            </a:r>
            <a:r>
              <a:rPr lang="en-US" dirty="0"/>
              <a:t>', // Being directly or indirectly an extension of </a:t>
            </a:r>
            <a:r>
              <a:rPr lang="en-US" dirty="0" err="1"/>
              <a:t>FeedsParser</a:t>
            </a:r>
            <a:r>
              <a:rPr lang="en-US" dirty="0"/>
              <a:t> makes a plugin a parser plugin.</a:t>
            </a:r>
          </a:p>
          <a:p>
            <a:r>
              <a:rPr lang="en-US" dirty="0"/>
              <a:t>      'class' =&gt; '</a:t>
            </a:r>
            <a:r>
              <a:rPr lang="en-US" b="1" dirty="0" err="1"/>
              <a:t>CampNewsXmlParser</a:t>
            </a:r>
            <a:r>
              <a:rPr lang="en-US" dirty="0"/>
              <a:t>',</a:t>
            </a:r>
          </a:p>
          <a:p>
            <a:r>
              <a:rPr lang="en-US" dirty="0"/>
              <a:t>      'file' =&gt; '</a:t>
            </a:r>
            <a:r>
              <a:rPr lang="en-US" b="1" dirty="0" err="1"/>
              <a:t>camp_news_parser.inc</a:t>
            </a:r>
            <a:r>
              <a:rPr lang="en-US" dirty="0"/>
              <a:t>',</a:t>
            </a:r>
          </a:p>
          <a:p>
            <a:r>
              <a:rPr lang="en-US" dirty="0"/>
              <a:t>      'path' =&gt; </a:t>
            </a:r>
            <a:r>
              <a:rPr lang="en-US" dirty="0" err="1"/>
              <a:t>drupal_get_path</a:t>
            </a:r>
            <a:r>
              <a:rPr lang="en-US" dirty="0"/>
              <a:t>('module', '</a:t>
            </a:r>
            <a:r>
              <a:rPr lang="en-US" dirty="0" err="1"/>
              <a:t>camp_news_import</a:t>
            </a:r>
            <a:r>
              <a:rPr lang="en-US" dirty="0"/>
              <a:t>') . '/plugins/feeds',</a:t>
            </a:r>
          </a:p>
          <a:p>
            <a:r>
              <a:rPr lang="en-US" dirty="0"/>
              <a:t>    ),</a:t>
            </a:r>
          </a:p>
          <a:p>
            <a:r>
              <a:rPr lang="en-US" dirty="0"/>
              <a:t>  );</a:t>
            </a:r>
          </a:p>
          <a:p>
            <a:r>
              <a:rPr lang="en-US" dirty="0"/>
              <a:t>  return $info;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28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Add Parser Code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885058" y="1377208"/>
            <a:ext cx="72343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See: </a:t>
            </a:r>
            <a:r>
              <a:rPr lang="en-US" dirty="0" smtClean="0"/>
              <a:t>modules/</a:t>
            </a:r>
            <a:r>
              <a:rPr lang="en-US" dirty="0"/>
              <a:t>feeds/plugins/</a:t>
            </a:r>
            <a:r>
              <a:rPr lang="en-US" dirty="0" err="1" smtClean="0"/>
              <a:t>FeedsSitemapParser.inc</a:t>
            </a:r>
            <a:r>
              <a:rPr lang="en-US" dirty="0" smtClean="0"/>
              <a:t> for example parse function that </a:t>
            </a:r>
            <a:r>
              <a:rPr lang="en-US" dirty="0"/>
              <a:t>gets </a:t>
            </a:r>
            <a:r>
              <a:rPr lang="en-US" dirty="0" err="1" smtClean="0"/>
              <a:t>SimpleXMLElement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err="1"/>
              <a:t>CampNewsXmlParser</a:t>
            </a:r>
            <a:r>
              <a:rPr lang="en-US" dirty="0"/>
              <a:t> extends </a:t>
            </a:r>
            <a:r>
              <a:rPr lang="en-US" dirty="0" err="1"/>
              <a:t>FeedsParser</a:t>
            </a:r>
            <a:r>
              <a:rPr lang="en-US" dirty="0"/>
              <a:t> 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Add </a:t>
            </a:r>
            <a:r>
              <a:rPr lang="en-US" b="1" dirty="0"/>
              <a:t>function parse</a:t>
            </a:r>
            <a:r>
              <a:rPr lang="en-US" dirty="0"/>
              <a:t> to read XML and process each node, formatting $result array to return.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Add </a:t>
            </a:r>
            <a:r>
              <a:rPr lang="en-US" b="1" dirty="0"/>
              <a:t>function </a:t>
            </a:r>
            <a:r>
              <a:rPr lang="en-US" b="1" dirty="0" err="1"/>
              <a:t>getMappingSource</a:t>
            </a:r>
            <a:r>
              <a:rPr lang="en-US" dirty="0"/>
              <a:t> to map each xml field that you are bringing in to a name and description</a:t>
            </a:r>
            <a:r>
              <a:rPr lang="en-US" dirty="0" smtClean="0"/>
              <a:t>. This will give you a selection list in the mapping options.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263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Add Parser Code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019740" y="1450828"/>
            <a:ext cx="69650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code from </a:t>
            </a:r>
            <a:r>
              <a:rPr lang="en-US" dirty="0" err="1" smtClean="0"/>
              <a:t>camp_news_start</a:t>
            </a:r>
            <a:r>
              <a:rPr lang="en-US" dirty="0" smtClean="0"/>
              <a:t>: </a:t>
            </a:r>
            <a:r>
              <a:rPr lang="en-US" dirty="0" err="1"/>
              <a:t>docroot</a:t>
            </a:r>
            <a:r>
              <a:rPr lang="en-US" dirty="0"/>
              <a:t>/sites/all/modules/</a:t>
            </a:r>
            <a:r>
              <a:rPr lang="en-US" dirty="0" err="1"/>
              <a:t>camp_news_import</a:t>
            </a:r>
            <a:r>
              <a:rPr lang="en-US" dirty="0" smtClean="0"/>
              <a:t>/plugins/</a:t>
            </a:r>
            <a:r>
              <a:rPr lang="en-US" dirty="0"/>
              <a:t>feeds/</a:t>
            </a:r>
            <a:r>
              <a:rPr lang="en-US" dirty="0" err="1"/>
              <a:t>camp_news_parser.inc</a:t>
            </a:r>
            <a:endParaRPr lang="en-US" dirty="0" smtClean="0"/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public </a:t>
            </a:r>
            <a:r>
              <a:rPr lang="en-US" dirty="0"/>
              <a:t>function parse(</a:t>
            </a:r>
            <a:r>
              <a:rPr lang="en-US" dirty="0" err="1"/>
              <a:t>FeedsSource</a:t>
            </a:r>
            <a:r>
              <a:rPr lang="en-US" dirty="0"/>
              <a:t> $source, </a:t>
            </a:r>
            <a:r>
              <a:rPr lang="en-US" dirty="0" err="1"/>
              <a:t>FeedsFetcherResult</a:t>
            </a:r>
            <a:r>
              <a:rPr lang="en-US" dirty="0"/>
              <a:t> $</a:t>
            </a:r>
            <a:r>
              <a:rPr lang="en-US" dirty="0" err="1"/>
              <a:t>fetcher_result</a:t>
            </a:r>
            <a:r>
              <a:rPr lang="en-US" dirty="0"/>
              <a:t>) {</a:t>
            </a:r>
          </a:p>
          <a:p>
            <a:r>
              <a:rPr lang="en-US" dirty="0"/>
              <a:t>    $feed = new </a:t>
            </a:r>
            <a:r>
              <a:rPr lang="en-US" dirty="0" err="1"/>
              <a:t>SimpleXMLElement</a:t>
            </a:r>
            <a:r>
              <a:rPr lang="en-US" dirty="0"/>
              <a:t>($</a:t>
            </a:r>
            <a:r>
              <a:rPr lang="en-US" dirty="0" err="1"/>
              <a:t>fetcher_result</a:t>
            </a:r>
            <a:r>
              <a:rPr lang="en-US" dirty="0"/>
              <a:t>-&gt;</a:t>
            </a:r>
            <a:r>
              <a:rPr lang="en-US" dirty="0" err="1"/>
              <a:t>getRaw</a:t>
            </a:r>
            <a:r>
              <a:rPr lang="en-US" dirty="0"/>
              <a:t>())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foreach</a:t>
            </a:r>
            <a:r>
              <a:rPr lang="en-US" dirty="0" smtClean="0"/>
              <a:t> () {}</a:t>
            </a:r>
          </a:p>
          <a:p>
            <a:r>
              <a:rPr lang="en-US" dirty="0"/>
              <a:t> </a:t>
            </a:r>
            <a:r>
              <a:rPr lang="en-US" dirty="0" smtClean="0"/>
              <a:t>  return </a:t>
            </a:r>
            <a:r>
              <a:rPr lang="en-US" dirty="0"/>
              <a:t>$result;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public function </a:t>
            </a:r>
            <a:r>
              <a:rPr lang="en-US" dirty="0" err="1"/>
              <a:t>getMappingSources</a:t>
            </a:r>
            <a:r>
              <a:rPr lang="en-US" dirty="0"/>
              <a:t>() {</a:t>
            </a:r>
          </a:p>
          <a:p>
            <a:r>
              <a:rPr lang="en-US" dirty="0"/>
              <a:t>    return array(</a:t>
            </a:r>
          </a:p>
          <a:p>
            <a:r>
              <a:rPr lang="en-US" dirty="0"/>
              <a:t>      'title' =&gt; array(</a:t>
            </a:r>
          </a:p>
          <a:p>
            <a:r>
              <a:rPr lang="en-US" dirty="0"/>
              <a:t>        'name' =&gt; t('Title'),</a:t>
            </a:r>
          </a:p>
          <a:p>
            <a:r>
              <a:rPr lang="en-US" dirty="0"/>
              <a:t>        'description' =&gt; t('Title of the feed item.'),</a:t>
            </a:r>
          </a:p>
          <a:p>
            <a:r>
              <a:rPr lang="en-US" dirty="0"/>
              <a:t>      )</a:t>
            </a:r>
            <a:r>
              <a:rPr lang="en-US" dirty="0" smtClean="0"/>
              <a:t>,   ETC…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748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My Tool Set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408917" y="1664296"/>
            <a:ext cx="64041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Drupal 7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MAMP </a:t>
            </a:r>
            <a:r>
              <a:rPr lang="en-US" sz="2400" dirty="0"/>
              <a:t>- Mac, Apache, MySQL, PHP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err="1" smtClean="0"/>
              <a:t>Drush</a:t>
            </a:r>
            <a:r>
              <a:rPr lang="en-US" sz="2400" dirty="0" smtClean="0"/>
              <a:t> </a:t>
            </a:r>
            <a:r>
              <a:rPr lang="en-US" sz="2400" dirty="0"/>
              <a:t>– Drupal shell commands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err="1" smtClean="0"/>
              <a:t>Git</a:t>
            </a:r>
            <a:r>
              <a:rPr lang="en-US" sz="2400" dirty="0" smtClean="0"/>
              <a:t> – for code repository (installed </a:t>
            </a:r>
            <a:r>
              <a:rPr lang="en-US" sz="2400" dirty="0"/>
              <a:t>using homebrew: https://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mxcl</a:t>
            </a:r>
            <a:r>
              <a:rPr lang="en-US" sz="2400" dirty="0"/>
              <a:t>/</a:t>
            </a:r>
            <a:r>
              <a:rPr lang="en-US" sz="2400" dirty="0" smtClean="0"/>
              <a:t>homebrew)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err="1" smtClean="0"/>
              <a:t>Gitx</a:t>
            </a:r>
            <a:r>
              <a:rPr lang="en-US" sz="2400" dirty="0" smtClean="0"/>
              <a:t> – visual tool for </a:t>
            </a:r>
            <a:r>
              <a:rPr lang="en-US" sz="2400" dirty="0" err="1" smtClean="0"/>
              <a:t>git</a:t>
            </a:r>
            <a:r>
              <a:rPr lang="en-US" sz="2400" dirty="0" smtClean="0"/>
              <a:t> (this fork </a:t>
            </a:r>
            <a:r>
              <a:rPr lang="en-US" sz="2400" dirty="0"/>
              <a:t>works well: http://</a:t>
            </a:r>
            <a:r>
              <a:rPr lang="en-US" sz="2400" dirty="0" err="1"/>
              <a:t>rowanj.github.io</a:t>
            </a:r>
            <a:r>
              <a:rPr lang="en-US" sz="2400" dirty="0"/>
              <a:t>/</a:t>
            </a:r>
            <a:r>
              <a:rPr lang="en-US" sz="2400" dirty="0" err="1"/>
              <a:t>gitx</a:t>
            </a:r>
            <a:r>
              <a:rPr lang="en-US" sz="2400" dirty="0" smtClean="0"/>
              <a:t>/)</a:t>
            </a:r>
          </a:p>
          <a:p>
            <a:endParaRPr lang="en-US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368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64"/>
    </mc:Choice>
    <mc:Fallback xmlns="">
      <p:transition xmlns:p14="http://schemas.microsoft.com/office/powerpoint/2010/main" spd="slow" advTm="2266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476686"/>
          </a:xfrm>
        </p:spPr>
        <p:txBody>
          <a:bodyPr/>
          <a:lstStyle/>
          <a:p>
            <a:r>
              <a:rPr lang="en-US" sz="4000" dirty="0" smtClean="0"/>
              <a:t>Change reference to parser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468340" y="893063"/>
            <a:ext cx="59953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Structure -&gt; Feeds Importers -&gt; Camp News Importer</a:t>
            </a:r>
          </a:p>
          <a:p>
            <a:endParaRPr lang="en-US" dirty="0"/>
          </a:p>
          <a:p>
            <a:r>
              <a:rPr lang="en-US" dirty="0" smtClean="0"/>
              <a:t>Parser -&gt; Change</a:t>
            </a:r>
          </a:p>
          <a:p>
            <a:endParaRPr lang="en-US" dirty="0"/>
          </a:p>
          <a:p>
            <a:r>
              <a:rPr lang="en-US" dirty="0"/>
              <a:t>Now the Drupal Camp News XML feed </a:t>
            </a:r>
            <a:r>
              <a:rPr lang="en-US" dirty="0" smtClean="0"/>
              <a:t>parser will appear. Select is and save.</a:t>
            </a:r>
          </a:p>
          <a:p>
            <a:endParaRPr lang="en-US" dirty="0"/>
          </a:p>
          <a:p>
            <a:r>
              <a:rPr lang="en-US" dirty="0" smtClean="0"/>
              <a:t>This will make the mappings that we just added available.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973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509285"/>
          </a:xfrm>
        </p:spPr>
        <p:txBody>
          <a:bodyPr/>
          <a:lstStyle/>
          <a:p>
            <a:r>
              <a:rPr lang="en-US" sz="4000" dirty="0"/>
              <a:t>Create Camp News Feed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95805" y="963853"/>
            <a:ext cx="659574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mappings from XML feed to camp news content type fields.</a:t>
            </a:r>
          </a:p>
          <a:p>
            <a:endParaRPr lang="en-US" dirty="0"/>
          </a:p>
          <a:p>
            <a:r>
              <a:rPr lang="en-US" dirty="0" smtClean="0"/>
              <a:t>Structure -&gt; Feeds Importers -&gt; Camp News Import -&gt; Edit</a:t>
            </a:r>
          </a:p>
          <a:p>
            <a:endParaRPr lang="en-US" dirty="0"/>
          </a:p>
          <a:p>
            <a:r>
              <a:rPr lang="en-US" dirty="0" smtClean="0"/>
              <a:t>Mapping: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Title -&gt; Title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Callout -&gt; Callout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Image URL -&gt; Thumbnail Image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Image Alt -&gt; Thumbnail Alt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Item </a:t>
            </a:r>
            <a:r>
              <a:rPr lang="en-US" dirty="0"/>
              <a:t>URL (link</a:t>
            </a:r>
            <a:r>
              <a:rPr lang="en-US" dirty="0" smtClean="0"/>
              <a:t>) -&gt; Link</a:t>
            </a:r>
            <a:r>
              <a:rPr lang="en-US" dirty="0"/>
              <a:t>: </a:t>
            </a:r>
            <a:r>
              <a:rPr lang="en-US" dirty="0" smtClean="0"/>
              <a:t>URL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Published date -&gt; Published date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Published status -&gt; Published status</a:t>
            </a:r>
          </a:p>
          <a:p>
            <a:endParaRPr lang="en-US" dirty="0" smtClean="0"/>
          </a:p>
          <a:p>
            <a:r>
              <a:rPr lang="en-US" dirty="0" smtClean="0"/>
              <a:t>Add unique key so duplicates do not get created. Using the URL of the news item, as that will usually be unique. 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Item URL (link</a:t>
            </a:r>
            <a:r>
              <a:rPr lang="en-US" dirty="0" smtClean="0"/>
              <a:t>) -&gt; GUID (then set as unique, update, </a:t>
            </a:r>
            <a:r>
              <a:rPr lang="en-US" b="1" dirty="0" smtClean="0"/>
              <a:t>save)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117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770890"/>
          </a:xfrm>
        </p:spPr>
        <p:txBody>
          <a:bodyPr/>
          <a:lstStyle/>
          <a:p>
            <a:r>
              <a:rPr lang="en-US" sz="4000" dirty="0" smtClean="0"/>
              <a:t>Update Repository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880896" y="1292736"/>
            <a:ext cx="7457771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Export mappings to code. If you go to Structure -&gt; Features, you see that the “State” of Camp News Import is now “overridden”. This shows that there is a change in the database that is not in your code. You can click on “Recreate” and “Download Feature” to update your code,</a:t>
            </a:r>
          </a:p>
          <a:p>
            <a:endParaRPr lang="en-US" dirty="0"/>
          </a:p>
          <a:p>
            <a:r>
              <a:rPr lang="en-US" dirty="0" smtClean="0"/>
              <a:t>-OR- use </a:t>
            </a:r>
            <a:r>
              <a:rPr lang="en-US" dirty="0" err="1" smtClean="0"/>
              <a:t>drush</a:t>
            </a:r>
            <a:r>
              <a:rPr lang="en-US" dirty="0" smtClean="0"/>
              <a:t> to do in one step:</a:t>
            </a:r>
          </a:p>
          <a:p>
            <a:endParaRPr lang="en-US" dirty="0"/>
          </a:p>
          <a:p>
            <a:r>
              <a:rPr lang="en-US" dirty="0" smtClean="0"/>
              <a:t>$ </a:t>
            </a:r>
            <a:r>
              <a:rPr lang="en-US" dirty="0" err="1" smtClean="0"/>
              <a:t>drush</a:t>
            </a:r>
            <a:r>
              <a:rPr lang="en-US" dirty="0" smtClean="0"/>
              <a:t> features-update </a:t>
            </a:r>
            <a:r>
              <a:rPr lang="en-US" dirty="0" err="1" smtClean="0"/>
              <a:t>camp_news_import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Or for short: </a:t>
            </a:r>
            <a:r>
              <a:rPr lang="en-US" dirty="0" err="1" smtClean="0"/>
              <a:t>drush</a:t>
            </a:r>
            <a:r>
              <a:rPr lang="en-US" dirty="0" smtClean="0"/>
              <a:t> </a:t>
            </a:r>
            <a:r>
              <a:rPr lang="en-US" dirty="0" err="1" smtClean="0"/>
              <a:t>fu</a:t>
            </a:r>
            <a:r>
              <a:rPr lang="en-US" dirty="0" smtClean="0"/>
              <a:t> </a:t>
            </a:r>
            <a:r>
              <a:rPr lang="en-US" dirty="0" err="1" smtClean="0"/>
              <a:t>camp_news_import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Now use </a:t>
            </a:r>
            <a:r>
              <a:rPr lang="en-US" dirty="0" err="1" smtClean="0"/>
              <a:t>gitx</a:t>
            </a:r>
            <a:r>
              <a:rPr lang="en-US" dirty="0" smtClean="0"/>
              <a:t> to add code, comment “Adds import mappings to code”</a:t>
            </a:r>
          </a:p>
          <a:p>
            <a:endParaRPr lang="en-US" dirty="0"/>
          </a:p>
          <a:p>
            <a:r>
              <a:rPr lang="en-US" dirty="0" smtClean="0"/>
              <a:t>Feature update and </a:t>
            </a:r>
            <a:r>
              <a:rPr lang="en-US" dirty="0" err="1" smtClean="0"/>
              <a:t>gitx</a:t>
            </a:r>
            <a:r>
              <a:rPr lang="en-US" dirty="0" smtClean="0"/>
              <a:t> are a nice combination for seeing where changes in the admin interface impact the code. You can change a setting, run “</a:t>
            </a:r>
            <a:r>
              <a:rPr lang="en-US" dirty="0" err="1" smtClean="0"/>
              <a:t>drush</a:t>
            </a:r>
            <a:r>
              <a:rPr lang="en-US" dirty="0" smtClean="0"/>
              <a:t> </a:t>
            </a:r>
            <a:r>
              <a:rPr lang="en-US" dirty="0" err="1" smtClean="0"/>
              <a:t>fu</a:t>
            </a:r>
            <a:r>
              <a:rPr lang="en-US" dirty="0" smtClean="0"/>
              <a:t>”, and then see what code changed via </a:t>
            </a:r>
            <a:r>
              <a:rPr lang="en-US" dirty="0" err="1" smtClean="0"/>
              <a:t>gitx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241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Import the Camp News Feed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1420199" y="1431607"/>
            <a:ext cx="6256721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Copy the </a:t>
            </a:r>
            <a:r>
              <a:rPr lang="en-US" dirty="0" err="1"/>
              <a:t>camp_news_start</a:t>
            </a:r>
            <a:r>
              <a:rPr lang="en-US" dirty="0"/>
              <a:t>/data folder into the </a:t>
            </a:r>
            <a:r>
              <a:rPr lang="en-US" dirty="0" err="1"/>
              <a:t>docroot</a:t>
            </a:r>
            <a:r>
              <a:rPr lang="en-US" dirty="0"/>
              <a:t> folder</a:t>
            </a:r>
            <a:r>
              <a:rPr lang="en-US" dirty="0" smtClean="0"/>
              <a:t>. This will make our test data available.</a:t>
            </a:r>
          </a:p>
          <a:p>
            <a:endParaRPr lang="en-US" dirty="0"/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://camp.lvh.me/data/</a:t>
            </a:r>
            <a:r>
              <a:rPr lang="en-US" dirty="0" smtClean="0">
                <a:hlinkClick r:id="rId2"/>
              </a:rPr>
              <a:t>cunewsall_initial.xml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Importer page: http</a:t>
            </a:r>
            <a:r>
              <a:rPr lang="en-US" dirty="0"/>
              <a:t>://</a:t>
            </a:r>
            <a:r>
              <a:rPr lang="en-US" dirty="0" err="1"/>
              <a:t>camp.lvh.me</a:t>
            </a:r>
            <a:r>
              <a:rPr lang="en-US" dirty="0"/>
              <a:t>/import/</a:t>
            </a:r>
            <a:endParaRPr lang="en-US" dirty="0" smtClean="0"/>
          </a:p>
          <a:p>
            <a:r>
              <a:rPr lang="en-US" dirty="0" smtClean="0"/>
              <a:t>URL: </a:t>
            </a:r>
            <a:r>
              <a:rPr lang="en-US" dirty="0">
                <a:hlinkClick r:id="rId2"/>
              </a:rPr>
              <a:t>http://camp.lvh.me/data/cunewsall_initial.xml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Press “Import”</a:t>
            </a:r>
          </a:p>
          <a:p>
            <a:endParaRPr lang="en-US" dirty="0" smtClean="0"/>
          </a:p>
          <a:p>
            <a:r>
              <a:rPr lang="en-US" dirty="0" smtClean="0"/>
              <a:t>Wait for message: Created 6 nodes</a:t>
            </a:r>
          </a:p>
          <a:p>
            <a:endParaRPr lang="en-US" dirty="0"/>
          </a:p>
          <a:p>
            <a:r>
              <a:rPr lang="en-US" dirty="0" smtClean="0"/>
              <a:t>Go to: Content</a:t>
            </a:r>
          </a:p>
          <a:p>
            <a:endParaRPr lang="en-US" dirty="0"/>
          </a:p>
          <a:p>
            <a:r>
              <a:rPr lang="en-US" dirty="0" smtClean="0"/>
              <a:t>You should see six camp news items.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665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Update the Camp News Feed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1420199" y="1431607"/>
            <a:ext cx="6256721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Updated data: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://camp.lvh.me/data/</a:t>
            </a:r>
            <a:r>
              <a:rPr lang="en-US" dirty="0" smtClean="0">
                <a:hlinkClick r:id="rId2"/>
              </a:rPr>
              <a:t>cunewsall_changed.xml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importer: http</a:t>
            </a:r>
            <a:r>
              <a:rPr lang="en-US" dirty="0"/>
              <a:t>://</a:t>
            </a:r>
            <a:r>
              <a:rPr lang="en-US" dirty="0" err="1"/>
              <a:t>camp.lvh.me</a:t>
            </a:r>
            <a:r>
              <a:rPr lang="en-US" dirty="0"/>
              <a:t>/import/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Import</a:t>
            </a:r>
            <a:r>
              <a:rPr lang="en-US" dirty="0"/>
              <a:t>: There are no new nodes.</a:t>
            </a:r>
          </a:p>
          <a:p>
            <a:r>
              <a:rPr lang="en-US" dirty="0" smtClean="0"/>
              <a:t>Go to: Content</a:t>
            </a:r>
            <a:endParaRPr lang="en-US" dirty="0"/>
          </a:p>
          <a:p>
            <a:r>
              <a:rPr lang="en-US" dirty="0" smtClean="0"/>
              <a:t>You should see same 6 camp news items, no updates.</a:t>
            </a:r>
          </a:p>
          <a:p>
            <a:endParaRPr lang="en-US" dirty="0" smtClean="0"/>
          </a:p>
          <a:p>
            <a:r>
              <a:rPr lang="en-US" dirty="0" smtClean="0"/>
              <a:t>Added data</a:t>
            </a:r>
            <a:r>
              <a:rPr lang="en-US" dirty="0"/>
              <a:t>:</a:t>
            </a:r>
          </a:p>
          <a:p>
            <a:r>
              <a:rPr lang="en-US" dirty="0"/>
              <a:t>http://camp.lvh.me/data/</a:t>
            </a:r>
            <a:r>
              <a:rPr lang="en-US" dirty="0" err="1" smtClean="0"/>
              <a:t>cunewsall_added.xml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The importer</a:t>
            </a:r>
            <a:r>
              <a:rPr lang="en-US" dirty="0" smtClean="0"/>
              <a:t>: http</a:t>
            </a:r>
            <a:r>
              <a:rPr lang="en-US" dirty="0"/>
              <a:t>://</a:t>
            </a:r>
            <a:r>
              <a:rPr lang="en-US" dirty="0" err="1"/>
              <a:t>camp.lvh.me</a:t>
            </a:r>
            <a:r>
              <a:rPr lang="en-US" dirty="0"/>
              <a:t>/import/</a:t>
            </a:r>
          </a:p>
          <a:p>
            <a:endParaRPr lang="en-US" dirty="0"/>
          </a:p>
          <a:p>
            <a:r>
              <a:rPr lang="en-US" dirty="0"/>
              <a:t>Import: Created 2 nodes.</a:t>
            </a:r>
          </a:p>
          <a:p>
            <a:r>
              <a:rPr lang="en-US" dirty="0"/>
              <a:t>Go to: Content</a:t>
            </a:r>
          </a:p>
          <a:p>
            <a:r>
              <a:rPr lang="en-US" dirty="0"/>
              <a:t>You should see </a:t>
            </a:r>
            <a:r>
              <a:rPr lang="en-US" dirty="0" smtClean="0"/>
              <a:t>8 camp </a:t>
            </a:r>
            <a:r>
              <a:rPr lang="en-US" dirty="0"/>
              <a:t>news </a:t>
            </a:r>
            <a:r>
              <a:rPr lang="en-US" dirty="0" smtClean="0"/>
              <a:t>items.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834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Display of Camp News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904299" y="1712696"/>
            <a:ext cx="5801588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are going to use views and taxonomy to display news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drush</a:t>
            </a:r>
            <a:r>
              <a:rPr lang="en-US" dirty="0" smtClean="0"/>
              <a:t> </a:t>
            </a:r>
            <a:r>
              <a:rPr lang="en-US" dirty="0"/>
              <a:t>en </a:t>
            </a:r>
            <a:r>
              <a:rPr lang="en-US" dirty="0" smtClean="0"/>
              <a:t>views -y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drush</a:t>
            </a:r>
            <a:r>
              <a:rPr lang="en-US" dirty="0" smtClean="0"/>
              <a:t> </a:t>
            </a:r>
            <a:r>
              <a:rPr lang="en-US" dirty="0"/>
              <a:t>en </a:t>
            </a:r>
            <a:r>
              <a:rPr lang="en-US" dirty="0" err="1" smtClean="0"/>
              <a:t>views_ui</a:t>
            </a:r>
            <a:r>
              <a:rPr lang="en-US" dirty="0" smtClean="0"/>
              <a:t> -y  (this came with views download)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214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Add </a:t>
            </a:r>
            <a:r>
              <a:rPr lang="en-US" sz="4000" dirty="0" smtClean="0"/>
              <a:t>Views </a:t>
            </a:r>
            <a:r>
              <a:rPr lang="en-US" sz="4000" dirty="0"/>
              <a:t>to </a:t>
            </a:r>
            <a:r>
              <a:rPr lang="en-US" sz="4000" dirty="0" smtClean="0"/>
              <a:t>Camp News Feature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019741" y="1347057"/>
            <a:ext cx="394031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Structure -&gt; Views -&gt; Add new view</a:t>
            </a:r>
          </a:p>
          <a:p>
            <a:endParaRPr lang="en-US" dirty="0"/>
          </a:p>
          <a:p>
            <a:r>
              <a:rPr lang="en-US" dirty="0"/>
              <a:t>Name: Show camp news</a:t>
            </a:r>
          </a:p>
          <a:p>
            <a:r>
              <a:rPr lang="en-US" dirty="0"/>
              <a:t>Show content of type camp news</a:t>
            </a:r>
          </a:p>
          <a:p>
            <a:r>
              <a:rPr lang="en-US" dirty="0"/>
              <a:t>Tagged with camp</a:t>
            </a:r>
          </a:p>
          <a:p>
            <a:r>
              <a:rPr lang="en-US" dirty="0"/>
              <a:t>Sorted by newest first</a:t>
            </a:r>
          </a:p>
          <a:p>
            <a:r>
              <a:rPr lang="en-US" dirty="0"/>
              <a:t>Create a page - Yes</a:t>
            </a:r>
          </a:p>
          <a:p>
            <a:r>
              <a:rPr lang="en-US" dirty="0"/>
              <a:t>Path: show-camp-news</a:t>
            </a:r>
          </a:p>
          <a:p>
            <a:r>
              <a:rPr lang="en-US" dirty="0"/>
              <a:t>Save &amp; </a:t>
            </a:r>
            <a:r>
              <a:rPr lang="en-US" dirty="0" smtClean="0"/>
              <a:t>Exit</a:t>
            </a:r>
          </a:p>
          <a:p>
            <a:endParaRPr lang="en-US" dirty="0"/>
          </a:p>
          <a:p>
            <a:r>
              <a:rPr lang="en-US" dirty="0"/>
              <a:t>http://</a:t>
            </a:r>
            <a:r>
              <a:rPr lang="en-US" dirty="0" err="1"/>
              <a:t>camp.lvh.me</a:t>
            </a:r>
            <a:r>
              <a:rPr lang="en-US" dirty="0"/>
              <a:t>/show-camp-news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448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Update News Feature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712376" y="1520254"/>
            <a:ext cx="67054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Structure -&gt; Features -&gt; Camp News -&gt; Recreate</a:t>
            </a:r>
          </a:p>
          <a:p>
            <a:endParaRPr lang="en-US" dirty="0"/>
          </a:p>
          <a:p>
            <a:r>
              <a:rPr lang="en-US" dirty="0"/>
              <a:t>Edit component -&gt; Views: </a:t>
            </a:r>
            <a:r>
              <a:rPr lang="en-US" dirty="0" err="1"/>
              <a:t>views_views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Check: Show Camp News</a:t>
            </a:r>
            <a:endParaRPr lang="en-US" dirty="0"/>
          </a:p>
          <a:p>
            <a:endParaRPr lang="en-US" dirty="0"/>
          </a:p>
          <a:p>
            <a:r>
              <a:rPr lang="en-US" dirty="0"/>
              <a:t>Export, delete old, unpack </a:t>
            </a:r>
            <a:r>
              <a:rPr lang="en-US" dirty="0" smtClean="0"/>
              <a:t>new, commit to repo.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Bring the code changes into Drupal: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/>
              <a:t>drush</a:t>
            </a:r>
            <a:r>
              <a:rPr lang="en-US" dirty="0"/>
              <a:t> dis </a:t>
            </a:r>
            <a:r>
              <a:rPr lang="en-US" dirty="0" err="1" smtClean="0"/>
              <a:t>camp_news</a:t>
            </a:r>
            <a:r>
              <a:rPr lang="en-US" dirty="0" smtClean="0"/>
              <a:t> -y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/>
              <a:t>drush</a:t>
            </a:r>
            <a:r>
              <a:rPr lang="en-US" dirty="0"/>
              <a:t> en </a:t>
            </a:r>
            <a:r>
              <a:rPr lang="en-US" dirty="0" err="1" smtClean="0"/>
              <a:t>camp_news</a:t>
            </a:r>
            <a:r>
              <a:rPr lang="en-US" dirty="0" smtClean="0"/>
              <a:t> -y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Now Structure -&gt; Features shows all of your features are “Default”, meaning all changes are in your code, not in the database. Your </a:t>
            </a:r>
            <a:r>
              <a:rPr lang="en-US" smtClean="0"/>
              <a:t>two news features </a:t>
            </a:r>
            <a:r>
              <a:rPr lang="en-US" dirty="0" smtClean="0"/>
              <a:t>are done!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786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Any Questions?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577088" y="2024501"/>
            <a:ext cx="4192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answer is always 42…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839784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Thank you!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827820" y="1885889"/>
            <a:ext cx="61426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Enjoy the rest of Cornell Drupal Camp 2013</a:t>
            </a:r>
          </a:p>
          <a:p>
            <a:endParaRPr lang="en-US" sz="2400" dirty="0" smtClean="0"/>
          </a:p>
          <a:p>
            <a:r>
              <a:rPr lang="en-US" sz="2400" dirty="0" smtClean="0"/>
              <a:t>Remember our open source motto:</a:t>
            </a:r>
          </a:p>
          <a:p>
            <a:endParaRPr lang="en-US" sz="2400" dirty="0" smtClean="0"/>
          </a:p>
          <a:p>
            <a:r>
              <a:rPr lang="en-US" sz="2400" i="1" dirty="0" smtClean="0"/>
              <a:t>Contribute, contribute, contribute!</a:t>
            </a:r>
          </a:p>
          <a:p>
            <a:endParaRPr lang="en-US" sz="2400" dirty="0"/>
          </a:p>
          <a:p>
            <a:r>
              <a:rPr lang="en-US" sz="2400" dirty="0" smtClean="0"/>
              <a:t>I hope to see </a:t>
            </a:r>
            <a:r>
              <a:rPr lang="en-US" sz="2400" b="1" dirty="0" smtClean="0"/>
              <a:t>you</a:t>
            </a:r>
            <a:r>
              <a:rPr lang="en-US" sz="2400" dirty="0" smtClean="0"/>
              <a:t> present at our2014 camp!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5903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The Data We Want to Import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599705" y="1494841"/>
            <a:ext cx="616066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News feed in RSS format: </a:t>
            </a:r>
          </a:p>
          <a:p>
            <a:r>
              <a:rPr lang="en-US" dirty="0"/>
              <a:t>	</a:t>
            </a:r>
            <a:r>
              <a:rPr lang="en-US" dirty="0">
                <a:hlinkClick r:id="rId2"/>
              </a:rPr>
              <a:t>http://www.news.cornell.edu/rss-</a:t>
            </a:r>
            <a:r>
              <a:rPr lang="en-US" dirty="0" smtClean="0">
                <a:hlinkClick r:id="rId2"/>
              </a:rPr>
              <a:t>feeds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>
                <a:hlinkClick r:id="rId3"/>
              </a:rPr>
              <a:t>http://www.news.cornell.edu/RSS/</a:t>
            </a:r>
            <a:r>
              <a:rPr lang="en-US" dirty="0" smtClean="0">
                <a:hlinkClick r:id="rId3"/>
              </a:rPr>
              <a:t>calscollege.xml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Includes:</a:t>
            </a:r>
          </a:p>
          <a:p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Title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Link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Description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Thumb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Alt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pubDate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37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02"/>
    </mc:Choice>
    <mc:Fallback xmlns="">
      <p:transition xmlns:p14="http://schemas.microsoft.com/office/powerpoint/2010/main" spd="slow" advTm="750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141" y="296574"/>
            <a:ext cx="7691719" cy="678867"/>
          </a:xfrm>
        </p:spPr>
        <p:txBody>
          <a:bodyPr/>
          <a:lstStyle/>
          <a:p>
            <a:r>
              <a:rPr lang="en-US" sz="4000" dirty="0" smtClean="0"/>
              <a:t>MAMP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638281" y="1110061"/>
            <a:ext cx="6779579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MAMP, create a SQL database with a user and password</a:t>
            </a:r>
            <a:r>
              <a:rPr lang="en-US" sz="2400" dirty="0" smtClean="0"/>
              <a:t>. In Apache </a:t>
            </a:r>
            <a:r>
              <a:rPr lang="en-US" sz="2400" dirty="0" err="1" smtClean="0"/>
              <a:t>config</a:t>
            </a:r>
            <a:r>
              <a:rPr lang="en-US" sz="2400" dirty="0" smtClean="0"/>
              <a:t> file, create a </a:t>
            </a:r>
            <a:r>
              <a:rPr lang="en-US" sz="2400" dirty="0" err="1" smtClean="0"/>
              <a:t>VirtualHost</a:t>
            </a:r>
            <a:r>
              <a:rPr lang="en-US" sz="2400" dirty="0" smtClean="0"/>
              <a:t> for your site:</a:t>
            </a:r>
          </a:p>
          <a:p>
            <a:r>
              <a:rPr lang="en-US" sz="2400" dirty="0" smtClean="0"/>
              <a:t> </a:t>
            </a:r>
          </a:p>
          <a:p>
            <a:pPr lvl="1"/>
            <a:r>
              <a:rPr lang="en-US" sz="2400" dirty="0"/>
              <a:t>&lt;</a:t>
            </a:r>
            <a:r>
              <a:rPr lang="en-US" sz="2400" dirty="0" err="1"/>
              <a:t>VirtualHost</a:t>
            </a:r>
            <a:r>
              <a:rPr lang="en-US" sz="2400" dirty="0"/>
              <a:t> *:80&gt;</a:t>
            </a:r>
          </a:p>
          <a:p>
            <a:pPr lvl="1"/>
            <a:r>
              <a:rPr lang="en-US" sz="2400" dirty="0"/>
              <a:t>    </a:t>
            </a:r>
            <a:r>
              <a:rPr lang="en-US" sz="2400" dirty="0" err="1"/>
              <a:t>DocumentRoot</a:t>
            </a:r>
            <a:r>
              <a:rPr lang="en-US" sz="2400" dirty="0"/>
              <a:t> /Users/</a:t>
            </a:r>
            <a:r>
              <a:rPr lang="en-US" sz="2400" dirty="0" err="1"/>
              <a:t>ericbanford</a:t>
            </a:r>
            <a:r>
              <a:rPr lang="en-US" sz="2400" dirty="0"/>
              <a:t>/Documents/sites/camp-demo/</a:t>
            </a:r>
            <a:r>
              <a:rPr lang="en-US" sz="2400" dirty="0" err="1"/>
              <a:t>docroot</a:t>
            </a:r>
            <a:endParaRPr lang="en-US" sz="2400" dirty="0"/>
          </a:p>
          <a:p>
            <a:pPr lvl="1"/>
            <a:r>
              <a:rPr lang="en-US" sz="2400" dirty="0"/>
              <a:t>    </a:t>
            </a:r>
            <a:r>
              <a:rPr lang="en-US" sz="2400" dirty="0" err="1"/>
              <a:t>ServerName</a:t>
            </a:r>
            <a:r>
              <a:rPr lang="en-US" sz="2400" dirty="0"/>
              <a:t> </a:t>
            </a:r>
            <a:r>
              <a:rPr lang="en-US" sz="2400" dirty="0" err="1"/>
              <a:t>camp.lvh.me</a:t>
            </a:r>
            <a:endParaRPr lang="en-US" sz="2400" dirty="0"/>
          </a:p>
          <a:p>
            <a:pPr lvl="1"/>
            <a:r>
              <a:rPr lang="en-US" sz="2400" dirty="0"/>
              <a:t>    </a:t>
            </a:r>
            <a:r>
              <a:rPr lang="en-US" sz="2400" dirty="0" err="1"/>
              <a:t>ServerAlias</a:t>
            </a:r>
            <a:r>
              <a:rPr lang="en-US" sz="2400" dirty="0"/>
              <a:t> *.</a:t>
            </a:r>
            <a:r>
              <a:rPr lang="en-US" sz="2400" dirty="0" err="1"/>
              <a:t>camp.lvh.me</a:t>
            </a:r>
            <a:endParaRPr lang="en-US" sz="2400" dirty="0"/>
          </a:p>
          <a:p>
            <a:pPr lvl="1"/>
            <a:r>
              <a:rPr lang="en-US" sz="2400" dirty="0"/>
              <a:t>&lt;/</a:t>
            </a:r>
            <a:r>
              <a:rPr lang="en-US" sz="2400" dirty="0" err="1"/>
              <a:t>VirtualHost</a:t>
            </a:r>
            <a:r>
              <a:rPr lang="en-US" sz="2400" dirty="0"/>
              <a:t>&gt;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127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692"/>
    </mc:Choice>
    <mc:Fallback xmlns="">
      <p:transition xmlns:p14="http://schemas.microsoft.com/office/powerpoint/2010/main" spd="slow" advTm="2669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141" y="296574"/>
            <a:ext cx="7691719" cy="678867"/>
          </a:xfrm>
        </p:spPr>
        <p:txBody>
          <a:bodyPr/>
          <a:lstStyle/>
          <a:p>
            <a:r>
              <a:rPr lang="en-US" sz="4000" dirty="0" smtClean="0"/>
              <a:t>Getting started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638281" y="1110061"/>
            <a:ext cx="67795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Create the folder where your site will live:</a:t>
            </a:r>
          </a:p>
          <a:p>
            <a:endParaRPr lang="en-US" sz="2400" dirty="0"/>
          </a:p>
          <a:p>
            <a:r>
              <a:rPr lang="en-US" sz="2400" dirty="0"/>
              <a:t>/Users/</a:t>
            </a:r>
            <a:r>
              <a:rPr lang="en-US" sz="2400" dirty="0" err="1"/>
              <a:t>ericbanford</a:t>
            </a:r>
            <a:r>
              <a:rPr lang="en-US" sz="2400" dirty="0"/>
              <a:t>/Documents/sites/camp-</a:t>
            </a:r>
            <a:r>
              <a:rPr lang="en-US" sz="2400" dirty="0" smtClean="0"/>
              <a:t>demo</a:t>
            </a:r>
          </a:p>
          <a:p>
            <a:endParaRPr lang="en-US" sz="2400" dirty="0"/>
          </a:p>
          <a:p>
            <a:r>
              <a:rPr lang="en-US" sz="2400" dirty="0" smtClean="0"/>
              <a:t>Copy starter files:</a:t>
            </a:r>
          </a:p>
          <a:p>
            <a:endParaRPr lang="en-US" sz="2400" dirty="0"/>
          </a:p>
          <a:p>
            <a:r>
              <a:rPr lang="en-US" sz="2400" dirty="0" err="1" smtClean="0"/>
              <a:t>git</a:t>
            </a:r>
            <a:r>
              <a:rPr lang="en-US" sz="2400" dirty="0" smtClean="0"/>
              <a:t> clone </a:t>
            </a:r>
            <a:r>
              <a:rPr lang="en-US" sz="2400" dirty="0" err="1"/>
              <a:t>git@</a:t>
            </a:r>
            <a:r>
              <a:rPr lang="en-US" sz="2400" dirty="0" err="1" smtClean="0"/>
              <a:t>github.com:ebanford</a:t>
            </a:r>
            <a:r>
              <a:rPr lang="en-US" sz="2400" dirty="0"/>
              <a:t>/news-features-</a:t>
            </a:r>
            <a:r>
              <a:rPr lang="en-US" sz="2400" dirty="0" err="1" smtClean="0"/>
              <a:t>start.git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smtClean="0"/>
              <a:t>This will </a:t>
            </a:r>
            <a:r>
              <a:rPr lang="en-US" sz="2400" dirty="0"/>
              <a:t>create folder </a:t>
            </a:r>
            <a:r>
              <a:rPr lang="en-US" sz="2400" dirty="0"/>
              <a:t>news-features-start </a:t>
            </a:r>
            <a:r>
              <a:rPr lang="en-US" sz="2400" dirty="0" smtClean="0"/>
              <a:t>with data and code files that you will need.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802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692"/>
    </mc:Choice>
    <mc:Fallback xmlns="">
      <p:transition xmlns:p14="http://schemas.microsoft.com/office/powerpoint/2010/main" spd="slow" advTm="2669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141" y="296575"/>
            <a:ext cx="7691719" cy="552816"/>
          </a:xfrm>
        </p:spPr>
        <p:txBody>
          <a:bodyPr/>
          <a:lstStyle/>
          <a:p>
            <a:r>
              <a:rPr lang="en-US" sz="4000" dirty="0"/>
              <a:t>DRUPAL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38281" y="903886"/>
            <a:ext cx="677957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I’ll be working with Drupal 7. 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://drupal.org/project/</a:t>
            </a:r>
            <a:r>
              <a:rPr lang="en-US" sz="2400" dirty="0" smtClean="0">
                <a:hlinkClick r:id="rId3"/>
              </a:rPr>
              <a:t>drupal</a:t>
            </a:r>
            <a:endParaRPr lang="en-US" sz="2400" dirty="0" smtClean="0"/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Download and unpack in camp-demo, then rename: </a:t>
            </a:r>
            <a:r>
              <a:rPr lang="en-US" sz="2400" dirty="0" err="1" smtClean="0"/>
              <a:t>docroot</a:t>
            </a:r>
            <a:endParaRPr lang="en-US" sz="2400" dirty="0" smtClean="0"/>
          </a:p>
          <a:p>
            <a:pPr marL="742950" lvl="1" indent="-285750">
              <a:buFont typeface="Arial"/>
              <a:buChar char="•"/>
            </a:pPr>
            <a:r>
              <a:rPr lang="en-US" sz="2400" dirty="0"/>
              <a:t>http://</a:t>
            </a:r>
            <a:r>
              <a:rPr lang="en-US" sz="2400" dirty="0" err="1"/>
              <a:t>camp.lvh.me</a:t>
            </a:r>
            <a:r>
              <a:rPr lang="en-US" sz="2400" dirty="0" smtClean="0"/>
              <a:t>/</a:t>
            </a:r>
            <a:r>
              <a:rPr lang="en-US" sz="2400" dirty="0" err="1" smtClean="0"/>
              <a:t>install.php</a:t>
            </a:r>
            <a:endParaRPr lang="en-US" sz="2400" dirty="0" smtClean="0"/>
          </a:p>
          <a:p>
            <a:pPr lvl="1"/>
            <a:r>
              <a:rPr lang="en-US" sz="2400" dirty="0"/>
              <a:t>	</a:t>
            </a:r>
            <a:r>
              <a:rPr lang="en-US" sz="2400" dirty="0" smtClean="0"/>
              <a:t>	- OR in terminal –</a:t>
            </a:r>
            <a:endParaRPr lang="en-US" sz="2400" dirty="0"/>
          </a:p>
          <a:p>
            <a:pPr marL="742950" lvl="1" indent="-285750">
              <a:buFont typeface="Arial"/>
              <a:buChar char="•"/>
            </a:pPr>
            <a:r>
              <a:rPr lang="en-US" sz="2400" dirty="0" err="1" smtClean="0"/>
              <a:t>drush</a:t>
            </a:r>
            <a:r>
              <a:rPr lang="en-US" sz="2400" dirty="0" smtClean="0"/>
              <a:t> </a:t>
            </a:r>
            <a:r>
              <a:rPr lang="en-US" sz="2400" dirty="0"/>
              <a:t>dl drupal-7.</a:t>
            </a:r>
            <a:r>
              <a:rPr lang="en-US" sz="2400" dirty="0" smtClean="0"/>
              <a:t>x 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then rename</a:t>
            </a:r>
            <a:r>
              <a:rPr lang="en-US" sz="2400" dirty="0"/>
              <a:t>: </a:t>
            </a:r>
            <a:r>
              <a:rPr lang="en-US" sz="2400" dirty="0" smtClean="0"/>
              <a:t>mv </a:t>
            </a:r>
            <a:r>
              <a:rPr lang="en-US" sz="2400" dirty="0"/>
              <a:t>drupal-7.23 </a:t>
            </a:r>
            <a:r>
              <a:rPr lang="en-US" sz="2400" dirty="0" err="1"/>
              <a:t>docroot</a:t>
            </a:r>
            <a:endParaRPr lang="en-US" sz="2400" dirty="0" smtClean="0"/>
          </a:p>
          <a:p>
            <a:pPr marL="742950" lvl="1" indent="-285750">
              <a:buFont typeface="Arial"/>
              <a:buChar char="•"/>
            </a:pPr>
            <a:r>
              <a:rPr lang="en-US" sz="2400" dirty="0" err="1" smtClean="0"/>
              <a:t>drush</a:t>
            </a:r>
            <a:r>
              <a:rPr lang="en-US" sz="2400" dirty="0" smtClean="0"/>
              <a:t> </a:t>
            </a:r>
            <a:r>
              <a:rPr lang="en-US" sz="2400" dirty="0"/>
              <a:t>site-install standard --account-name=admin --account-pass</a:t>
            </a:r>
            <a:r>
              <a:rPr lang="en-US" sz="2400" dirty="0" smtClean="0"/>
              <a:t>=admin </a:t>
            </a:r>
            <a:r>
              <a:rPr lang="en-US" sz="2400" dirty="0"/>
              <a:t>--</a:t>
            </a:r>
            <a:r>
              <a:rPr lang="en-US" sz="2400" dirty="0" err="1"/>
              <a:t>db-url</a:t>
            </a:r>
            <a:r>
              <a:rPr lang="en-US" sz="2400" dirty="0"/>
              <a:t>=</a:t>
            </a:r>
            <a:r>
              <a:rPr lang="en-US" sz="2400" dirty="0" err="1"/>
              <a:t>mysql</a:t>
            </a:r>
            <a:r>
              <a:rPr lang="en-US" sz="2400" dirty="0"/>
              <a:t>:/</a:t>
            </a:r>
            <a:r>
              <a:rPr lang="en-US" sz="2400" dirty="0" smtClean="0"/>
              <a:t>/</a:t>
            </a:r>
            <a:r>
              <a:rPr lang="en-US" sz="2400" dirty="0" err="1" smtClean="0"/>
              <a:t>YourMySQLUser:RandomPassword@</a:t>
            </a:r>
            <a:r>
              <a:rPr lang="en-US" sz="2400" dirty="0" err="1"/>
              <a:t>localhost</a:t>
            </a:r>
            <a:r>
              <a:rPr lang="en-US" sz="2400" dirty="0" smtClean="0"/>
              <a:t>/camp</a:t>
            </a:r>
            <a:endParaRPr lang="en-US" sz="24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515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692"/>
    </mc:Choice>
    <mc:Fallback xmlns="">
      <p:transition xmlns:p14="http://schemas.microsoft.com/office/powerpoint/2010/main" spd="slow" advTm="2669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GIT: initialize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30829" y="1453949"/>
            <a:ext cx="7068538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We want to update our code repository each step of the way, so we can back out if we need to.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Go to </a:t>
            </a:r>
            <a:r>
              <a:rPr lang="en-US" sz="2400" dirty="0" err="1" smtClean="0"/>
              <a:t>docroot</a:t>
            </a:r>
            <a:r>
              <a:rPr lang="en-US" sz="2400" dirty="0" smtClean="0"/>
              <a:t> of project (cd </a:t>
            </a:r>
            <a:r>
              <a:rPr lang="en-US" sz="2400" dirty="0" err="1" smtClean="0"/>
              <a:t>docroot</a:t>
            </a:r>
            <a:r>
              <a:rPr lang="en-US" sz="2400" dirty="0" smtClean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Initialize a </a:t>
            </a:r>
            <a:r>
              <a:rPr lang="en-US" sz="2400" dirty="0" err="1" smtClean="0"/>
              <a:t>git</a:t>
            </a:r>
            <a:r>
              <a:rPr lang="en-US" sz="2400" dirty="0" smtClean="0"/>
              <a:t> repository</a:t>
            </a:r>
          </a:p>
          <a:p>
            <a:endParaRPr lang="en-US" sz="2400" dirty="0"/>
          </a:p>
          <a:p>
            <a:r>
              <a:rPr lang="en-US" sz="2400" dirty="0" smtClean="0"/>
              <a:t>	$ </a:t>
            </a: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 err="1" smtClean="0"/>
              <a:t>init</a:t>
            </a:r>
            <a:endParaRPr lang="en-US" sz="2400" dirty="0" smtClean="0"/>
          </a:p>
          <a:p>
            <a:r>
              <a:rPr lang="en-US" sz="2400" dirty="0"/>
              <a:t>	$ </a:t>
            </a:r>
            <a:r>
              <a:rPr lang="en-US" sz="2400" dirty="0" err="1"/>
              <a:t>git</a:t>
            </a:r>
            <a:r>
              <a:rPr lang="en-US" sz="2400" dirty="0"/>
              <a:t> add 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	$ </a:t>
            </a:r>
            <a:r>
              <a:rPr lang="en-US" sz="2400" dirty="0" err="1"/>
              <a:t>git</a:t>
            </a:r>
            <a:r>
              <a:rPr lang="en-US" sz="2400" dirty="0"/>
              <a:t> commit -m "Initial commit of </a:t>
            </a:r>
            <a:r>
              <a:rPr lang="en-US" sz="2400" dirty="0" smtClean="0"/>
              <a:t>Drupal 7”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- OR -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$ </a:t>
            </a:r>
            <a:r>
              <a:rPr lang="en-US" sz="2400" dirty="0" err="1" smtClean="0"/>
              <a:t>gitx</a:t>
            </a:r>
            <a:r>
              <a:rPr lang="en-US" sz="2400" dirty="0" smtClean="0"/>
              <a:t> (and do through </a:t>
            </a:r>
            <a:r>
              <a:rPr lang="en-US" sz="2400" dirty="0" err="1" smtClean="0"/>
              <a:t>gui</a:t>
            </a:r>
            <a:r>
              <a:rPr lang="en-US" sz="2400" dirty="0" smtClean="0"/>
              <a:t>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744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64"/>
    </mc:Choice>
    <mc:Fallback xmlns="">
      <p:transition xmlns:p14="http://schemas.microsoft.com/office/powerpoint/2010/main" spd="slow" advTm="916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534411"/>
          </a:xfrm>
        </p:spPr>
        <p:txBody>
          <a:bodyPr/>
          <a:lstStyle/>
          <a:p>
            <a:r>
              <a:rPr lang="en-US" sz="4000" dirty="0" smtClean="0"/>
              <a:t>Using </a:t>
            </a:r>
            <a:r>
              <a:rPr lang="en-US" sz="4000" dirty="0" err="1" smtClean="0"/>
              <a:t>Drush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030829" y="1000364"/>
            <a:ext cx="7068538" cy="563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Drush</a:t>
            </a:r>
            <a:r>
              <a:rPr lang="en-US" sz="2400" dirty="0" smtClean="0"/>
              <a:t> is great at downloading and enabling modules for you.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Download: </a:t>
            </a:r>
            <a:r>
              <a:rPr lang="en-US" sz="2400" dirty="0" err="1"/>
              <a:t>drush</a:t>
            </a:r>
            <a:r>
              <a:rPr lang="en-US" sz="2400" dirty="0"/>
              <a:t> </a:t>
            </a:r>
            <a:r>
              <a:rPr lang="en-US" sz="2400" dirty="0" smtClean="0"/>
              <a:t>dl </a:t>
            </a:r>
            <a:r>
              <a:rPr lang="en-US" sz="2400" dirty="0" err="1" smtClean="0"/>
              <a:t>module_name</a:t>
            </a: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Enable: </a:t>
            </a:r>
            <a:r>
              <a:rPr lang="en-US" sz="2400" dirty="0" err="1"/>
              <a:t>drush</a:t>
            </a:r>
            <a:r>
              <a:rPr lang="en-US" sz="2400" dirty="0"/>
              <a:t> en </a:t>
            </a:r>
            <a:r>
              <a:rPr lang="en-US" sz="2400" dirty="0" err="1"/>
              <a:t>module_name</a:t>
            </a:r>
            <a:r>
              <a:rPr lang="en-US" sz="2400" dirty="0"/>
              <a:t> </a:t>
            </a:r>
            <a:r>
              <a:rPr lang="en-US" sz="2400" dirty="0" smtClean="0"/>
              <a:t>–y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-y tells it to answer yes to all questions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Disable: </a:t>
            </a:r>
            <a:r>
              <a:rPr lang="en-US" sz="2400" dirty="0" err="1" smtClean="0"/>
              <a:t>drush</a:t>
            </a:r>
            <a:r>
              <a:rPr lang="en-US" sz="2400" dirty="0" smtClean="0"/>
              <a:t> dis </a:t>
            </a:r>
            <a:r>
              <a:rPr lang="en-US" sz="2400" dirty="0" err="1" smtClean="0"/>
              <a:t>module_name</a:t>
            </a:r>
            <a:r>
              <a:rPr lang="en-US" sz="2400" dirty="0" smtClean="0"/>
              <a:t> –y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r>
              <a:rPr lang="en-US" sz="2400" dirty="0" smtClean="0"/>
              <a:t>To download </a:t>
            </a:r>
            <a:r>
              <a:rPr lang="en-US" sz="2400" b="1" dirty="0" smtClean="0"/>
              <a:t>and</a:t>
            </a:r>
            <a:r>
              <a:rPr lang="en-US" sz="2400" dirty="0" smtClean="0"/>
              <a:t> enable a module all at once: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err="1"/>
              <a:t>drush</a:t>
            </a:r>
            <a:r>
              <a:rPr lang="en-US" sz="2400" dirty="0"/>
              <a:t> en </a:t>
            </a:r>
            <a:r>
              <a:rPr lang="en-US" sz="2400" dirty="0" err="1"/>
              <a:t>module_name</a:t>
            </a:r>
            <a:r>
              <a:rPr lang="en-US" sz="2400" dirty="0"/>
              <a:t> </a:t>
            </a:r>
            <a:r>
              <a:rPr lang="en-US" sz="2400" dirty="0" smtClean="0"/>
              <a:t>–y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download </a:t>
            </a:r>
            <a:r>
              <a:rPr lang="en-US" sz="2400" dirty="0"/>
              <a:t>command is not needed. When trying to enable a module that is not downloaded yet, </a:t>
            </a:r>
            <a:r>
              <a:rPr lang="en-US" sz="2400" dirty="0" err="1"/>
              <a:t>Drush</a:t>
            </a:r>
            <a:r>
              <a:rPr lang="en-US" sz="2400" dirty="0"/>
              <a:t> will ask if you want to download it and then ask if you want to enable it. The -y automates the "yes" answers to these questions.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710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64"/>
    </mc:Choice>
    <mc:Fallback xmlns="">
      <p:transition xmlns:p14="http://schemas.microsoft.com/office/powerpoint/2010/main" spd="slow" advTm="916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Venture">
  <a:themeElements>
    <a:clrScheme name="Venture">
      <a:dk1>
        <a:sysClr val="windowText" lastClr="000000"/>
      </a:dk1>
      <a:lt1>
        <a:sysClr val="window" lastClr="FFFFFF"/>
      </a:lt1>
      <a:dk2>
        <a:srgbClr val="738450"/>
      </a:dk2>
      <a:lt2>
        <a:srgbClr val="E8E9D1"/>
      </a:lt2>
      <a:accent1>
        <a:srgbClr val="9EB060"/>
      </a:accent1>
      <a:accent2>
        <a:srgbClr val="D09A08"/>
      </a:accent2>
      <a:accent3>
        <a:srgbClr val="F2EC86"/>
      </a:accent3>
      <a:accent4>
        <a:srgbClr val="824F1C"/>
      </a:accent4>
      <a:accent5>
        <a:srgbClr val="511818"/>
      </a:accent5>
      <a:accent6>
        <a:srgbClr val="553876"/>
      </a:accent6>
      <a:hlink>
        <a:srgbClr val="929547"/>
      </a:hlink>
      <a:folHlink>
        <a:srgbClr val="56633C"/>
      </a:folHlink>
    </a:clrScheme>
    <a:fontScheme name="Venture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Ven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76200" dist="25400" dir="13500000">
              <a:srgbClr val="4B4B4B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shade val="10000"/>
                <a:alpha val="30000"/>
                <a:satMod val="60000"/>
              </a:schemeClr>
              <a:schemeClr val="phClr">
                <a:tint val="20000"/>
                <a:alpha val="5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Venture.thmx</Template>
  <TotalTime>5700</TotalTime>
  <Words>2673</Words>
  <Application>Microsoft Macintosh PowerPoint</Application>
  <PresentationFormat>On-screen Show (4:3)</PresentationFormat>
  <Paragraphs>451</Paragraphs>
  <Slides>39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Venture</vt:lpstr>
      <vt:lpstr>Using Drupal Features, Feeds, and Views Modules to Import, Store and Display Content</vt:lpstr>
      <vt:lpstr>The Work Flow</vt:lpstr>
      <vt:lpstr>My Tool Set</vt:lpstr>
      <vt:lpstr>The Data We Want to Import</vt:lpstr>
      <vt:lpstr>MAMP</vt:lpstr>
      <vt:lpstr>Getting started</vt:lpstr>
      <vt:lpstr>DRUPAL</vt:lpstr>
      <vt:lpstr>GIT: initialize</vt:lpstr>
      <vt:lpstr>Using Drush</vt:lpstr>
      <vt:lpstr>Contributed Modules</vt:lpstr>
      <vt:lpstr>Taxonomy</vt:lpstr>
      <vt:lpstr>NEWS Content Type</vt:lpstr>
      <vt:lpstr>Add Fields</vt:lpstr>
      <vt:lpstr>Add Fields</vt:lpstr>
      <vt:lpstr>Export Content Type to a Feature</vt:lpstr>
      <vt:lpstr>Export Content Type to a Feature</vt:lpstr>
      <vt:lpstr>Export Content Type to a Feature</vt:lpstr>
      <vt:lpstr>Export Content Type to a Feature</vt:lpstr>
      <vt:lpstr>Export Content Type to a Feature</vt:lpstr>
      <vt:lpstr>Create Camp News Feed</vt:lpstr>
      <vt:lpstr>Create Camp News Feed</vt:lpstr>
      <vt:lpstr>Create Camp News Feed</vt:lpstr>
      <vt:lpstr>Create Camp News Feed</vt:lpstr>
      <vt:lpstr>Create Camp News Feed</vt:lpstr>
      <vt:lpstr>Create Camp News Import Feature</vt:lpstr>
      <vt:lpstr>Edit Code to Reference Parser</vt:lpstr>
      <vt:lpstr>Edit Code to Reference Parser</vt:lpstr>
      <vt:lpstr>Add Parser Code</vt:lpstr>
      <vt:lpstr>Add Parser Code</vt:lpstr>
      <vt:lpstr>Change reference to parser</vt:lpstr>
      <vt:lpstr>Create Camp News Feed</vt:lpstr>
      <vt:lpstr>Update Repository</vt:lpstr>
      <vt:lpstr>Import the Camp News Feed</vt:lpstr>
      <vt:lpstr>Update the Camp News Feed</vt:lpstr>
      <vt:lpstr>Display of Camp News</vt:lpstr>
      <vt:lpstr>Add Views to Camp News Feature</vt:lpstr>
      <vt:lpstr>Update News Feature</vt:lpstr>
      <vt:lpstr>Any Questions?</vt:lpstr>
      <vt:lpstr>Thank you!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the Features Module to Import and Display Content</dc:title>
  <dc:creator>Eric Banford</dc:creator>
  <cp:lastModifiedBy>Eric Banford</cp:lastModifiedBy>
  <cp:revision>106</cp:revision>
  <dcterms:created xsi:type="dcterms:W3CDTF">2013-11-29T14:12:15Z</dcterms:created>
  <dcterms:modified xsi:type="dcterms:W3CDTF">2013-12-08T14:52:05Z</dcterms:modified>
</cp:coreProperties>
</file>