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9" r:id="rId3"/>
    <p:sldId id="257" r:id="rId4"/>
    <p:sldId id="274" r:id="rId5"/>
    <p:sldId id="275" r:id="rId6"/>
    <p:sldId id="276" r:id="rId7"/>
    <p:sldId id="273" r:id="rId8"/>
    <p:sldId id="281" r:id="rId9"/>
    <p:sldId id="277" r:id="rId10"/>
    <p:sldId id="278" r:id="rId11"/>
    <p:sldId id="268" r:id="rId12"/>
    <p:sldId id="271" r:id="rId13"/>
    <p:sldId id="270" r:id="rId14"/>
    <p:sldId id="280" r:id="rId15"/>
    <p:sldId id="265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6DA9D-68C2-48CA-85A6-C5BE6F767FB0}" v="601" dt="2025-08-12T15:48:59.047"/>
    <p1510:client id="{89DF105F-3F94-40E0-95CA-0AA84AA11B37}" v="290" dt="2025-08-12T15:26:50.449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n Damu" userId="6837f16a4d949764" providerId="Windows Live" clId="Web-{89DF105F-3F94-40E0-95CA-0AA84AA11B37}"/>
    <pc:docChg chg="addSld delSld modSld">
      <pc:chgData name="Madhan Damu" userId="6837f16a4d949764" providerId="Windows Live" clId="Web-{89DF105F-3F94-40E0-95CA-0AA84AA11B37}" dt="2025-08-12T15:26:50.449" v="249" actId="20577"/>
      <pc:docMkLst>
        <pc:docMk/>
      </pc:docMkLst>
      <pc:sldChg chg="modSp">
        <pc:chgData name="Madhan Damu" userId="6837f16a4d949764" providerId="Windows Live" clId="Web-{89DF105F-3F94-40E0-95CA-0AA84AA11B37}" dt="2025-08-12T15:20:45.829" v="203" actId="20577"/>
        <pc:sldMkLst>
          <pc:docMk/>
          <pc:sldMk cId="2143451837" sldId="269"/>
        </pc:sldMkLst>
        <pc:spChg chg="mod">
          <ac:chgData name="Madhan Damu" userId="6837f16a4d949764" providerId="Windows Live" clId="Web-{89DF105F-3F94-40E0-95CA-0AA84AA11B37}" dt="2025-08-12T15:20:45.829" v="203" actId="20577"/>
          <ac:spMkLst>
            <pc:docMk/>
            <pc:sldMk cId="2143451837" sldId="269"/>
            <ac:spMk id="97" creationId="{00000000-0000-0000-0000-000000000000}"/>
          </ac:spMkLst>
        </pc:spChg>
      </pc:sldChg>
      <pc:sldChg chg="addSp delSp modSp">
        <pc:chgData name="Madhan Damu" userId="6837f16a4d949764" providerId="Windows Live" clId="Web-{89DF105F-3F94-40E0-95CA-0AA84AA11B37}" dt="2025-08-12T15:25:53.995" v="231" actId="1076"/>
        <pc:sldMkLst>
          <pc:docMk/>
          <pc:sldMk cId="479890276" sldId="270"/>
        </pc:sldMkLst>
        <pc:spChg chg="del mod">
          <ac:chgData name="Madhan Damu" userId="6837f16a4d949764" providerId="Windows Live" clId="Web-{89DF105F-3F94-40E0-95CA-0AA84AA11B37}" dt="2025-08-12T15:25:51.464" v="230"/>
          <ac:spMkLst>
            <pc:docMk/>
            <pc:sldMk cId="479890276" sldId="270"/>
            <ac:spMk id="115" creationId="{00000000-0000-0000-0000-000000000000}"/>
          </ac:spMkLst>
        </pc:spChg>
        <pc:picChg chg="add mod">
          <ac:chgData name="Madhan Damu" userId="6837f16a4d949764" providerId="Windows Live" clId="Web-{89DF105F-3F94-40E0-95CA-0AA84AA11B37}" dt="2025-08-12T15:25:53.995" v="231" actId="1076"/>
          <ac:picMkLst>
            <pc:docMk/>
            <pc:sldMk cId="479890276" sldId="270"/>
            <ac:picMk id="2" creationId="{99694597-4A7B-30CC-4569-3AFC2B0DEA6D}"/>
          </ac:picMkLst>
        </pc:picChg>
      </pc:sldChg>
      <pc:sldChg chg="modSp add del">
        <pc:chgData name="Madhan Damu" userId="6837f16a4d949764" providerId="Windows Live" clId="Web-{89DF105F-3F94-40E0-95CA-0AA84AA11B37}" dt="2025-08-12T15:24:30.915" v="223" actId="20577"/>
        <pc:sldMkLst>
          <pc:docMk/>
          <pc:sldMk cId="2000455742" sldId="271"/>
        </pc:sldMkLst>
        <pc:spChg chg="mod">
          <ac:chgData name="Madhan Damu" userId="6837f16a4d949764" providerId="Windows Live" clId="Web-{89DF105F-3F94-40E0-95CA-0AA84AA11B37}" dt="2025-08-12T15:24:30.915" v="223" actId="20577"/>
          <ac:spMkLst>
            <pc:docMk/>
            <pc:sldMk cId="2000455742" sldId="271"/>
            <ac:spMk id="114" creationId="{00000000-0000-0000-0000-000000000000}"/>
          </ac:spMkLst>
        </pc:spChg>
        <pc:spChg chg="mod">
          <ac:chgData name="Madhan Damu" userId="6837f16a4d949764" providerId="Windows Live" clId="Web-{89DF105F-3F94-40E0-95CA-0AA84AA11B37}" dt="2025-08-12T15:24:01.461" v="222" actId="20577"/>
          <ac:spMkLst>
            <pc:docMk/>
            <pc:sldMk cId="2000455742" sldId="271"/>
            <ac:spMk id="115" creationId="{00000000-0000-0000-0000-000000000000}"/>
          </ac:spMkLst>
        </pc:spChg>
      </pc:sldChg>
      <pc:sldChg chg="del">
        <pc:chgData name="Madhan Damu" userId="6837f16a4d949764" providerId="Windows Live" clId="Web-{89DF105F-3F94-40E0-95CA-0AA84AA11B37}" dt="2025-08-12T15:23:04.803" v="204"/>
        <pc:sldMkLst>
          <pc:docMk/>
          <pc:sldMk cId="3338832548" sldId="272"/>
        </pc:sldMkLst>
      </pc:sldChg>
      <pc:sldChg chg="modSp">
        <pc:chgData name="Madhan Damu" userId="6837f16a4d949764" providerId="Windows Live" clId="Web-{89DF105F-3F94-40E0-95CA-0AA84AA11B37}" dt="2025-08-12T15:20:30.172" v="199" actId="20577"/>
        <pc:sldMkLst>
          <pc:docMk/>
          <pc:sldMk cId="2637979550" sldId="274"/>
        </pc:sldMkLst>
        <pc:spChg chg="mod">
          <ac:chgData name="Madhan Damu" userId="6837f16a4d949764" providerId="Windows Live" clId="Web-{89DF105F-3F94-40E0-95CA-0AA84AA11B37}" dt="2025-08-12T15:06:19.385" v="55" actId="20577"/>
          <ac:spMkLst>
            <pc:docMk/>
            <pc:sldMk cId="2637979550" sldId="274"/>
            <ac:spMk id="96" creationId="{00000000-0000-0000-0000-000000000000}"/>
          </ac:spMkLst>
        </pc:spChg>
        <pc:spChg chg="mod">
          <ac:chgData name="Madhan Damu" userId="6837f16a4d949764" providerId="Windows Live" clId="Web-{89DF105F-3F94-40E0-95CA-0AA84AA11B37}" dt="2025-08-12T15:20:30.172" v="199" actId="20577"/>
          <ac:spMkLst>
            <pc:docMk/>
            <pc:sldMk cId="2637979550" sldId="274"/>
            <ac:spMk id="97" creationId="{00000000-0000-0000-0000-000000000000}"/>
          </ac:spMkLst>
        </pc:spChg>
      </pc:sldChg>
      <pc:sldChg chg="modSp new">
        <pc:chgData name="Madhan Damu" userId="6837f16a4d949764" providerId="Windows Live" clId="Web-{89DF105F-3F94-40E0-95CA-0AA84AA11B37}" dt="2025-08-12T15:09:42.716" v="120" actId="20577"/>
        <pc:sldMkLst>
          <pc:docMk/>
          <pc:sldMk cId="103130418" sldId="275"/>
        </pc:sldMkLst>
        <pc:spChg chg="mod">
          <ac:chgData name="Madhan Damu" userId="6837f16a4d949764" providerId="Windows Live" clId="Web-{89DF105F-3F94-40E0-95CA-0AA84AA11B37}" dt="2025-08-12T15:07:47.121" v="83" actId="20577"/>
          <ac:spMkLst>
            <pc:docMk/>
            <pc:sldMk cId="103130418" sldId="275"/>
            <ac:spMk id="2" creationId="{42D13E86-F3F9-E1EA-EB4A-F0CE80FEAB1F}"/>
          </ac:spMkLst>
        </pc:spChg>
        <pc:spChg chg="mod">
          <ac:chgData name="Madhan Damu" userId="6837f16a4d949764" providerId="Windows Live" clId="Web-{89DF105F-3F94-40E0-95CA-0AA84AA11B37}" dt="2025-08-12T15:09:42.716" v="120" actId="20577"/>
          <ac:spMkLst>
            <pc:docMk/>
            <pc:sldMk cId="103130418" sldId="275"/>
            <ac:spMk id="3" creationId="{FBFA4F88-4DC4-C698-E074-525B42914B17}"/>
          </ac:spMkLst>
        </pc:spChg>
      </pc:sldChg>
      <pc:sldChg chg="modSp new del">
        <pc:chgData name="Madhan Damu" userId="6837f16a4d949764" providerId="Windows Live" clId="Web-{89DF105F-3F94-40E0-95CA-0AA84AA11B37}" dt="2025-08-12T15:05:58.618" v="38"/>
        <pc:sldMkLst>
          <pc:docMk/>
          <pc:sldMk cId="1121529566" sldId="275"/>
        </pc:sldMkLst>
        <pc:spChg chg="mod">
          <ac:chgData name="Madhan Damu" userId="6837f16a4d949764" providerId="Windows Live" clId="Web-{89DF105F-3F94-40E0-95CA-0AA84AA11B37}" dt="2025-08-12T15:05:58.603" v="37" actId="20577"/>
          <ac:spMkLst>
            <pc:docMk/>
            <pc:sldMk cId="1121529566" sldId="275"/>
            <ac:spMk id="2" creationId="{B59B310D-F0E2-16AF-6907-8B0B4FA29FEA}"/>
          </ac:spMkLst>
        </pc:spChg>
      </pc:sldChg>
      <pc:sldChg chg="modSp new del">
        <pc:chgData name="Madhan Damu" userId="6837f16a4d949764" providerId="Windows Live" clId="Web-{89DF105F-3F94-40E0-95CA-0AA84AA11B37}" dt="2025-08-12T15:10:15.170" v="124"/>
        <pc:sldMkLst>
          <pc:docMk/>
          <pc:sldMk cId="1181843245" sldId="276"/>
        </pc:sldMkLst>
        <pc:spChg chg="mod">
          <ac:chgData name="Madhan Damu" userId="6837f16a4d949764" providerId="Windows Live" clId="Web-{89DF105F-3F94-40E0-95CA-0AA84AA11B37}" dt="2025-08-12T15:10:14.717" v="123" actId="20577"/>
          <ac:spMkLst>
            <pc:docMk/>
            <pc:sldMk cId="1181843245" sldId="276"/>
            <ac:spMk id="2" creationId="{8F1F75E3-B817-537B-F767-FED1E8CC93DA}"/>
          </ac:spMkLst>
        </pc:spChg>
      </pc:sldChg>
      <pc:sldChg chg="modSp new">
        <pc:chgData name="Madhan Damu" userId="6837f16a4d949764" providerId="Windows Live" clId="Web-{89DF105F-3F94-40E0-95CA-0AA84AA11B37}" dt="2025-08-12T15:12:30.581" v="142" actId="20577"/>
        <pc:sldMkLst>
          <pc:docMk/>
          <pc:sldMk cId="3834094939" sldId="276"/>
        </pc:sldMkLst>
        <pc:spChg chg="mod">
          <ac:chgData name="Madhan Damu" userId="6837f16a4d949764" providerId="Windows Live" clId="Web-{89DF105F-3F94-40E0-95CA-0AA84AA11B37}" dt="2025-08-12T15:11:52.720" v="133" actId="20577"/>
          <ac:spMkLst>
            <pc:docMk/>
            <pc:sldMk cId="3834094939" sldId="276"/>
            <ac:spMk id="2" creationId="{E437390D-DF6E-6841-48C7-1161FDDF39D6}"/>
          </ac:spMkLst>
        </pc:spChg>
        <pc:spChg chg="mod">
          <ac:chgData name="Madhan Damu" userId="6837f16a4d949764" providerId="Windows Live" clId="Web-{89DF105F-3F94-40E0-95CA-0AA84AA11B37}" dt="2025-08-12T15:12:30.581" v="142" actId="20577"/>
          <ac:spMkLst>
            <pc:docMk/>
            <pc:sldMk cId="3834094939" sldId="276"/>
            <ac:spMk id="3" creationId="{1D0B0AC7-8054-307B-8B74-3600A97E8218}"/>
          </ac:spMkLst>
        </pc:spChg>
      </pc:sldChg>
      <pc:sldChg chg="modSp new">
        <pc:chgData name="Madhan Damu" userId="6837f16a4d949764" providerId="Windows Live" clId="Web-{89DF105F-3F94-40E0-95CA-0AA84AA11B37}" dt="2025-08-12T15:14:48.600" v="162" actId="20577"/>
        <pc:sldMkLst>
          <pc:docMk/>
          <pc:sldMk cId="769199573" sldId="277"/>
        </pc:sldMkLst>
        <pc:spChg chg="mod">
          <ac:chgData name="Madhan Damu" userId="6837f16a4d949764" providerId="Windows Live" clId="Web-{89DF105F-3F94-40E0-95CA-0AA84AA11B37}" dt="2025-08-12T15:14:08.177" v="152" actId="20577"/>
          <ac:spMkLst>
            <pc:docMk/>
            <pc:sldMk cId="769199573" sldId="277"/>
            <ac:spMk id="2" creationId="{E825750D-AAD9-91F8-3841-E4A50A72BF32}"/>
          </ac:spMkLst>
        </pc:spChg>
        <pc:spChg chg="mod">
          <ac:chgData name="Madhan Damu" userId="6837f16a4d949764" providerId="Windows Live" clId="Web-{89DF105F-3F94-40E0-95CA-0AA84AA11B37}" dt="2025-08-12T15:14:48.600" v="162" actId="20577"/>
          <ac:spMkLst>
            <pc:docMk/>
            <pc:sldMk cId="769199573" sldId="277"/>
            <ac:spMk id="3" creationId="{B1B7C7BC-CA40-19F7-DCFE-67AD76F13583}"/>
          </ac:spMkLst>
        </pc:spChg>
      </pc:sldChg>
      <pc:sldChg chg="new del">
        <pc:chgData name="Madhan Damu" userId="6837f16a4d949764" providerId="Windows Live" clId="Web-{89DF105F-3F94-40E0-95CA-0AA84AA11B37}" dt="2025-08-12T15:13:53.036" v="144"/>
        <pc:sldMkLst>
          <pc:docMk/>
          <pc:sldMk cId="4119384162" sldId="277"/>
        </pc:sldMkLst>
      </pc:sldChg>
      <pc:sldChg chg="modSp new">
        <pc:chgData name="Madhan Damu" userId="6837f16a4d949764" providerId="Windows Live" clId="Web-{89DF105F-3F94-40E0-95CA-0AA84AA11B37}" dt="2025-08-12T15:16:35.571" v="186" actId="20577"/>
        <pc:sldMkLst>
          <pc:docMk/>
          <pc:sldMk cId="1307195146" sldId="278"/>
        </pc:sldMkLst>
        <pc:spChg chg="mod">
          <ac:chgData name="Madhan Damu" userId="6837f16a4d949764" providerId="Windows Live" clId="Web-{89DF105F-3F94-40E0-95CA-0AA84AA11B37}" dt="2025-08-12T15:15:18.101" v="169" actId="20577"/>
          <ac:spMkLst>
            <pc:docMk/>
            <pc:sldMk cId="1307195146" sldId="278"/>
            <ac:spMk id="2" creationId="{884BD811-E231-FFE4-0B48-BE50CFC24905}"/>
          </ac:spMkLst>
        </pc:spChg>
        <pc:spChg chg="mod">
          <ac:chgData name="Madhan Damu" userId="6837f16a4d949764" providerId="Windows Live" clId="Web-{89DF105F-3F94-40E0-95CA-0AA84AA11B37}" dt="2025-08-12T15:16:35.571" v="186" actId="20577"/>
          <ac:spMkLst>
            <pc:docMk/>
            <pc:sldMk cId="1307195146" sldId="278"/>
            <ac:spMk id="3" creationId="{7C9B4DA5-3F57-2AAD-E85A-01FAF9235ADC}"/>
          </ac:spMkLst>
        </pc:spChg>
      </pc:sldChg>
      <pc:sldChg chg="new">
        <pc:chgData name="Madhan Damu" userId="6837f16a4d949764" providerId="Windows Live" clId="Web-{89DF105F-3F94-40E0-95CA-0AA84AA11B37}" dt="2025-08-12T15:23:13.835" v="207"/>
        <pc:sldMkLst>
          <pc:docMk/>
          <pc:sldMk cId="102738401" sldId="279"/>
        </pc:sldMkLst>
      </pc:sldChg>
      <pc:sldChg chg="modSp new">
        <pc:chgData name="Madhan Damu" userId="6837f16a4d949764" providerId="Windows Live" clId="Web-{89DF105F-3F94-40E0-95CA-0AA84AA11B37}" dt="2025-08-12T15:26:50.449" v="249" actId="20577"/>
        <pc:sldMkLst>
          <pc:docMk/>
          <pc:sldMk cId="2454623841" sldId="280"/>
        </pc:sldMkLst>
        <pc:spChg chg="mod">
          <ac:chgData name="Madhan Damu" userId="6837f16a4d949764" providerId="Windows Live" clId="Web-{89DF105F-3F94-40E0-95CA-0AA84AA11B37}" dt="2025-08-12T15:26:36.511" v="241" actId="20577"/>
          <ac:spMkLst>
            <pc:docMk/>
            <pc:sldMk cId="2454623841" sldId="280"/>
            <ac:spMk id="2" creationId="{EACFCBA7-7426-D90D-4A42-C1725D60E34F}"/>
          </ac:spMkLst>
        </pc:spChg>
        <pc:spChg chg="mod">
          <ac:chgData name="Madhan Damu" userId="6837f16a4d949764" providerId="Windows Live" clId="Web-{89DF105F-3F94-40E0-95CA-0AA84AA11B37}" dt="2025-08-12T15:26:50.449" v="249" actId="20577"/>
          <ac:spMkLst>
            <pc:docMk/>
            <pc:sldMk cId="2454623841" sldId="280"/>
            <ac:spMk id="3" creationId="{11D83621-4432-6EFE-B98D-6AEBE8419CAD}"/>
          </ac:spMkLst>
        </pc:spChg>
      </pc:sldChg>
    </pc:docChg>
  </pc:docChgLst>
  <pc:docChgLst>
    <pc:chgData name="Madhan Damu" userId="6837f16a4d949764" providerId="Windows Live" clId="Web-{2006DA9D-68C2-48CA-85A6-C5BE6F767FB0}"/>
    <pc:docChg chg="addSld delSld modSld">
      <pc:chgData name="Madhan Damu" userId="6837f16a4d949764" providerId="Windows Live" clId="Web-{2006DA9D-68C2-48CA-85A6-C5BE6F767FB0}" dt="2025-08-12T15:48:52" v="553" actId="20577"/>
      <pc:docMkLst>
        <pc:docMk/>
      </pc:docMkLst>
      <pc:sldChg chg="modSp">
        <pc:chgData name="Madhan Damu" userId="6837f16a4d949764" providerId="Windows Live" clId="Web-{2006DA9D-68C2-48CA-85A6-C5BE6F767FB0}" dt="2025-08-12T15:44:59.106" v="547"/>
        <pc:sldMkLst>
          <pc:docMk/>
          <pc:sldMk cId="0" sldId="256"/>
        </pc:sldMkLst>
        <pc:spChg chg="mod">
          <ac:chgData name="Madhan Damu" userId="6837f16a4d949764" providerId="Windows Live" clId="Web-{2006DA9D-68C2-48CA-85A6-C5BE6F767FB0}" dt="2025-08-12T15:39:04.334" v="114" actId="20577"/>
          <ac:spMkLst>
            <pc:docMk/>
            <pc:sldMk cId="0" sldId="256"/>
            <ac:spMk id="87" creationId="{00000000-0000-0000-0000-000000000000}"/>
          </ac:spMkLst>
        </pc:spChg>
        <pc:graphicFrameChg chg="mod modGraphic">
          <ac:chgData name="Madhan Damu" userId="6837f16a4d949764" providerId="Windows Live" clId="Web-{2006DA9D-68C2-48CA-85A6-C5BE6F767FB0}" dt="2025-08-12T15:44:59.106" v="547"/>
          <ac:graphicFrameMkLst>
            <pc:docMk/>
            <pc:sldMk cId="0" sldId="256"/>
            <ac:graphicFrameMk id="89" creationId="{00000000-0000-0000-0000-000000000000}"/>
          </ac:graphicFrameMkLst>
        </pc:graphicFrameChg>
      </pc:sldChg>
      <pc:sldChg chg="modSp">
        <pc:chgData name="Madhan Damu" userId="6837f16a4d949764" providerId="Windows Live" clId="Web-{2006DA9D-68C2-48CA-85A6-C5BE6F767FB0}" dt="2025-08-12T15:48:09.468" v="552" actId="20577"/>
        <pc:sldMkLst>
          <pc:docMk/>
          <pc:sldMk cId="0" sldId="265"/>
        </pc:sldMkLst>
        <pc:spChg chg="mod">
          <ac:chgData name="Madhan Damu" userId="6837f16a4d949764" providerId="Windows Live" clId="Web-{2006DA9D-68C2-48CA-85A6-C5BE6F767FB0}" dt="2025-08-12T15:48:09.468" v="552" actId="20577"/>
          <ac:spMkLst>
            <pc:docMk/>
            <pc:sldMk cId="0" sldId="265"/>
            <ac:spMk id="144" creationId="{00000000-0000-0000-0000-000000000000}"/>
          </ac:spMkLst>
        </pc:spChg>
        <pc:spChg chg="mod">
          <ac:chgData name="Madhan Damu" userId="6837f16a4d949764" providerId="Windows Live" clId="Web-{2006DA9D-68C2-48CA-85A6-C5BE6F767FB0}" dt="2025-08-12T15:27:47.500" v="6" actId="20577"/>
          <ac:spMkLst>
            <pc:docMk/>
            <pc:sldMk cId="0" sldId="265"/>
            <ac:spMk id="145" creationId="{00000000-0000-0000-0000-000000000000}"/>
          </ac:spMkLst>
        </pc:spChg>
      </pc:sldChg>
      <pc:sldChg chg="modSp">
        <pc:chgData name="Madhan Damu" userId="6837f16a4d949764" providerId="Windows Live" clId="Web-{2006DA9D-68C2-48CA-85A6-C5BE6F767FB0}" dt="2025-08-12T15:36:49.425" v="54" actId="20577"/>
        <pc:sldMkLst>
          <pc:docMk/>
          <pc:sldMk cId="1030816154" sldId="273"/>
        </pc:sldMkLst>
        <pc:spChg chg="mod">
          <ac:chgData name="Madhan Damu" userId="6837f16a4d949764" providerId="Windows Live" clId="Web-{2006DA9D-68C2-48CA-85A6-C5BE6F767FB0}" dt="2025-08-12T15:36:49.425" v="54" actId="20577"/>
          <ac:spMkLst>
            <pc:docMk/>
            <pc:sldMk cId="1030816154" sldId="273"/>
            <ac:spMk id="115" creationId="{00000000-0000-0000-0000-000000000000}"/>
          </ac:spMkLst>
        </pc:spChg>
      </pc:sldChg>
      <pc:sldChg chg="modSp">
        <pc:chgData name="Madhan Damu" userId="6837f16a4d949764" providerId="Windows Live" clId="Web-{2006DA9D-68C2-48CA-85A6-C5BE6F767FB0}" dt="2025-08-12T15:37:15.941" v="61" actId="20577"/>
        <pc:sldMkLst>
          <pc:docMk/>
          <pc:sldMk cId="103130418" sldId="275"/>
        </pc:sldMkLst>
        <pc:spChg chg="mod">
          <ac:chgData name="Madhan Damu" userId="6837f16a4d949764" providerId="Windows Live" clId="Web-{2006DA9D-68C2-48CA-85A6-C5BE6F767FB0}" dt="2025-08-12T15:37:15.941" v="61" actId="20577"/>
          <ac:spMkLst>
            <pc:docMk/>
            <pc:sldMk cId="103130418" sldId="275"/>
            <ac:spMk id="3" creationId="{FBFA4F88-4DC4-C698-E074-525B42914B17}"/>
          </ac:spMkLst>
        </pc:spChg>
      </pc:sldChg>
      <pc:sldChg chg="del">
        <pc:chgData name="Madhan Damu" userId="6837f16a4d949764" providerId="Windows Live" clId="Web-{2006DA9D-68C2-48CA-85A6-C5BE6F767FB0}" dt="2025-08-12T15:27:55.704" v="7"/>
        <pc:sldMkLst>
          <pc:docMk/>
          <pc:sldMk cId="102738401" sldId="279"/>
        </pc:sldMkLst>
      </pc:sldChg>
      <pc:sldChg chg="modSp">
        <pc:chgData name="Madhan Damu" userId="6837f16a4d949764" providerId="Windows Live" clId="Web-{2006DA9D-68C2-48CA-85A6-C5BE6F767FB0}" dt="2025-08-12T15:27:21.671" v="1" actId="20577"/>
        <pc:sldMkLst>
          <pc:docMk/>
          <pc:sldMk cId="2454623841" sldId="280"/>
        </pc:sldMkLst>
        <pc:spChg chg="mod">
          <ac:chgData name="Madhan Damu" userId="6837f16a4d949764" providerId="Windows Live" clId="Web-{2006DA9D-68C2-48CA-85A6-C5BE6F767FB0}" dt="2025-08-12T15:27:21.671" v="1" actId="20577"/>
          <ac:spMkLst>
            <pc:docMk/>
            <pc:sldMk cId="2454623841" sldId="280"/>
            <ac:spMk id="3" creationId="{11D83621-4432-6EFE-B98D-6AEBE8419CAD}"/>
          </ac:spMkLst>
        </pc:spChg>
      </pc:sldChg>
      <pc:sldChg chg="modSp new">
        <pc:chgData name="Madhan Damu" userId="6837f16a4d949764" providerId="Windows Live" clId="Web-{2006DA9D-68C2-48CA-85A6-C5BE6F767FB0}" dt="2025-08-12T15:48:52" v="553" actId="20577"/>
        <pc:sldMkLst>
          <pc:docMk/>
          <pc:sldMk cId="2099845693" sldId="281"/>
        </pc:sldMkLst>
        <pc:spChg chg="mod">
          <ac:chgData name="Madhan Damu" userId="6837f16a4d949764" providerId="Windows Live" clId="Web-{2006DA9D-68C2-48CA-85A6-C5BE6F767FB0}" dt="2025-08-12T15:35:34.840" v="14" actId="20577"/>
          <ac:spMkLst>
            <pc:docMk/>
            <pc:sldMk cId="2099845693" sldId="281"/>
            <ac:spMk id="2" creationId="{143D4A58-34C7-A455-C017-99232FCE2542}"/>
          </ac:spMkLst>
        </pc:spChg>
        <pc:spChg chg="mod">
          <ac:chgData name="Madhan Damu" userId="6837f16a4d949764" providerId="Windows Live" clId="Web-{2006DA9D-68C2-48CA-85A6-C5BE6F767FB0}" dt="2025-08-12T15:48:52" v="553" actId="20577"/>
          <ac:spMkLst>
            <pc:docMk/>
            <pc:sldMk cId="2099845693" sldId="281"/>
            <ac:spMk id="3" creationId="{EABAB671-D567-D5E6-CB9F-B0BE4E8DAC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mbria"/>
                <a:ea typeface="Cambria"/>
              </a:rPr>
              <a:t>Criminal Profiling Using OSINT(Environmental &amp; Infrastructure Crimes)</a:t>
            </a:r>
            <a:endParaRPr lang="en-GB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105484809"/>
              </p:ext>
            </p:extLst>
          </p:nvPr>
        </p:nvGraphicFramePr>
        <p:xfrm>
          <a:off x="553347" y="2721840"/>
          <a:ext cx="5418675" cy="2560388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819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 20221CSE0013 </a:t>
                      </a:r>
                      <a:endParaRPr 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Albin Joy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20221CSE0016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 dirty="0">
                          <a:latin typeface="Bookman Old Style"/>
                        </a:rPr>
                        <a:t>Shasank M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81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20221CSE0059</a:t>
                      </a:r>
                      <a:endParaRPr sz="1800" u="none" strike="noStrike" cap="none" dirty="0"/>
                    </a:p>
                  </a:txBody>
                  <a:tcPr marL="91450" marR="91450" marT="45724" marB="45724" anchor="ctr">
                    <a:lnL w="9524">
                      <a:solidFill>
                        <a:srgbClr val="000000">
                          <a:alpha val="0"/>
                        </a:srgbClr>
                      </a:solidFill>
                    </a:lnL>
                    <a:lnR w="9524">
                      <a:solidFill>
                        <a:srgbClr val="000000">
                          <a:alpha val="0"/>
                        </a:srgbClr>
                      </a:solidFill>
                    </a:lnR>
                    <a:lnT w="9524">
                      <a:solidFill>
                        <a:srgbClr val="000000">
                          <a:alpha val="0"/>
                        </a:srgbClr>
                      </a:solidFill>
                    </a:lnT>
                    <a:lnB w="9524">
                      <a:solidFill>
                        <a:srgbClr val="0000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>
                          <a:latin typeface="Bookman Old Style"/>
                        </a:rPr>
                        <a:t>Madhan D</a:t>
                      </a:r>
                      <a:endParaRPr sz="1800" b="0" i="0" u="none" strike="noStrike" cap="none" noProof="0" dirty="0">
                        <a:latin typeface="Bookman Old Style"/>
                      </a:endParaRPr>
                    </a:p>
                  </a:txBody>
                  <a:tcPr marL="91450" marR="91450" marT="45724" marB="45724" anchor="ctr">
                    <a:lnL w="9524">
                      <a:solidFill>
                        <a:srgbClr val="000000">
                          <a:alpha val="0"/>
                        </a:srgbClr>
                      </a:solidFill>
                    </a:lnL>
                    <a:lnR w="9524">
                      <a:solidFill>
                        <a:srgbClr val="000000">
                          <a:alpha val="0"/>
                        </a:srgbClr>
                      </a:solidFill>
                    </a:lnR>
                    <a:lnT w="9524">
                      <a:solidFill>
                        <a:srgbClr val="000000">
                          <a:alpha val="0"/>
                        </a:srgbClr>
                      </a:solidFill>
                    </a:lnT>
                    <a:lnB w="9524">
                      <a:solidFill>
                        <a:srgbClr val="000000">
                          <a:alpha val="0"/>
                        </a:srgb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898278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Refer- Annexure-1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Refer- Annexure-1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D811-E231-FFE4-0B48-BE50CFC2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4DA5-3F57-2AAD-E85A-01FAF9235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Backend: Python (Flask/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FastAPI</a:t>
            </a:r>
            <a:r>
              <a:rPr lang="en-US" sz="3200" dirty="0">
                <a:latin typeface="Calibri"/>
                <a:ea typeface="Calibri"/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NLP &amp; ML: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spaCy</a:t>
            </a:r>
            <a:r>
              <a:rPr lang="en-US" sz="3200" dirty="0">
                <a:latin typeface="Calibri"/>
                <a:ea typeface="Calibri"/>
                <a:cs typeface="Calibri"/>
              </a:rPr>
              <a:t>, scikit-learn, Hugging Face</a:t>
            </a:r>
            <a:endParaRPr lang="en-US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Scraping/APIs: requests,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BeautifulSoup</a:t>
            </a:r>
            <a:r>
              <a:rPr lang="en-US" sz="3200" dirty="0">
                <a:latin typeface="Calibri"/>
                <a:ea typeface="Calibri"/>
                <a:cs typeface="Calibri"/>
              </a:rPr>
              <a:t>,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tweepy</a:t>
            </a:r>
            <a:r>
              <a:rPr lang="en-US" sz="3200" dirty="0">
                <a:latin typeface="Calibri"/>
                <a:ea typeface="Calibri"/>
                <a:cs typeface="Calibri"/>
              </a:rPr>
              <a:t>,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NewsAPI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DB: MongoDB Atlas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Visualization: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NetworkX</a:t>
            </a:r>
            <a:r>
              <a:rPr lang="en-US" sz="3200" dirty="0">
                <a:latin typeface="Calibri"/>
                <a:ea typeface="Calibri"/>
                <a:cs typeface="Calibri"/>
              </a:rPr>
              <a:t>,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Plotly</a:t>
            </a:r>
            <a:r>
              <a:rPr lang="en-US" sz="3200" dirty="0">
                <a:latin typeface="Calibri"/>
                <a:ea typeface="Calibri"/>
                <a:cs typeface="Calibri"/>
              </a:rPr>
              <a:t>, Folium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Frontend: React or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Flask+Bootstrap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Deployment: Render, Netlify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9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dirty="0">
                <a:latin typeface="Cambria"/>
                <a:ea typeface="Cambria"/>
              </a:rPr>
              <a:t>System Architecture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[Architecture diagram placeholder – to be inserted in final version]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Modules: Data Collection → Processing → Profiling → Visualization → Reporting</a:t>
            </a:r>
            <a:endParaRPr lang="en-US" dirty="0"/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A graph with colorful bars&#10;&#10;AI-generated content may be incorrect.">
            <a:extLst>
              <a:ext uri="{FF2B5EF4-FFF2-40B4-BE49-F238E27FC236}">
                <a16:creationId xmlns:a16="http://schemas.microsoft.com/office/drawing/2014/main" id="{99694597-4A7B-30CC-4569-3AFC2B0D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83" y="1179774"/>
            <a:ext cx="8572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BA7-7426-D90D-4A42-C1725D60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3621-4432-6EFE-B98D-6AEBE841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Phase-1: Scope definition, literature survey, initial connectors.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Phase-2: NLP + Classification models.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Phase-3: Risk scoring, visualization, frontend dashboard.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Final: Fully functional OSINT profiling platform + documentation.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2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/>
                <a:ea typeface="Cambria"/>
              </a:rPr>
              <a:t>References</a:t>
            </a:r>
            <a:endParaRPr dirty="0">
              <a:latin typeface="Cambria"/>
              <a:ea typeface="Cambria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sz="3200" dirty="0">
                <a:latin typeface="Calibri"/>
                <a:ea typeface="Calibri"/>
                <a:cs typeface="Calibri"/>
              </a:rPr>
              <a:t>[1] Aldridge, J., &amp; Price, M. Open-source intelligence techniques in law enforcement, 2020.</a:t>
            </a: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Calibri"/>
              </a:rPr>
              <a:t>[2] Smith, M., &amp; Jones, L. Detecting illegal logging using satellite imagery, 2021.</a:t>
            </a: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Calibri"/>
              </a:rPr>
              <a:t>[3] Thompson, R. et al. OSINT automation for cyber threat intelligence, 2020.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Category (Hardware / Software / Both) :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/>
                <a:ea typeface="Cambria"/>
              </a:rPr>
              <a:t>Problem Description:</a:t>
            </a:r>
          </a:p>
          <a:p>
            <a:pPr marL="342900" indent="-342900"/>
            <a:r>
              <a:rPr lang="en-US" dirty="0">
                <a:latin typeface="Calibri"/>
                <a:ea typeface="Calibri"/>
                <a:cs typeface="Calibri"/>
              </a:rPr>
              <a:t>Illegal environmental crimes cause severe climate and ecosystem damage.</a:t>
            </a:r>
            <a:endParaRPr lang="en-US" dirty="0">
              <a:cs typeface="Arial"/>
            </a:endParaRPr>
          </a:p>
          <a:p>
            <a:pPr marL="342900" indent="-342900"/>
            <a:r>
              <a:rPr lang="en-US" dirty="0">
                <a:latin typeface="Calibri"/>
                <a:ea typeface="Calibri"/>
                <a:cs typeface="Calibri"/>
              </a:rPr>
              <a:t>These crimes leave open-source digital traces (social media, domain records, news).</a:t>
            </a:r>
            <a:endParaRPr lang="en-US" dirty="0">
              <a:cs typeface="Calibri"/>
            </a:endParaRPr>
          </a:p>
          <a:p>
            <a:pPr marL="342900" indent="-342900"/>
            <a:r>
              <a:rPr lang="en-US" dirty="0">
                <a:latin typeface="Calibri"/>
                <a:ea typeface="Calibri"/>
                <a:cs typeface="Calibri"/>
              </a:rPr>
              <a:t>Existing detection pipelines are fragmented and manual.</a:t>
            </a:r>
            <a:endParaRPr lang="en-US" dirty="0">
              <a:cs typeface="Calibri"/>
            </a:endParaRPr>
          </a:p>
          <a:p>
            <a:pPr marL="342900" indent="-342900"/>
            <a:r>
              <a:rPr lang="en-US" dirty="0">
                <a:latin typeface="Calibri"/>
                <a:ea typeface="Calibri"/>
                <a:cs typeface="Calibri"/>
              </a:rPr>
              <a:t>We aim to automate OSINT collection, analysis, and profiling.</a:t>
            </a:r>
            <a:endParaRPr lang="en-US" dirty="0"/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</a:pPr>
            <a:endParaRPr lang="en-US" sz="28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dirty="0">
                <a:latin typeface="Cambria"/>
                <a:ea typeface="Cambria"/>
              </a:rPr>
              <a:t>Problem Statement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Illegal environmental crimes cause severe climate and ecosystem damage.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These crimes leave open-source digital traces (social media, domain records, news).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Existing detection pipelines are fragmented and manual.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We aim to automate OSINT collection, analysis, and profiling.</a:t>
            </a:r>
            <a:endParaRPr lang="en-US" dirty="0"/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5000000000000000000" pitchFamily="2" charset="2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5000000000000000000" pitchFamily="2" charset="2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5000000000000000000" pitchFamily="2" charset="2"/>
              <a:buChar char="•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3E86-F3F9-E1EA-EB4A-F0CE80F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4F88-4DC4-C698-E074-525B42914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/>
            <a:r>
              <a:rPr lang="en-US" sz="3200" dirty="0">
                <a:latin typeface="Calibri"/>
                <a:ea typeface="Calibri"/>
                <a:cs typeface="Calibri"/>
              </a:rPr>
              <a:t>Focus on public OSINT data sources relevant to environmental crimes.</a:t>
            </a:r>
            <a:endParaRPr lang="en-US" dirty="0"/>
          </a:p>
          <a:p>
            <a:pPr marL="76200" indent="0">
              <a:buNone/>
            </a:pPr>
            <a:r>
              <a:rPr lang="en-US" sz="3200" b="1" dirty="0">
                <a:latin typeface="Calibri"/>
                <a:ea typeface="Calibri"/>
                <a:cs typeface="Calibri"/>
              </a:rPr>
              <a:t>Objectives:</a:t>
            </a:r>
            <a:endParaRPr lang="en-US" dirty="0"/>
          </a:p>
          <a:p>
            <a:pPr marL="533400" indent="-457200"/>
            <a:r>
              <a:rPr lang="en-US" sz="3200" dirty="0">
                <a:latin typeface="Calibri"/>
                <a:ea typeface="Calibri"/>
                <a:cs typeface="Calibri"/>
              </a:rPr>
              <a:t>Collect OSINT from social media, news, WHOIS, satellite.</a:t>
            </a:r>
            <a:endParaRPr lang="en-US" dirty="0"/>
          </a:p>
          <a:p>
            <a:pPr marL="533400" indent="-457200"/>
            <a:r>
              <a:rPr lang="en-US" sz="3200" dirty="0">
                <a:latin typeface="Calibri"/>
                <a:ea typeface="Calibri"/>
                <a:cs typeface="Calibri"/>
              </a:rPr>
              <a:t>NLP for entity extraction.</a:t>
            </a:r>
            <a:endParaRPr lang="en-US" dirty="0"/>
          </a:p>
          <a:p>
            <a:pPr marL="533400" indent="-457200"/>
            <a:r>
              <a:rPr lang="en-US" sz="3200" dirty="0">
                <a:latin typeface="Calibri"/>
                <a:ea typeface="Calibri"/>
                <a:cs typeface="Calibri"/>
              </a:rPr>
              <a:t>Classify crime type.</a:t>
            </a:r>
            <a:endParaRPr lang="en-US" dirty="0"/>
          </a:p>
          <a:p>
            <a:pPr marL="533400" indent="-457200"/>
            <a:r>
              <a:rPr lang="en-US" sz="3200" dirty="0">
                <a:latin typeface="Calibri"/>
                <a:ea typeface="Calibri"/>
                <a:cs typeface="Calibri"/>
              </a:rPr>
              <a:t>Generate structured profiles with risk scores.</a:t>
            </a:r>
            <a:endParaRPr lang="en-US" dirty="0"/>
          </a:p>
          <a:p>
            <a:pPr marL="533400" indent="-457200"/>
            <a:r>
              <a:rPr lang="en-US" sz="3200" dirty="0">
                <a:latin typeface="Calibri"/>
                <a:ea typeface="Calibri"/>
                <a:cs typeface="Calibri"/>
              </a:rPr>
              <a:t>Provide visualizations and reports.</a:t>
            </a:r>
            <a:endParaRPr lang="en-US"/>
          </a:p>
          <a:p>
            <a:pPr marL="533400" indent="-457200"/>
            <a:endParaRPr lang="en-US" sz="3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90D-DF6E-6841-48C7-1161FDDF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0AC7-8054-307B-8B74-3600A97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Inspired by OSINT frameworks like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SpiderFoot</a:t>
            </a:r>
            <a:r>
              <a:rPr lang="en-US" sz="3200" dirty="0">
                <a:latin typeface="Calibri"/>
                <a:ea typeface="Calibri"/>
                <a:cs typeface="Calibri"/>
              </a:rPr>
              <a:t>,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Maltego</a:t>
            </a:r>
            <a:r>
              <a:rPr lang="en-US" sz="3200" dirty="0">
                <a:latin typeface="Calibri"/>
                <a:ea typeface="Calibri"/>
                <a:cs typeface="Calibri"/>
              </a:rPr>
              <a:t>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NLP for entity recognition (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spaCy</a:t>
            </a:r>
            <a:r>
              <a:rPr lang="en-US" sz="3200" dirty="0">
                <a:latin typeface="Calibri"/>
                <a:ea typeface="Calibri"/>
                <a:cs typeface="Calibri"/>
              </a:rPr>
              <a:t>, transformers).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Satellite imagery analysis for deforestation and pollution detection.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Gap: No integrated domain-specific OSINT tool for environmental crime profiling.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9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1800" b="1" dirty="0"/>
              <a:t>Scope:</a:t>
            </a:r>
            <a:r>
              <a:rPr lang="en-US" sz="1800" dirty="0"/>
              <a:t> Focus on environmental &amp; infrastructure crimes impacting climate; relies on public OSINT sources such as social media, news portals, WHOIS records, and satellite imagery.</a:t>
            </a:r>
            <a:endParaRPr lang="en-US"/>
          </a:p>
          <a:p>
            <a:pPr marL="0" indent="0" algn="just">
              <a:buNone/>
            </a:pPr>
            <a:r>
              <a:rPr lang="en-US" sz="1800" b="1" dirty="0"/>
              <a:t>Current Gaps:</a:t>
            </a:r>
            <a:endParaRPr lang="en-US" sz="1800" dirty="0"/>
          </a:p>
          <a:p>
            <a:pPr marL="285750" indent="-285750" algn="just"/>
            <a:r>
              <a:rPr lang="en-US" sz="1800" dirty="0"/>
              <a:t>Information dispersed across multiple sources and formats.</a:t>
            </a:r>
          </a:p>
          <a:p>
            <a:pPr marL="285750" indent="-285750" algn="just"/>
            <a:r>
              <a:rPr lang="en-US" sz="1800" dirty="0"/>
              <a:t>Existing OSINT tools lack specialization for environmental crime detection.</a:t>
            </a:r>
          </a:p>
          <a:p>
            <a:pPr marL="285750" indent="-285750" algn="just"/>
            <a:r>
              <a:rPr lang="en-US" sz="1800" dirty="0"/>
              <a:t>Manual methods are time-consuming and prone to oversight.</a:t>
            </a:r>
          </a:p>
          <a:p>
            <a:pPr marL="0" indent="0" algn="just">
              <a:buNone/>
            </a:pPr>
            <a:r>
              <a:rPr lang="en-US" sz="1800" b="1" dirty="0"/>
              <a:t>Challenges:</a:t>
            </a:r>
            <a:endParaRPr lang="en-US" sz="1800" dirty="0"/>
          </a:p>
          <a:p>
            <a:pPr marL="285750" indent="-285750" algn="just"/>
            <a:r>
              <a:rPr lang="en-US" sz="1800" dirty="0"/>
              <a:t>Integrating textual, image, and geospatial intelligence into a single system.</a:t>
            </a:r>
          </a:p>
          <a:p>
            <a:pPr marL="285750" indent="-285750" algn="just"/>
            <a:r>
              <a:rPr lang="en-US" sz="1800" dirty="0"/>
              <a:t>Ensuring compliance with legal and ethical standards in data use.</a:t>
            </a:r>
          </a:p>
          <a:p>
            <a:pPr marL="0" lvl="0" indent="0" algn="just"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b="1" dirty="0"/>
              <a:t>Opportunities:</a:t>
            </a:r>
          </a:p>
          <a:p>
            <a:pPr marL="285750" indent="-285750" algn="just"/>
            <a:r>
              <a:rPr lang="en-US" sz="1800" dirty="0"/>
              <a:t>Automating OSINT collection and analysis using APIs, scrapers, and NLP.</a:t>
            </a:r>
          </a:p>
          <a:p>
            <a:pPr marL="285750" indent="-285750" algn="just"/>
            <a:r>
              <a:rPr lang="en-US" sz="1800" dirty="0"/>
              <a:t>Linking entities (names, aliases, locations) to build coherent criminal profiles.</a:t>
            </a:r>
          </a:p>
          <a:p>
            <a:pPr marL="285750" indent="-285750" algn="just"/>
            <a:r>
              <a:rPr lang="en-US" sz="1800" dirty="0"/>
              <a:t>Incorporating geospatial analytics and risk scoring for prioritizing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4A58-34C7-A455-C017-99232FCE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</a:rPr>
              <a:t>Analysis of 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B671-D567-D5E6-CB9F-B0BE4E8DA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en-US" sz="1800" b="1" dirty="0"/>
              <a:t>Outcome:</a:t>
            </a:r>
            <a:endParaRPr lang="en-US" sz="1800" dirty="0"/>
          </a:p>
          <a:p>
            <a:pPr algn="just"/>
            <a:r>
              <a:rPr lang="en-US" sz="1800" dirty="0"/>
              <a:t>A unified, automated profiling platform that reduces investigation time and increases accuracy in identifying suspects, associates, and crime patterns.</a:t>
            </a:r>
          </a:p>
          <a:p>
            <a:pPr marL="0" indent="0" algn="just">
              <a:buNone/>
            </a:pPr>
            <a:r>
              <a:rPr lang="en-US" sz="1800" b="1" dirty="0"/>
              <a:t>Opportunities:</a:t>
            </a:r>
            <a:endParaRPr lang="en-US" sz="1800" dirty="0"/>
          </a:p>
          <a:p>
            <a:pPr marL="285750" indent="-285750" algn="just"/>
            <a:r>
              <a:rPr lang="en-US" sz="1800" dirty="0"/>
              <a:t>Automating OSINT collection and analysis using APIs, scrapers, and NLP.</a:t>
            </a:r>
          </a:p>
          <a:p>
            <a:pPr marL="285750" indent="-285750" algn="just"/>
            <a:r>
              <a:rPr lang="en-US" sz="1800" dirty="0"/>
              <a:t>Linking entities (names, aliases, locations) to build coherent criminal profiles.</a:t>
            </a:r>
          </a:p>
          <a:p>
            <a:pPr marL="285750" indent="-285750" algn="just"/>
            <a:r>
              <a:rPr lang="en-US" sz="1800" dirty="0"/>
              <a:t>Incorporating geospatial analytics and risk scoring for prioritizing investigations.</a:t>
            </a:r>
          </a:p>
          <a:p>
            <a:pPr marL="0" indent="0" algn="just">
              <a:buNone/>
            </a:pPr>
            <a:r>
              <a:rPr lang="en-US" sz="1800" b="1" dirty="0"/>
              <a:t>Outcome:</a:t>
            </a:r>
            <a:endParaRPr lang="en-US" sz="1800" dirty="0"/>
          </a:p>
          <a:p>
            <a:pPr marL="285750" indent="-285750" algn="just"/>
            <a:r>
              <a:rPr lang="en-US" sz="1800" dirty="0"/>
              <a:t>A unified, automated profiling platform that reduces investigation time and increases accuracy in identifying suspects, associates, and crime patterns.</a:t>
            </a:r>
          </a:p>
          <a:p>
            <a:pPr algn="just">
              <a:spcBef>
                <a:spcPts val="0"/>
              </a:spcBef>
            </a:pPr>
            <a:endParaRPr lang="en-US" sz="1800" dirty="0">
              <a:latin typeface="Cambria"/>
              <a:ea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750D-AAD9-91F8-3841-E4A50A72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&amp; Novelty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7C7BC-CA40-19F7-DCFE-67AD76F13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Domain-focused OSINT pipeline for environmental/infrastructure crimes.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Hybrid evidence linking: textual + geospatial signals.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Explainable risk scoring system.</a:t>
            </a:r>
            <a:endParaRPr lang="en-US" dirty="0"/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NGO-ready, exportable investigation reports.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9957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288</Words>
  <Application>Microsoft Office PowerPoint</Application>
  <PresentationFormat>Widescreen</PresentationFormat>
  <Paragraphs>67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Bioinformatics</vt:lpstr>
      <vt:lpstr>Criminal Profiling Using OSINT(Environmental &amp; Infrastructure Crimes)</vt:lpstr>
      <vt:lpstr>Problem Statement Number: </vt:lpstr>
      <vt:lpstr>Content</vt:lpstr>
      <vt:lpstr>Problem Statement</vt:lpstr>
      <vt:lpstr>Scope &amp; Objectives</vt:lpstr>
      <vt:lpstr>Background &amp; Related Work</vt:lpstr>
      <vt:lpstr>Analysis of Problem Statement</vt:lpstr>
      <vt:lpstr>Analysis of Problem Statement</vt:lpstr>
      <vt:lpstr>Innovation &amp; Novelty</vt:lpstr>
      <vt:lpstr>Technology Stack</vt:lpstr>
      <vt:lpstr>Github Link</vt:lpstr>
      <vt:lpstr>System Architecture</vt:lpstr>
      <vt:lpstr>Timeline of the Project (Gantt Chart)</vt:lpstr>
      <vt:lpstr>Expected Deliverables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admin</cp:lastModifiedBy>
  <cp:revision>228</cp:revision>
  <dcterms:modified xsi:type="dcterms:W3CDTF">2025-08-12T15:49:02Z</dcterms:modified>
</cp:coreProperties>
</file>