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81" r:id="rId3"/>
    <p:sldId id="310" r:id="rId4"/>
    <p:sldId id="311" r:id="rId5"/>
    <p:sldId id="312" r:id="rId6"/>
    <p:sldId id="31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003" autoAdjust="0"/>
  </p:normalViewPr>
  <p:slideViewPr>
    <p:cSldViewPr snapToGrid="0">
      <p:cViewPr varScale="1">
        <p:scale>
          <a:sx n="52" d="100"/>
          <a:sy n="52" d="100"/>
        </p:scale>
        <p:origin x="5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FA945-3E51-41F4-B3AE-16CFEBBB0F5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44001-A387-4DB6-AB23-596602E5E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58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everyone, last we  started our tutorial on how to use shiny apps and we’ll be continuing that this 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CF718-FD93-406E-A046-F862C3A175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01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 we have learned </a:t>
            </a:r>
          </a:p>
          <a:p>
            <a:r>
              <a:rPr lang="en-US" dirty="0"/>
              <a:t>-how to build an application</a:t>
            </a:r>
          </a:p>
          <a:p>
            <a:r>
              <a:rPr lang="en-US" dirty="0"/>
              <a:t>-how to create reactive applications using input and output functions</a:t>
            </a:r>
          </a:p>
          <a:p>
            <a:r>
              <a:rPr lang="en-US" dirty="0"/>
              <a:t>-how to share your application using shinyapps.io so that others can utilize it </a:t>
            </a:r>
          </a:p>
          <a:p>
            <a:r>
              <a:rPr lang="en-US" dirty="0"/>
              <a:t>-what reactivity is and the various ways we can incorporate it into our shiny applications</a:t>
            </a:r>
          </a:p>
          <a:p>
            <a:endParaRPr lang="en-US" dirty="0"/>
          </a:p>
          <a:p>
            <a:r>
              <a:rPr lang="en-US" dirty="0"/>
              <a:t>We also covered how shiny applications are maintained, using an open r session on either a computer or online server and we looked at a template that should be used for every shiny application that you create. Today, we’ll be focusing on the ascetics of applications. </a:t>
            </a:r>
          </a:p>
          <a:p>
            <a:endParaRPr lang="en-US" dirty="0"/>
          </a:p>
          <a:p>
            <a:r>
              <a:rPr lang="en-US" dirty="0"/>
              <a:t>GO TO R AND EXPLAIN HTML CODE GENERATED BY UI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ACF718-FD93-406E-A046-F862C3A175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3185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01637A4-5F3D-49A9-AB0E-A9E6DB65A2C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FA60C27-B9AC-4C0C-A1F5-FDCA7C337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2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37A4-5F3D-49A9-AB0E-A9E6DB65A2C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0C27-B9AC-4C0C-A1F5-FDCA7C337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37A4-5F3D-49A9-AB0E-A9E6DB65A2C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0C27-B9AC-4C0C-A1F5-FDCA7C337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39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37A4-5F3D-49A9-AB0E-A9E6DB65A2C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0C27-B9AC-4C0C-A1F5-FDCA7C337B4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504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37A4-5F3D-49A9-AB0E-A9E6DB65A2C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0C27-B9AC-4C0C-A1F5-FDCA7C337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61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37A4-5F3D-49A9-AB0E-A9E6DB65A2C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0C27-B9AC-4C0C-A1F5-FDCA7C337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78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37A4-5F3D-49A9-AB0E-A9E6DB65A2C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0C27-B9AC-4C0C-A1F5-FDCA7C337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0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37A4-5F3D-49A9-AB0E-A9E6DB65A2C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0C27-B9AC-4C0C-A1F5-FDCA7C337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72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37A4-5F3D-49A9-AB0E-A9E6DB65A2C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0C27-B9AC-4C0C-A1F5-FDCA7C337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7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37A4-5F3D-49A9-AB0E-A9E6DB65A2C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0C27-B9AC-4C0C-A1F5-FDCA7C337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37A4-5F3D-49A9-AB0E-A9E6DB65A2C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0C27-B9AC-4C0C-A1F5-FDCA7C337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5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37A4-5F3D-49A9-AB0E-A9E6DB65A2C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0C27-B9AC-4C0C-A1F5-FDCA7C337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6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37A4-5F3D-49A9-AB0E-A9E6DB65A2C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0C27-B9AC-4C0C-A1F5-FDCA7C337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4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37A4-5F3D-49A9-AB0E-A9E6DB65A2C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0C27-B9AC-4C0C-A1F5-FDCA7C337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1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37A4-5F3D-49A9-AB0E-A9E6DB65A2C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0C27-B9AC-4C0C-A1F5-FDCA7C337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2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37A4-5F3D-49A9-AB0E-A9E6DB65A2C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0C27-B9AC-4C0C-A1F5-FDCA7C337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6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37A4-5F3D-49A9-AB0E-A9E6DB65A2C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0C27-B9AC-4C0C-A1F5-FDCA7C337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6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637A4-5F3D-49A9-AB0E-A9E6DB65A2C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60C27-B9AC-4C0C-A1F5-FDCA7C337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2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CFA64-52A1-409D-A89E-B318599F8B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Shiny tutorial – Part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14F65-BBAC-4611-91D9-669238E071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 Fulk</a:t>
            </a:r>
          </a:p>
        </p:txBody>
      </p:sp>
    </p:spTree>
    <p:extLst>
      <p:ext uri="{BB962C8B-B14F-4D97-AF65-F5344CB8AC3E}">
        <p14:creationId xmlns:p14="http://schemas.microsoft.com/office/powerpoint/2010/main" val="277451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1999-4B99-4483-8A6A-66D67957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Content covered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4EEEA-CA5C-4C4A-A5CB-3C3FF26A5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050882"/>
            <a:ext cx="9905999" cy="5349918"/>
          </a:xfrm>
        </p:spPr>
        <p:txBody>
          <a:bodyPr>
            <a:normAutofit/>
          </a:bodyPr>
          <a:lstStyle/>
          <a:p>
            <a:r>
              <a:rPr lang="en-US" sz="4400" dirty="0"/>
              <a:t>Build an app</a:t>
            </a:r>
          </a:p>
          <a:p>
            <a:r>
              <a:rPr lang="en-US" sz="4400" dirty="0"/>
              <a:t>How to create reactive applications using input and output functions</a:t>
            </a:r>
          </a:p>
          <a:p>
            <a:r>
              <a:rPr lang="en-US" sz="4400" dirty="0"/>
              <a:t>Sharing your application</a:t>
            </a:r>
          </a:p>
          <a:p>
            <a:r>
              <a:rPr lang="en-US" sz="4400" dirty="0"/>
              <a:t>What reactivity is</a:t>
            </a:r>
          </a:p>
        </p:txBody>
      </p:sp>
    </p:spTree>
    <p:extLst>
      <p:ext uri="{BB962C8B-B14F-4D97-AF65-F5344CB8AC3E}">
        <p14:creationId xmlns:p14="http://schemas.microsoft.com/office/powerpoint/2010/main" val="179130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079EC-9080-44CB-95F9-D339073F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ED9A2DDB-FD18-4C8E-80C7-6728F5E14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910" y="547136"/>
            <a:ext cx="9841004" cy="5692346"/>
          </a:xfr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68762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F7B1-4392-4A27-866F-C4726E37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A26B145-C88C-4912-ABC1-7DF6CDEAB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08" y="475502"/>
            <a:ext cx="9366608" cy="5906996"/>
          </a:xfr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251299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8C6A-8F70-43A8-9F08-D9A021F7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7B49892-1B91-48FC-921A-0E8C4F1F4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18" y="448282"/>
            <a:ext cx="10341895" cy="5791200"/>
          </a:xfr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87248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623B-F3A1-41DB-9FDF-8ECA85140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ACA25-E081-46C4-9EF3-02FBF3F26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1BB7D-9FEA-43D7-A191-841792410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992574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</TotalTime>
  <Words>169</Words>
  <Application>Microsoft Office PowerPoint</Application>
  <PresentationFormat>Widescreen</PresentationFormat>
  <Paragraphs>19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Circuit</vt:lpstr>
      <vt:lpstr>Shiny tutorial – Part III</vt:lpstr>
      <vt:lpstr>Content covered so far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tutorial – Part II</dc:title>
  <dc:creator>Fulk, Alex</dc:creator>
  <cp:lastModifiedBy>Fulk, Alex</cp:lastModifiedBy>
  <cp:revision>15</cp:revision>
  <dcterms:created xsi:type="dcterms:W3CDTF">2021-10-17T18:14:38Z</dcterms:created>
  <dcterms:modified xsi:type="dcterms:W3CDTF">2021-11-01T17:43:12Z</dcterms:modified>
</cp:coreProperties>
</file>