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AB352-84A2-49F6-B4AB-F3D2DA0B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61DDDE-2743-41E6-B061-036B7F73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F2BE7-8AC9-4304-B9A5-ABADC1FA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28232-FACC-4C20-9C59-3A96B85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3EF13-5742-4F99-8FF8-703EBEFA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80F7-0078-4CB0-BBE2-85A49589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D1BB40-37A4-40D4-A228-F465B3CAE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DC02B-EEEA-4E8B-BBA1-30B915F7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903FC-C7E8-4269-A7D0-B6AF320A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DA95F-DBCA-42AF-AB16-5F289B7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7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540F16-9B7F-4461-B2E7-197551BD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C0C400-1A0E-4415-85D5-07FB54585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97B35-6801-4D92-B15D-6A13396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C00CF-CC71-43B7-BC3D-FD7271C3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8DC10-8135-4C26-B110-6A58D39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E2E76-5DE3-4F2E-994A-6EA6E2E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06E3B-3670-4356-8490-7FB16C7D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6D050-10BB-4EB3-878F-83368C33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E82F8-F283-4C65-9A87-D1738C6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2FF10-67E4-4A11-BB7E-B26FC3C0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54375-ECE2-4196-A1BC-F5AE80B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59348-05D2-4532-9EDB-02526F81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C0C7B-0C43-4DF4-82E6-EF9F7774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88226-08AA-452C-A683-AE104202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27AD4-5816-40B1-9F62-19B25ABF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0A7F2-2615-4402-904D-D9E4C72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AF488-ABA1-4908-B0C6-F468D29A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442B3-556C-4246-AC96-18E2C533E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78577E-8AA5-41D8-B18D-DC01BD28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276C4-142B-4EB7-8348-C0E01E7F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71D98-095D-4A63-8D9A-4D37372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AE0A2-C903-403B-B4D6-A099BE9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1A5630-640D-4239-820B-8EF6B5BF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76D1F-E400-4F50-B48C-E9F76E7F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AA8EAE-CBC9-43D7-9067-0B9C421E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0A2E8C-DC49-4DE8-99E8-E0019856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175F4B-65D2-4E25-8DE5-A169B20B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9F3AFB-0DB9-432A-9F61-03A542EC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86D30-65FA-4124-BC98-F31CE2AB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F5360-F789-45C5-96B6-962AB62F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20E266-A1E3-480F-A869-6C7ACE07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4C7DD2-56A2-442B-8798-7AA4D3C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4A059-3A7B-4599-8841-12AF2195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3D84E-179D-47F5-9D93-61A81B9F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8FDA50-426D-4CCF-81FF-795B19FE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1F9E6-889C-4900-AD72-18AAF119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1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4FF97-2B2B-4AC7-9697-2A7E44C1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2CDC3-84D4-4B23-B547-CF4814DD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E99966-2E91-41E7-814C-E3FCB579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65A77-4BAF-4F74-BD74-FA9EFFF5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3D96D-EB13-4CB7-A186-E4C2F7C8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4A50C1-7D0E-46A8-84C7-616D5C8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E596E-D4D3-4D17-89BA-BB41ABCC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7C1D44-7255-46A0-B0F0-70690D12D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E841C7-7982-4A54-90F1-029A040F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67AC19-0928-41F1-8F12-14C4F3B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E6D11-75A0-407D-80E1-E14D9557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CE762-0267-4885-B394-FE0D768C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97B11-93E6-42E1-9F5D-BC950A0D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2C9909-8A21-4327-9FFE-2B7D025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FD5E8-CC19-4930-AAAB-E924A5B5C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F2C1-B647-4707-9EBE-15AAECE3962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7A983-6141-44FB-AFB4-162ECEC4C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8234F-AB43-427A-BA12-C9B656631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D7AE-461E-4866-B17B-D58515943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D0252A-9544-43C5-949E-93F3BC4B279A}"/>
              </a:ext>
            </a:extLst>
          </p:cNvPr>
          <p:cNvSpPr/>
          <p:nvPr/>
        </p:nvSpPr>
        <p:spPr>
          <a:xfrm>
            <a:off x="2063443" y="1420733"/>
            <a:ext cx="1091552" cy="590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Удаление голосовой составляющей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E83DC9-CF18-4AE6-BF39-1DEB058DFC09}"/>
              </a:ext>
            </a:extLst>
          </p:cNvPr>
          <p:cNvSpPr/>
          <p:nvPr/>
        </p:nvSpPr>
        <p:spPr>
          <a:xfrm>
            <a:off x="4720727" y="1436010"/>
            <a:ext cx="1091552" cy="590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Разделение на пересекающиеся отрезки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447E71-C8D0-4DAD-A1DF-AB1ABC978880}"/>
              </a:ext>
            </a:extLst>
          </p:cNvPr>
          <p:cNvSpPr/>
          <p:nvPr/>
        </p:nvSpPr>
        <p:spPr>
          <a:xfrm>
            <a:off x="2063443" y="3251297"/>
            <a:ext cx="1091552" cy="590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Извлечение признаков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28C577-36E1-4F58-8CD3-716052284C8C}"/>
              </a:ext>
            </a:extLst>
          </p:cNvPr>
          <p:cNvSpPr/>
          <p:nvPr/>
        </p:nvSpPr>
        <p:spPr>
          <a:xfrm>
            <a:off x="4720727" y="3251297"/>
            <a:ext cx="1091552" cy="590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Переход в область преобразования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998E7D-F1BA-4394-880D-18792B02909D}"/>
              </a:ext>
            </a:extLst>
          </p:cNvPr>
          <p:cNvSpPr/>
          <p:nvPr/>
        </p:nvSpPr>
        <p:spPr>
          <a:xfrm>
            <a:off x="2070155" y="4526640"/>
            <a:ext cx="1091552" cy="1264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Попарное сравнение фрагментов</a:t>
            </a:r>
            <a:br>
              <a:rPr lang="ru-RU" sz="900" dirty="0"/>
            </a:br>
            <a:r>
              <a:rPr lang="ru-RU" sz="900" dirty="0"/>
              <a:t>либо классификация конкатенации двух векторов признаков</a:t>
            </a:r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5225F261-C5F2-4A86-98E3-DF4663A3B81A}"/>
              </a:ext>
            </a:extLst>
          </p:cNvPr>
          <p:cNvSpPr/>
          <p:nvPr/>
        </p:nvSpPr>
        <p:spPr>
          <a:xfrm>
            <a:off x="3559022" y="4847161"/>
            <a:ext cx="862867" cy="59009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72CF73-6F27-40F1-81E3-2FFAB364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3" y="722056"/>
            <a:ext cx="1490744" cy="626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1F2AD3-3C97-49F7-A730-99CD0D3C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07" y="766975"/>
            <a:ext cx="1515762" cy="59010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557FC32-82CC-48CF-B5D3-5DCCD0BC3035}"/>
              </a:ext>
            </a:extLst>
          </p:cNvPr>
          <p:cNvGrpSpPr/>
          <p:nvPr/>
        </p:nvGrpSpPr>
        <p:grpSpPr>
          <a:xfrm>
            <a:off x="5682566" y="2426427"/>
            <a:ext cx="635611" cy="854948"/>
            <a:chOff x="4852003" y="523062"/>
            <a:chExt cx="635611" cy="85494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433AB30D-406A-4F93-A09C-DDE4BA210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2003" y="523062"/>
              <a:ext cx="359952" cy="594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B2628694-C5C1-489E-BDF1-B4FC0A16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096" y="588167"/>
              <a:ext cx="359952" cy="594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E4347DB-18B5-4D0B-8AEA-11628600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8346" y="653272"/>
              <a:ext cx="359952" cy="594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C5AB031-1C72-46FE-8B36-9F07F148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1526" y="718377"/>
              <a:ext cx="359952" cy="594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13F6757-D04F-4EA7-AF1D-4C976E56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662" y="783483"/>
              <a:ext cx="359952" cy="594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6B4F39D-B043-47D0-94E5-4D889AE8394C}"/>
              </a:ext>
            </a:extLst>
          </p:cNvPr>
          <p:cNvGrpSpPr/>
          <p:nvPr/>
        </p:nvGrpSpPr>
        <p:grpSpPr>
          <a:xfrm>
            <a:off x="3509031" y="2491532"/>
            <a:ext cx="759149" cy="907292"/>
            <a:chOff x="3340844" y="2338551"/>
            <a:chExt cx="759149" cy="995324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89A59A-BB6F-43B8-8992-1E4BD22DA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0844" y="2338551"/>
              <a:ext cx="359952" cy="636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127E312C-1E7F-4F63-9EF2-FEB4E58C3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8092" y="2403657"/>
              <a:ext cx="359952" cy="636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53EAC22B-900B-47C8-9A07-0A02FDBC1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2042" y="2497773"/>
              <a:ext cx="359952" cy="636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9FF016A-8F39-48B1-9764-98440743A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2293" y="2591889"/>
              <a:ext cx="359952" cy="636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6A9603A-9C68-4FF9-8866-8802A58A1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041" y="2697438"/>
              <a:ext cx="359952" cy="636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B7B33108-7B21-4EB4-90FB-A1CF694D8D2B}"/>
              </a:ext>
            </a:extLst>
          </p:cNvPr>
          <p:cNvGrpSpPr/>
          <p:nvPr/>
        </p:nvGrpSpPr>
        <p:grpSpPr>
          <a:xfrm>
            <a:off x="1126538" y="4100838"/>
            <a:ext cx="632655" cy="746323"/>
            <a:chOff x="546535" y="2796038"/>
            <a:chExt cx="632655" cy="746323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B24F7C37-A812-444E-A7A2-BCAD314793CB}"/>
                </a:ext>
              </a:extLst>
            </p:cNvPr>
            <p:cNvGrpSpPr/>
            <p:nvPr/>
          </p:nvGrpSpPr>
          <p:grpSpPr>
            <a:xfrm>
              <a:off x="546535" y="2796038"/>
              <a:ext cx="632655" cy="105280"/>
              <a:chOff x="3282728" y="3884103"/>
              <a:chExt cx="632655" cy="105280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381B27FC-5C72-4E29-882D-60EE0EE35A49}"/>
                  </a:ext>
                </a:extLst>
              </p:cNvPr>
              <p:cNvSpPr/>
              <p:nvPr/>
            </p:nvSpPr>
            <p:spPr>
              <a:xfrm>
                <a:off x="3282728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A11F9DB-5E47-462A-815C-1D09D2797EF1}"/>
                  </a:ext>
                </a:extLst>
              </p:cNvPr>
              <p:cNvSpPr/>
              <p:nvPr/>
            </p:nvSpPr>
            <p:spPr>
              <a:xfrm>
                <a:off x="3409259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E861665-9A4C-4CBD-8FD6-BF449204E2B1}"/>
                  </a:ext>
                </a:extLst>
              </p:cNvPr>
              <p:cNvSpPr/>
              <p:nvPr/>
            </p:nvSpPr>
            <p:spPr>
              <a:xfrm>
                <a:off x="3535790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D1728B1-7510-43F0-BCF3-53C38CBB2426}"/>
                  </a:ext>
                </a:extLst>
              </p:cNvPr>
              <p:cNvSpPr/>
              <p:nvPr/>
            </p:nvSpPr>
            <p:spPr>
              <a:xfrm>
                <a:off x="3662321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6DAAC01-E3DF-4FD0-94D0-222D940C79D5}"/>
                  </a:ext>
                </a:extLst>
              </p:cNvPr>
              <p:cNvSpPr/>
              <p:nvPr/>
            </p:nvSpPr>
            <p:spPr>
              <a:xfrm>
                <a:off x="3788852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C366700B-0AAD-490C-BB0C-7966427BEFF4}"/>
                </a:ext>
              </a:extLst>
            </p:cNvPr>
            <p:cNvGrpSpPr/>
            <p:nvPr/>
          </p:nvGrpSpPr>
          <p:grpSpPr>
            <a:xfrm>
              <a:off x="546535" y="2956299"/>
              <a:ext cx="632655" cy="105280"/>
              <a:chOff x="3282728" y="3884103"/>
              <a:chExt cx="632655" cy="105280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FCB6AB8-B779-421D-9002-1A1425C1BA3E}"/>
                  </a:ext>
                </a:extLst>
              </p:cNvPr>
              <p:cNvSpPr/>
              <p:nvPr/>
            </p:nvSpPr>
            <p:spPr>
              <a:xfrm>
                <a:off x="3282728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4112D21-9548-4B7D-B63F-48CA0B1217ED}"/>
                  </a:ext>
                </a:extLst>
              </p:cNvPr>
              <p:cNvSpPr/>
              <p:nvPr/>
            </p:nvSpPr>
            <p:spPr>
              <a:xfrm>
                <a:off x="3409259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81D7C3AE-777A-4557-A36F-CA94699F98AA}"/>
                  </a:ext>
                </a:extLst>
              </p:cNvPr>
              <p:cNvSpPr/>
              <p:nvPr/>
            </p:nvSpPr>
            <p:spPr>
              <a:xfrm>
                <a:off x="3535790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52EFA519-2E28-420F-9321-A703358C0C35}"/>
                  </a:ext>
                </a:extLst>
              </p:cNvPr>
              <p:cNvSpPr/>
              <p:nvPr/>
            </p:nvSpPr>
            <p:spPr>
              <a:xfrm>
                <a:off x="3662321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CDBC1AFC-5215-48AA-8D74-6ADC27EBF96C}"/>
                  </a:ext>
                </a:extLst>
              </p:cNvPr>
              <p:cNvSpPr/>
              <p:nvPr/>
            </p:nvSpPr>
            <p:spPr>
              <a:xfrm>
                <a:off x="3788852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1762507A-44C9-49F0-A40D-E4AB3D8BFCFB}"/>
                </a:ext>
              </a:extLst>
            </p:cNvPr>
            <p:cNvGrpSpPr/>
            <p:nvPr/>
          </p:nvGrpSpPr>
          <p:grpSpPr>
            <a:xfrm>
              <a:off x="546535" y="3116560"/>
              <a:ext cx="632655" cy="105280"/>
              <a:chOff x="3282728" y="3884103"/>
              <a:chExt cx="632655" cy="105280"/>
            </a:xfrm>
          </p:grpSpPr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9AE8F4A-F000-4689-A307-B722CD3DDB43}"/>
                  </a:ext>
                </a:extLst>
              </p:cNvPr>
              <p:cNvSpPr/>
              <p:nvPr/>
            </p:nvSpPr>
            <p:spPr>
              <a:xfrm>
                <a:off x="3282728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3C162FA-2825-4997-B919-F20B0AEAD157}"/>
                  </a:ext>
                </a:extLst>
              </p:cNvPr>
              <p:cNvSpPr/>
              <p:nvPr/>
            </p:nvSpPr>
            <p:spPr>
              <a:xfrm>
                <a:off x="3409259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F02A2C0-7FC6-4898-AABC-38D99C97C87D}"/>
                  </a:ext>
                </a:extLst>
              </p:cNvPr>
              <p:cNvSpPr/>
              <p:nvPr/>
            </p:nvSpPr>
            <p:spPr>
              <a:xfrm>
                <a:off x="3535790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5BDECFDC-C1BF-4B60-AEB1-73A7ECC28BFB}"/>
                  </a:ext>
                </a:extLst>
              </p:cNvPr>
              <p:cNvSpPr/>
              <p:nvPr/>
            </p:nvSpPr>
            <p:spPr>
              <a:xfrm>
                <a:off x="3662321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E6BF22A-9C84-48A2-B436-8AFB53F09F9C}"/>
                  </a:ext>
                </a:extLst>
              </p:cNvPr>
              <p:cNvSpPr/>
              <p:nvPr/>
            </p:nvSpPr>
            <p:spPr>
              <a:xfrm>
                <a:off x="3788852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FE533ACF-139F-4BD6-8451-924580B41DA7}"/>
                </a:ext>
              </a:extLst>
            </p:cNvPr>
            <p:cNvGrpSpPr/>
            <p:nvPr/>
          </p:nvGrpSpPr>
          <p:grpSpPr>
            <a:xfrm>
              <a:off x="546535" y="3276821"/>
              <a:ext cx="632655" cy="105280"/>
              <a:chOff x="3282728" y="3884103"/>
              <a:chExt cx="632655" cy="105280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B840408-A9EE-4E20-AC4D-8866C0F7F2E0}"/>
                  </a:ext>
                </a:extLst>
              </p:cNvPr>
              <p:cNvSpPr/>
              <p:nvPr/>
            </p:nvSpPr>
            <p:spPr>
              <a:xfrm>
                <a:off x="3282728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F12886EF-BC95-45FF-9E2A-108978A109D8}"/>
                  </a:ext>
                </a:extLst>
              </p:cNvPr>
              <p:cNvSpPr/>
              <p:nvPr/>
            </p:nvSpPr>
            <p:spPr>
              <a:xfrm>
                <a:off x="3409259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07253D4-1E6F-4D73-BBEF-56776AA7A9AC}"/>
                  </a:ext>
                </a:extLst>
              </p:cNvPr>
              <p:cNvSpPr/>
              <p:nvPr/>
            </p:nvSpPr>
            <p:spPr>
              <a:xfrm>
                <a:off x="3535790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8D1CA95E-277F-4EB0-B213-9015C6E6E92A}"/>
                  </a:ext>
                </a:extLst>
              </p:cNvPr>
              <p:cNvSpPr/>
              <p:nvPr/>
            </p:nvSpPr>
            <p:spPr>
              <a:xfrm>
                <a:off x="3662321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FC1EF1B5-1D8E-4270-9CC8-EED3C318E24A}"/>
                  </a:ext>
                </a:extLst>
              </p:cNvPr>
              <p:cNvSpPr/>
              <p:nvPr/>
            </p:nvSpPr>
            <p:spPr>
              <a:xfrm>
                <a:off x="3788852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5821E598-32B1-4750-BB99-280D946A5EEB}"/>
                </a:ext>
              </a:extLst>
            </p:cNvPr>
            <p:cNvGrpSpPr/>
            <p:nvPr/>
          </p:nvGrpSpPr>
          <p:grpSpPr>
            <a:xfrm>
              <a:off x="546535" y="3437081"/>
              <a:ext cx="632655" cy="105280"/>
              <a:chOff x="3282728" y="3884103"/>
              <a:chExt cx="632655" cy="105280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C13B9BF-6D4B-43FA-A032-C10A3259C3D0}"/>
                  </a:ext>
                </a:extLst>
              </p:cNvPr>
              <p:cNvSpPr/>
              <p:nvPr/>
            </p:nvSpPr>
            <p:spPr>
              <a:xfrm>
                <a:off x="3282728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E293D3E4-942F-4A84-B661-45267F1FDFA4}"/>
                  </a:ext>
                </a:extLst>
              </p:cNvPr>
              <p:cNvSpPr/>
              <p:nvPr/>
            </p:nvSpPr>
            <p:spPr>
              <a:xfrm>
                <a:off x="3409259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A176A85-AD22-4D75-8588-F9E4DD10A747}"/>
                  </a:ext>
                </a:extLst>
              </p:cNvPr>
              <p:cNvSpPr/>
              <p:nvPr/>
            </p:nvSpPr>
            <p:spPr>
              <a:xfrm>
                <a:off x="3535790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10FDA0A7-4997-4449-97CA-E40FB8D85AD5}"/>
                  </a:ext>
                </a:extLst>
              </p:cNvPr>
              <p:cNvSpPr/>
              <p:nvPr/>
            </p:nvSpPr>
            <p:spPr>
              <a:xfrm>
                <a:off x="3662321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55E26956-5461-44C7-A162-A0030D4CBCE1}"/>
                  </a:ext>
                </a:extLst>
              </p:cNvPr>
              <p:cNvSpPr/>
              <p:nvPr/>
            </p:nvSpPr>
            <p:spPr>
              <a:xfrm>
                <a:off x="3788852" y="3884103"/>
                <a:ext cx="126531" cy="10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224EA670-5695-41BA-A4F6-50D2847BA4B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3005" y="1714440"/>
            <a:ext cx="1370438" cy="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A4D9029F-17D9-4680-B811-972C9FE31C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54995" y="1715786"/>
            <a:ext cx="1565732" cy="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FCA4D5D-8156-4977-919D-9E828A04698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266503" y="2026116"/>
            <a:ext cx="0" cy="12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2F8B5C53-152A-4222-A54F-251B92A4F8B1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54995" y="3546350"/>
            <a:ext cx="156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CD13E36C-E9AD-4FB7-86D7-E4F04A9038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09219" y="3779871"/>
            <a:ext cx="6712" cy="7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6E71D5CD-F8AF-416F-9043-CD47E385221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161707" y="5142210"/>
            <a:ext cx="397315" cy="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BD82B14-E013-4622-B71A-BAFDCAE1D501}"/>
              </a:ext>
            </a:extLst>
          </p:cNvPr>
          <p:cNvSpPr txBox="1"/>
          <p:nvPr/>
        </p:nvSpPr>
        <p:spPr>
          <a:xfrm>
            <a:off x="891327" y="36991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Набор </a:t>
            </a:r>
          </a:p>
          <a:p>
            <a:pPr algn="ctr"/>
            <a:r>
              <a:rPr lang="ru-RU" sz="900" dirty="0"/>
              <a:t>векторов признаков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EBC52-FC25-49E4-9C3C-98BED91DD334}"/>
              </a:ext>
            </a:extLst>
          </p:cNvPr>
          <p:cNvSpPr txBox="1"/>
          <p:nvPr/>
        </p:nvSpPr>
        <p:spPr>
          <a:xfrm>
            <a:off x="2730662" y="477172"/>
            <a:ext cx="2355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/>
              <a:t>Аудиозапись без вокальной составляющей</a:t>
            </a:r>
            <a:endParaRPr lang="ru-RU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99F8FA-3673-4A02-AB0D-7BEBD8A5805F}"/>
              </a:ext>
            </a:extLst>
          </p:cNvPr>
          <p:cNvSpPr txBox="1"/>
          <p:nvPr/>
        </p:nvSpPr>
        <p:spPr>
          <a:xfrm>
            <a:off x="930120" y="463734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Аудиозапись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3B59AE-6656-45A2-AAB1-0F55BBE6CD30}"/>
              </a:ext>
            </a:extLst>
          </p:cNvPr>
          <p:cNvSpPr txBox="1"/>
          <p:nvPr/>
        </p:nvSpPr>
        <p:spPr>
          <a:xfrm>
            <a:off x="5535948" y="206266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Набор отрезков </a:t>
            </a:r>
          </a:p>
          <a:p>
            <a:pPr algn="ctr"/>
            <a:r>
              <a:rPr lang="ru-RU" sz="900" dirty="0"/>
              <a:t>аудиозаписи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0DDEA-DDF5-46A2-94F3-223B55620197}"/>
              </a:ext>
            </a:extLst>
          </p:cNvPr>
          <p:cNvSpPr txBox="1"/>
          <p:nvPr/>
        </p:nvSpPr>
        <p:spPr>
          <a:xfrm>
            <a:off x="2709744" y="1996698"/>
            <a:ext cx="21307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Набор отрезков </a:t>
            </a:r>
          </a:p>
          <a:p>
            <a:pPr algn="ctr"/>
            <a:r>
              <a:rPr lang="ru-RU" sz="900" dirty="0"/>
              <a:t>в области некоторого преобразования</a:t>
            </a:r>
          </a:p>
          <a:p>
            <a:pPr algn="ctr"/>
            <a:r>
              <a:rPr lang="ru-RU" sz="900" dirty="0"/>
              <a:t>(спектрограммы / мел-спектрограммы)</a:t>
            </a:r>
          </a:p>
        </p:txBody>
      </p: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722B6EB8-B7BE-41A7-AC55-976B21321757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4453833" y="3890096"/>
            <a:ext cx="493689" cy="1420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C9223013-CD9B-40F6-BA6A-D6226E84D0C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21889" y="5142210"/>
            <a:ext cx="98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8BA88A9-973E-4C26-BC9B-6EAC02EA5D20}"/>
              </a:ext>
            </a:extLst>
          </p:cNvPr>
          <p:cNvSpPr txBox="1"/>
          <p:nvPr/>
        </p:nvSpPr>
        <p:spPr>
          <a:xfrm>
            <a:off x="5318752" y="4159616"/>
            <a:ext cx="12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В аудиозаписи </a:t>
            </a:r>
          </a:p>
          <a:p>
            <a:pPr algn="ctr"/>
            <a:r>
              <a:rPr lang="ru-RU" sz="900" dirty="0"/>
              <a:t>присутствует вставка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59596C-2C9B-4256-A596-EDBACE3AA72C}"/>
              </a:ext>
            </a:extLst>
          </p:cNvPr>
          <p:cNvSpPr txBox="1"/>
          <p:nvPr/>
        </p:nvSpPr>
        <p:spPr>
          <a:xfrm>
            <a:off x="5242350" y="491496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В аудиозапись не вставлялись</a:t>
            </a:r>
          </a:p>
          <a:p>
            <a:pPr algn="ctr"/>
            <a:r>
              <a:rPr lang="ru-RU" sz="900" dirty="0"/>
              <a:t> инородные фрагменты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536B92-B52B-4DC5-9FC0-9B51C6589B10}"/>
              </a:ext>
            </a:extLst>
          </p:cNvPr>
          <p:cNvSpPr txBox="1"/>
          <p:nvPr/>
        </p:nvSpPr>
        <p:spPr>
          <a:xfrm>
            <a:off x="3335850" y="397580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Мера близости хотя бы 1 фрагмента</a:t>
            </a:r>
          </a:p>
          <a:p>
            <a:pPr algn="ctr"/>
            <a:r>
              <a:rPr lang="ru-RU" sz="900" dirty="0"/>
              <a:t> с другими оказалась меньше порога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38AFC5-AA6E-4953-A58D-A7EFE4877AF9}"/>
              </a:ext>
            </a:extLst>
          </p:cNvPr>
          <p:cNvSpPr txBox="1"/>
          <p:nvPr/>
        </p:nvSpPr>
        <p:spPr>
          <a:xfrm>
            <a:off x="4092909" y="523402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dirty="0"/>
              <a:t>Все полученные меры</a:t>
            </a:r>
          </a:p>
          <a:p>
            <a:pPr algn="ctr"/>
            <a:r>
              <a:rPr lang="ru-RU" sz="900" dirty="0"/>
              <a:t> близости выше порога</a:t>
            </a:r>
          </a:p>
        </p:txBody>
      </p:sp>
    </p:spTree>
    <p:extLst>
      <p:ext uri="{BB962C8B-B14F-4D97-AF65-F5344CB8AC3E}">
        <p14:creationId xmlns:p14="http://schemas.microsoft.com/office/powerpoint/2010/main" val="1084394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75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Maksimov</dc:creator>
  <cp:lastModifiedBy>Alexey Maksimov</cp:lastModifiedBy>
  <cp:revision>4</cp:revision>
  <dcterms:created xsi:type="dcterms:W3CDTF">2022-02-21T05:33:50Z</dcterms:created>
  <dcterms:modified xsi:type="dcterms:W3CDTF">2022-02-21T11:34:39Z</dcterms:modified>
</cp:coreProperties>
</file>