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F00D9-E353-419D-8E2B-14B7818F7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0562EB-C407-4837-8399-79A3DCE8C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A67AA-D6DF-466B-9A7C-862018C2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E9BE69-0099-4543-A845-A09BC5CF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2A769F-F8A2-4BC6-AB9E-DCAFF7CE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C04F8-8212-4E6B-9C39-AE211C6D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B7AE61-AB58-4BA1-AF31-A0509C21E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84E66-C5EE-424D-B0A0-022E4263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23F1C5-D723-47CD-B4C5-ABA67173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B15744-EAA2-48B2-8BDC-ED2F2845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09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5F336D-1B71-498C-AF75-33456B08F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9424D4-FB41-4FF1-89E8-17AE156A3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6706CB-4FF5-412F-B7D4-3A1C6DAF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FBF16-5A47-4775-A61D-C6A00F15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B36731-6846-4803-920F-FCFE1F4E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41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9CD06-8A33-45FE-B897-B27A523F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79A5AB-8F61-4805-8438-BA772621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9913C-4B79-4DA9-B636-9C1897A3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89888-1471-4376-9E5E-F2438D3F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EDB63-D3DC-4029-A52F-E83DA4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28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A3E89-3609-432B-8B5C-A759A716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1203EC-E8A8-41E4-8687-77A734914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DD743-9036-4B4B-B1AB-1FE100AF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7B8968-BFFF-4999-AB77-FE6720FA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F3005D-1B14-4A87-BBD0-CFD624B5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66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AF5CE-2000-4FEB-B39B-370A82D7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0A35F-88EB-470B-8296-137CDC259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EACB0-5C60-4F14-AD78-A37128F2D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F348AF-ABBA-4459-A6F0-DE91FFF5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0CBE49-6F99-47A2-A907-98776FBC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40CB5F-7368-41C7-8334-C3D8F7DD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7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73B3F-CC2E-407A-93BB-17E3AC8F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2E991F-C1AD-4322-937B-1711B12CE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CD26CE-0190-46FD-A6C5-D73288A71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9B6AE1-1895-4699-92B6-B253A2CEF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2DEE0A-CDAF-4865-8A37-06B05CC9F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D718E2-61C2-4E38-8977-22D7E942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D35510-F7DA-4A4D-A557-30A59DE6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6ABF53-F74A-4AC8-9CC6-0E852F6C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62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1F4BE-A5AA-49D3-8FD1-D2E85B55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07A9DB-4A21-49D2-B057-028A6531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314BA2-C023-401A-A7C0-72148448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27E477-1E6F-45E8-B4AD-62F31DFA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32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C1A9A6-4AED-4EA5-A982-53B7DD77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F62AAA-224E-4EC5-B62E-EC71F44C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EB5D19-0624-49FF-BAD1-BEDCB03C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78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09606-9A33-4EC9-B9D7-F57B7E39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EC0E48-8AC2-4C18-8B57-9078D7666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B97CB3-47D6-416F-AD5A-94D9E578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3A4C9F-F6B4-469A-80F0-CD1AFD70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F8BF66-060A-47B2-875C-887DE18D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B70600-9509-4B92-B6E2-5AF79408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53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7A9B0-847A-46BD-9870-5AF56A80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BC2412-CC6C-4C7D-8E3D-3BCA5D9E8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10B1F3-6DED-460B-97BA-7DA454843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1429FA-4E44-4E08-9393-6BC7EEED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D7109E-035B-478D-AEE2-2E1441DC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394318-60E8-4E48-8CB9-79106745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78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5E65A-753B-4C05-A673-500CFECC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DD3132-19CE-4976-A36B-6DCB52F27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DB2601-F89C-497D-8F4B-3FA25D114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8A713-69BD-4949-B164-2C9AFE7F9BC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3985F-6DBF-4781-8612-67C0103C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4E7A55-A798-47BE-A882-8A1689774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4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6D06C5A-A57D-47C5-A925-4A02683E67A4}"/>
              </a:ext>
            </a:extLst>
          </p:cNvPr>
          <p:cNvSpPr/>
          <p:nvPr/>
        </p:nvSpPr>
        <p:spPr>
          <a:xfrm>
            <a:off x="902525" y="884710"/>
            <a:ext cx="961900" cy="27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Портретное изображение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2CC088C-ED67-4941-87CE-285D0DE3982A}"/>
              </a:ext>
            </a:extLst>
          </p:cNvPr>
          <p:cNvSpPr/>
          <p:nvPr/>
        </p:nvSpPr>
        <p:spPr>
          <a:xfrm>
            <a:off x="2046515" y="880753"/>
            <a:ext cx="961901" cy="27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Композитный портрет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90687C-885B-47FA-A513-C5CF14A53584}"/>
              </a:ext>
            </a:extLst>
          </p:cNvPr>
          <p:cNvSpPr/>
          <p:nvPr/>
        </p:nvSpPr>
        <p:spPr>
          <a:xfrm>
            <a:off x="1199656" y="1330036"/>
            <a:ext cx="1511629" cy="27313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Перенос стиля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153AFE1-6363-492B-86FA-E1FF49CB601B}"/>
              </a:ext>
            </a:extLst>
          </p:cNvPr>
          <p:cNvSpPr/>
          <p:nvPr/>
        </p:nvSpPr>
        <p:spPr>
          <a:xfrm>
            <a:off x="1199655" y="1775361"/>
            <a:ext cx="1511630" cy="273133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Портретное изображение с перенесенным стилем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EA69B4-4F5A-4FC1-B8E1-72E554399577}"/>
              </a:ext>
            </a:extLst>
          </p:cNvPr>
          <p:cNvSpPr/>
          <p:nvPr/>
        </p:nvSpPr>
        <p:spPr>
          <a:xfrm>
            <a:off x="902525" y="2220686"/>
            <a:ext cx="2105891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Выделение признаков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3F5A770-EB59-406F-8B0D-73A5641F2E79}"/>
              </a:ext>
            </a:extLst>
          </p:cNvPr>
          <p:cNvSpPr/>
          <p:nvPr/>
        </p:nvSpPr>
        <p:spPr>
          <a:xfrm>
            <a:off x="902524" y="2669969"/>
            <a:ext cx="961901" cy="27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err="1"/>
              <a:t>Эмбеддинг</a:t>
            </a:r>
            <a:r>
              <a:rPr lang="ru-RU" sz="800" dirty="0"/>
              <a:t> лица с фотографии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190F934E-F519-4D22-A920-734EBC1EA933}"/>
              </a:ext>
            </a:extLst>
          </p:cNvPr>
          <p:cNvSpPr/>
          <p:nvPr/>
        </p:nvSpPr>
        <p:spPr>
          <a:xfrm>
            <a:off x="2046515" y="2666011"/>
            <a:ext cx="961901" cy="27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err="1"/>
              <a:t>Эмбеддинг</a:t>
            </a:r>
            <a:r>
              <a:rPr lang="ru-RU" sz="800" dirty="0"/>
              <a:t> лица с комп. портрета</a:t>
            </a:r>
          </a:p>
        </p:txBody>
      </p:sp>
      <p:pic>
        <p:nvPicPr>
          <p:cNvPr id="13" name="Рисунок 12" descr="Запрещено">
            <a:extLst>
              <a:ext uri="{FF2B5EF4-FFF2-40B4-BE49-F238E27FC236}">
                <a16:creationId xmlns:a16="http://schemas.microsoft.com/office/drawing/2014/main" id="{15C24EF4-A777-44B2-B690-802B7CE4E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3873" y="3013160"/>
            <a:ext cx="503193" cy="508543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061A03D-690A-4EB7-93AE-CA8BE8BDEC61}"/>
              </a:ext>
            </a:extLst>
          </p:cNvPr>
          <p:cNvSpPr/>
          <p:nvPr/>
        </p:nvSpPr>
        <p:spPr>
          <a:xfrm>
            <a:off x="1347820" y="3725048"/>
            <a:ext cx="1215300" cy="27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Поэлементная разность </a:t>
            </a:r>
            <a:r>
              <a:rPr lang="ru-RU" sz="800" dirty="0" err="1"/>
              <a:t>эмбеддингов</a:t>
            </a:r>
            <a:endParaRPr lang="ru-RU" sz="8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5EDD457-0552-41DD-A126-48EB8EF23F93}"/>
              </a:ext>
            </a:extLst>
          </p:cNvPr>
          <p:cNvSpPr/>
          <p:nvPr/>
        </p:nvSpPr>
        <p:spPr>
          <a:xfrm>
            <a:off x="902525" y="4174331"/>
            <a:ext cx="2105891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Снижение размерности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3D4E21-4584-4274-B11F-537905B3CB11}"/>
              </a:ext>
            </a:extLst>
          </p:cNvPr>
          <p:cNvSpPr/>
          <p:nvPr/>
        </p:nvSpPr>
        <p:spPr>
          <a:xfrm>
            <a:off x="902525" y="4616764"/>
            <a:ext cx="2105891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Классификация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CB829FF2-1B1E-4DE9-9CE2-5B0AA3C1AE1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55470" y="1603169"/>
            <a:ext cx="1" cy="172192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93D193-E25F-4A9C-A72B-B8B95F48D3B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955470" y="2048494"/>
            <a:ext cx="1" cy="172192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26D2C4C-5912-494F-B7EB-7FFB64AF8BB7}"/>
              </a:ext>
            </a:extLst>
          </p:cNvPr>
          <p:cNvCxnSpPr>
            <a:cxnSpLocks/>
          </p:cNvCxnSpPr>
          <p:nvPr/>
        </p:nvCxnSpPr>
        <p:spPr>
          <a:xfrm flipH="1">
            <a:off x="2893373" y="1159290"/>
            <a:ext cx="1" cy="10574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A4582FC-E30D-48C4-AF13-0F28331A69C8}"/>
              </a:ext>
            </a:extLst>
          </p:cNvPr>
          <p:cNvCxnSpPr>
            <a:cxnSpLocks/>
          </p:cNvCxnSpPr>
          <p:nvPr/>
        </p:nvCxnSpPr>
        <p:spPr>
          <a:xfrm flipH="1">
            <a:off x="1018372" y="1153886"/>
            <a:ext cx="1" cy="10574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096C15D-E986-4817-B666-5A0ED8896D3A}"/>
              </a:ext>
            </a:extLst>
          </p:cNvPr>
          <p:cNvCxnSpPr>
            <a:cxnSpLocks/>
          </p:cNvCxnSpPr>
          <p:nvPr/>
        </p:nvCxnSpPr>
        <p:spPr>
          <a:xfrm>
            <a:off x="2527465" y="1160545"/>
            <a:ext cx="0" cy="169491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1D88D200-072E-47EA-AC35-204F94A1006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383474" y="1157843"/>
            <a:ext cx="1" cy="176150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1DBBFE3-E26D-4C0A-9505-9F21DC15D1E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527466" y="2493819"/>
            <a:ext cx="0" cy="17219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16DB619B-81DF-403F-876B-760977A95B0D}"/>
              </a:ext>
            </a:extLst>
          </p:cNvPr>
          <p:cNvCxnSpPr>
            <a:cxnSpLocks/>
          </p:cNvCxnSpPr>
          <p:nvPr/>
        </p:nvCxnSpPr>
        <p:spPr>
          <a:xfrm>
            <a:off x="1383474" y="2493819"/>
            <a:ext cx="0" cy="17219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430D37E9-8F62-43B0-A6A5-4D353769F27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55470" y="3521703"/>
            <a:ext cx="0" cy="2033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BA48D84B-EA10-49F3-99B2-348FD66219D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955470" y="3998181"/>
            <a:ext cx="1" cy="1761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EF38A37-634E-4DDD-92D4-EDA7D97A18E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955471" y="4447464"/>
            <a:ext cx="0" cy="1693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ABF1F1E-08FC-47CE-B02A-63CE276A75F6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2203122" y="2943088"/>
            <a:ext cx="328288" cy="3204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B4E6AFE6-B637-4DD8-B416-15ACE8FFA48D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1381509" y="2945068"/>
            <a:ext cx="324330" cy="32039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30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Maksimov</dc:creator>
  <cp:lastModifiedBy>Aleksei Maksimov</cp:lastModifiedBy>
  <cp:revision>4</cp:revision>
  <dcterms:created xsi:type="dcterms:W3CDTF">2022-11-22T05:51:29Z</dcterms:created>
  <dcterms:modified xsi:type="dcterms:W3CDTF">2022-11-22T07:40:50Z</dcterms:modified>
</cp:coreProperties>
</file>