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2" r:id="rId4"/>
    <p:sldId id="290" r:id="rId5"/>
    <p:sldId id="279" r:id="rId6"/>
    <p:sldId id="286" r:id="rId7"/>
    <p:sldId id="287" r:id="rId8"/>
    <p:sldId id="277" r:id="rId9"/>
    <p:sldId id="289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D29789-684D-4825-9E80-048F862AE003}">
          <p14:sldIdLst>
            <p14:sldId id="256"/>
            <p14:sldId id="288"/>
            <p14:sldId id="282"/>
            <p14:sldId id="290"/>
            <p14:sldId id="279"/>
            <p14:sldId id="286"/>
            <p14:sldId id="287"/>
            <p14:sldId id="277"/>
            <p14:sldId id="289"/>
          </p14:sldIdLst>
        </p14:section>
        <p14:section name="Untitled Section" id="{AFCBF8AF-1D63-4D2B-814E-0819CFAFB15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E165-4166-47C3-A962-7A2E6BD8520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AE1-F948-47E6-98A3-097C898B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BD55-1133-48EC-A6AD-390289D46585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5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1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4EA7-9248-4125-A918-95D12856F2F3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ACD-E864-451F-B331-8C9A97D6F601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AA25-3FBA-4F23-9512-71DD84883032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147C-EC76-4AD2-862C-927991CBBC96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7BA-B3EA-4072-8ED6-4E057D8722E0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8D-7BF8-49A5-B483-8DC115196F71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C0C-FE51-4EE9-AED1-3284A4CD228E}" type="datetime1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13E-3D79-40B0-8472-9FAC5447A102}" type="datetime1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C34E-2398-4DBF-B1AB-F740E48DBF67}" type="datetime1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67CD-FC25-44B5-9E6D-EEA051B0F574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5B62-7DD1-4AF7-B1A6-0987A06C5868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05BC-FE10-4B41-AADD-57E6CDF168D0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leksei.maksimov.ssau@gmail.com" TargetMode="External"/><Relationship Id="rId4" Type="http://schemas.openxmlformats.org/officeDocument/2006/relationships/hyperlink" Target="mailto:varodg2000@mail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65577" y="2187196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Распознавание человека сравнением натуралистического портретного изображения с композитным портретом</a:t>
            </a:r>
            <a:endParaRPr lang="en-US" sz="20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3826412"/>
            <a:ext cx="3846286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</a:t>
            </a:r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Алексей, ассистент</a:t>
            </a:r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1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Самарского Национального Исследовательского Университета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20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91075" y="2572886"/>
            <a:ext cx="4065956" cy="39703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4"/>
              </a:rPr>
              <a:t>varodg2000@mail.ru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5"/>
              </a:rPr>
              <a:t>aleksei.maksimov.ssau@gmail.com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625" y="1790700"/>
            <a:ext cx="200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Thank you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Elektra Text Pro" panose="02000503030000020004" pitchFamily="50" charset="-52"/>
              </a:rPr>
              <a:t>Содержание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Цели и задачи исследования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задачи детектирования и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локализации лица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изображениях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решения задачи распознавания человека сравнением натуралистического портретного изображения с композитным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портретом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Примерный процесс разработки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Перенос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стиля изображения при помощи нейронной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сети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Итоги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2/12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Цели и задачи исследования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Цель работы –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исследование и реализация методов распознавания человека сравнением натуралистического портретного изображения с композитным портретом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Задачи исследования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объектов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и локализации лица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изображениях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Разработать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автоматизированный метод сопоставления натуралистического портретного изображения и композитного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портрета.</a:t>
            </a:r>
            <a:endParaRPr lang="ru-RU" sz="240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3/12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Известные решения задачи детектирования и локализации лица на изображениях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9275"/>
            <a:ext cx="8229600" cy="4525963"/>
          </a:xfrm>
        </p:spPr>
        <p:txBody>
          <a:bodyPr>
            <a:normAutofit/>
          </a:bodyPr>
          <a:lstStyle/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Модель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snakes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Модель сопоставления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шаблонов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Deformable Parts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Модель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распределения точек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PDM)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4/12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9275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использующий контрольную сумму локального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градиента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самоподобие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лица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признаках использующий дескрипторы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Histogram of Oriented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gradient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HoG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и Gray Level Co-Occurrence Matrix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GLCM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Метод основанный на признаках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использующий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дескриптор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SIFT.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4/12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Схема разрабатываемого приложения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128712"/>
            <a:ext cx="8010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82" y="219576"/>
            <a:ext cx="8229600" cy="1143000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039982" y="3837995"/>
            <a:ext cx="4419600" cy="233743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06782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9/12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96" y="973005"/>
            <a:ext cx="3141101" cy="24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77541"/>
              </p:ext>
            </p:extLst>
          </p:nvPr>
        </p:nvGraphicFramePr>
        <p:xfrm>
          <a:off x="534910" y="4570506"/>
          <a:ext cx="7834027" cy="93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512">
                  <a:extLst>
                    <a:ext uri="{9D8B030D-6E8A-4147-A177-3AD203B41FA5}">
                      <a16:colId xmlns:a16="http://schemas.microsoft.com/office/drawing/2014/main" xmlns="" val="3949819445"/>
                    </a:ext>
                  </a:extLst>
                </a:gridCol>
                <a:gridCol w="3629920">
                  <a:extLst>
                    <a:ext uri="{9D8B030D-6E8A-4147-A177-3AD203B41FA5}">
                      <a16:colId xmlns:a16="http://schemas.microsoft.com/office/drawing/2014/main" xmlns="" val="3631684812"/>
                    </a:ext>
                  </a:extLst>
                </a:gridCol>
                <a:gridCol w="3136595">
                  <a:extLst>
                    <a:ext uri="{9D8B030D-6E8A-4147-A177-3AD203B41FA5}">
                      <a16:colId xmlns:a16="http://schemas.microsoft.com/office/drawing/2014/main" xmlns="" val="345031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Пары изображений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расстояние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3775579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Портретные изображения и наброски без переноса стиля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0,612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55975606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Портретные изображения с переносом стиля набросков и наброски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0,5709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2712764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0445" y="4170269"/>
            <a:ext cx="748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Таблица 1. Значения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 для части данных тестового набора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10/12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05" y="1547488"/>
            <a:ext cx="5267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Итоги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11/12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Произведен обзор методов распознавания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лиц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Произведен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обзор методов сопоставления лиц и набросков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Продемонстрирована схема разрабатываемого приложения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Проведено исследование переноса стиля изображения при помощи нейронной сети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4996</TotalTime>
  <Words>325</Words>
  <Application>Microsoft Office PowerPoint</Application>
  <PresentationFormat>Экран (4:3)</PresentationFormat>
  <Paragraphs>86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Elektra Text Pro</vt:lpstr>
      <vt:lpstr>Times New Roman</vt:lpstr>
      <vt:lpstr>Тема Office</vt:lpstr>
      <vt:lpstr>Презентация PowerPoint</vt:lpstr>
      <vt:lpstr>Содержание </vt:lpstr>
      <vt:lpstr>Цели и задачи исследования </vt:lpstr>
      <vt:lpstr>Известные решения задачи детектирования и локализации лица на изображениях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Схема разрабатываемого приложения </vt:lpstr>
      <vt:lpstr>Перенос стиля изображения при помощи нейронной сети</vt:lpstr>
      <vt:lpstr>Перенос стиля изображения при помощи нейронной сети</vt:lpstr>
      <vt:lpstr>Итоги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Учетная запись Майкрософт</cp:lastModifiedBy>
  <cp:revision>216</cp:revision>
  <dcterms:created xsi:type="dcterms:W3CDTF">2016-03-09T10:31:39Z</dcterms:created>
  <dcterms:modified xsi:type="dcterms:W3CDTF">2022-04-06T07:12:19Z</dcterms:modified>
</cp:coreProperties>
</file>