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4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30589-6BA6-4474-BE86-D3856F6A80A1}" v="3" dt="2023-05-11T20:38:20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terjee, Ayan" userId="ac93075c-b66a-4080-b421-e0977ae80339" providerId="ADAL" clId="{C3230589-6BA6-4474-BE86-D3856F6A80A1}"/>
    <pc:docChg chg="undo custSel addSld modSld">
      <pc:chgData name="Chatterjee, Ayan" userId="ac93075c-b66a-4080-b421-e0977ae80339" providerId="ADAL" clId="{C3230589-6BA6-4474-BE86-D3856F6A80A1}" dt="2023-05-11T20:38:25.135" v="10" actId="1076"/>
      <pc:docMkLst>
        <pc:docMk/>
      </pc:docMkLst>
      <pc:sldChg chg="addSp delSp modSp add mod">
        <pc:chgData name="Chatterjee, Ayan" userId="ac93075c-b66a-4080-b421-e0977ae80339" providerId="ADAL" clId="{C3230589-6BA6-4474-BE86-D3856F6A80A1}" dt="2023-05-11T20:38:25.135" v="10" actId="1076"/>
        <pc:sldMkLst>
          <pc:docMk/>
          <pc:sldMk cId="3153426603" sldId="294"/>
        </pc:sldMkLst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2" creationId="{4BFDA44C-1B6C-CCC6-8E24-69671E8F637B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5" creationId="{89A3952F-4F4F-29DD-A9D1-528C496815F0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6" creationId="{04BE1B58-E10C-3D74-F4D7-A67235880BC8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7" creationId="{8EAE2212-B960-4952-8A9B-54F29DE2F153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8" creationId="{ADDD5D7F-BAAE-915A-EBDF-F521E21CB4C1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9" creationId="{F11C83F7-5506-10BA-BFC4-2BE9410F3601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0" creationId="{594432F5-D785-91E4-89A4-E28F87F79048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1" creationId="{8313D3F6-D531-C207-42BA-1C1EF81648F1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39" creationId="{267FFF2B-6A99-55F6-0065-09388040852C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40" creationId="{35235774-B4F2-46DC-CE23-AABC12337849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41" creationId="{6C863544-64C4-616D-F023-FD8C273093C6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42" creationId="{1FA62AD8-3DAB-0018-7376-394C9BE09AE3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44" creationId="{DF1E1B05-BFEA-B389-7FA4-10307BDD4923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45" creationId="{5EFB8609-A963-9C42-9BFA-70F3C7B19A1C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54" creationId="{DFE4ECA3-1BDF-6228-E1EB-6EB69F75C541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55" creationId="{1A801FB8-23A3-C32C-8C5D-E5EA2E53147B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56" creationId="{34CF3B96-C8E7-0ED5-AD5C-46A1172E8420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65" creationId="{25695542-89D2-95F0-4BC8-F488C49AE284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66" creationId="{908189E1-F1C5-4BC1-A5C6-7C818376021B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67" creationId="{87738296-3F14-2C18-327F-0AEBC712CA12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68" creationId="{2141932C-D064-720C-E532-6EF23E3A6E42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69" creationId="{59A7D5F6-CE35-B47E-9FCC-CDE9AF4B58E5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70" creationId="{FC7997B9-BFBF-8623-C444-FC515FEC9D89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71" creationId="{7768A8A1-228C-91E4-A3BB-687D18231CF0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80" creationId="{762C7DEB-A568-9F1A-172F-379463E534B8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93" creationId="{8CC23FC7-B5CD-49BB-FDCB-ECDED1F135BF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94" creationId="{A8DCBDEF-7250-5C2F-C684-67C5BA5789AD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95" creationId="{773CCF8C-E0D1-5CC4-1634-29BB309332EB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96" creationId="{C34A467D-7069-0491-8BC3-E895D87687A5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97" creationId="{C878ECED-BBAD-8C8F-5A84-85313CDED21C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98" creationId="{28BDB537-5726-CF25-E826-EE658DD6F34A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99" creationId="{90263901-818A-A80C-0249-92C9FD0C83AD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00" creationId="{BA8A3A7F-11F7-FE22-C2C0-398A92C12158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01" creationId="{47900C6C-1FEE-9CCE-8516-443ED1982DAA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02" creationId="{F1F50AFB-DFE5-30B5-ECD0-BA4F0DFA4AD3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12" creationId="{A3DFF1BD-783C-9739-559B-A50CF1F48511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13" creationId="{C0B0B698-862E-0445-528B-4CAF8D1F074A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14" creationId="{20C57995-FF94-2563-D22F-BD498CB18F8E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19" creationId="{C3B737E5-CA80-1F59-A819-51E37B52701D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20" creationId="{E9521032-9EB1-F07D-CC5E-AF04E01C2CDE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21" creationId="{BCDEEFCE-7F06-5905-7988-4382AE249321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22" creationId="{289BD0AC-383E-826A-6C1C-CDC34410E1AD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23" creationId="{B70A45CB-75F6-3631-EAFC-B2A03F9F54BA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24" creationId="{B7A7AE74-3104-DE60-25A2-70F80FEB3109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25" creationId="{17552961-1DB9-0B0B-09A7-6CBFA4586A54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29" creationId="{6B12BCDB-B175-BADC-732B-3898F5EAFF41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30" creationId="{8E281102-E888-B16A-A09B-3349240A30BC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31" creationId="{A48A0491-AD05-A220-7894-1184329451FC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32" creationId="{0684B0CB-672C-7915-BF41-C98A20F9E0A3}"/>
          </ac:spMkLst>
        </pc:spChg>
        <pc:spChg chg="del">
          <ac:chgData name="Chatterjee, Ayan" userId="ac93075c-b66a-4080-b421-e0977ae80339" providerId="ADAL" clId="{C3230589-6BA6-4474-BE86-D3856F6A80A1}" dt="2023-05-11T20:37:59.993" v="4" actId="478"/>
          <ac:spMkLst>
            <pc:docMk/>
            <pc:sldMk cId="3153426603" sldId="294"/>
            <ac:spMk id="133" creationId="{096906BE-CDCA-9314-1569-90F2EC765559}"/>
          </ac:spMkLst>
        </pc:spChg>
        <pc:spChg chg="del">
          <ac:chgData name="Chatterjee, Ayan" userId="ac93075c-b66a-4080-b421-e0977ae80339" providerId="ADAL" clId="{C3230589-6BA6-4474-BE86-D3856F6A80A1}" dt="2023-05-11T20:37:58.658" v="3" actId="478"/>
          <ac:spMkLst>
            <pc:docMk/>
            <pc:sldMk cId="3153426603" sldId="294"/>
            <ac:spMk id="134" creationId="{C3B7ADD1-0DF5-AF98-644F-83A192A12219}"/>
          </ac:spMkLst>
        </pc:spChg>
        <pc:spChg chg="del">
          <ac:chgData name="Chatterjee, Ayan" userId="ac93075c-b66a-4080-b421-e0977ae80339" providerId="ADAL" clId="{C3230589-6BA6-4474-BE86-D3856F6A80A1}" dt="2023-05-11T20:38:01.047" v="5" actId="478"/>
          <ac:spMkLst>
            <pc:docMk/>
            <pc:sldMk cId="3153426603" sldId="294"/>
            <ac:spMk id="135" creationId="{7202C53B-2E55-5960-224A-ECCD056006F8}"/>
          </ac:spMkLst>
        </pc:spChg>
        <pc:spChg chg="del">
          <ac:chgData name="Chatterjee, Ayan" userId="ac93075c-b66a-4080-b421-e0977ae80339" providerId="ADAL" clId="{C3230589-6BA6-4474-BE86-D3856F6A80A1}" dt="2023-05-11T20:38:02.692" v="6" actId="478"/>
          <ac:spMkLst>
            <pc:docMk/>
            <pc:sldMk cId="3153426603" sldId="294"/>
            <ac:spMk id="136" creationId="{547154D3-70E0-F955-A50F-1E81A01C466B}"/>
          </ac:spMkLst>
        </pc:spChg>
        <pc:spChg chg="del">
          <ac:chgData name="Chatterjee, Ayan" userId="ac93075c-b66a-4080-b421-e0977ae80339" providerId="ADAL" clId="{C3230589-6BA6-4474-BE86-D3856F6A80A1}" dt="2023-05-11T20:38:03.556" v="7" actId="478"/>
          <ac:spMkLst>
            <pc:docMk/>
            <pc:sldMk cId="3153426603" sldId="294"/>
            <ac:spMk id="137" creationId="{8F6F0D68-977D-1E3E-A7B6-1AAC3CA77ABD}"/>
          </ac:spMkLst>
        </pc:spChg>
        <pc:spChg chg="del">
          <ac:chgData name="Chatterjee, Ayan" userId="ac93075c-b66a-4080-b421-e0977ae80339" providerId="ADAL" clId="{C3230589-6BA6-4474-BE86-D3856F6A80A1}" dt="2023-05-11T20:38:04.730" v="8" actId="478"/>
          <ac:spMkLst>
            <pc:docMk/>
            <pc:sldMk cId="3153426603" sldId="294"/>
            <ac:spMk id="138" creationId="{BD7F52DF-F75A-6736-9948-33A1E2953A69}"/>
          </ac:spMkLst>
        </pc:spChg>
        <pc:spChg chg="mod">
          <ac:chgData name="Chatterjee, Ayan" userId="ac93075c-b66a-4080-b421-e0977ae80339" providerId="ADAL" clId="{C3230589-6BA6-4474-BE86-D3856F6A80A1}" dt="2023-05-11T20:38:10.295" v="9" actId="164"/>
          <ac:spMkLst>
            <pc:docMk/>
            <pc:sldMk cId="3153426603" sldId="294"/>
            <ac:spMk id="155" creationId="{8D214BEB-EF2D-806E-D88A-4B0BB02AF480}"/>
          </ac:spMkLst>
        </pc:spChg>
        <pc:grpChg chg="add mod">
          <ac:chgData name="Chatterjee, Ayan" userId="ac93075c-b66a-4080-b421-e0977ae80339" providerId="ADAL" clId="{C3230589-6BA6-4474-BE86-D3856F6A80A1}" dt="2023-05-11T20:38:25.135" v="10" actId="1076"/>
          <ac:grpSpMkLst>
            <pc:docMk/>
            <pc:sldMk cId="3153426603" sldId="294"/>
            <ac:grpSpMk id="3" creationId="{D1432D39-1A88-A63B-5F47-6C8392CAE075}"/>
          </ac:grpSpMkLst>
        </pc:grpChg>
        <pc:picChg chg="mod">
          <ac:chgData name="Chatterjee, Ayan" userId="ac93075c-b66a-4080-b421-e0977ae80339" providerId="ADAL" clId="{C3230589-6BA6-4474-BE86-D3856F6A80A1}" dt="2023-05-11T20:38:10.295" v="9" actId="164"/>
          <ac:picMkLst>
            <pc:docMk/>
            <pc:sldMk cId="3153426603" sldId="294"/>
            <ac:picMk id="116" creationId="{70783DE1-9427-43EB-4BF3-57880384190E}"/>
          </ac:picMkLst>
        </pc:picChg>
        <pc:picChg chg="mod">
          <ac:chgData name="Chatterjee, Ayan" userId="ac93075c-b66a-4080-b421-e0977ae80339" providerId="ADAL" clId="{C3230589-6BA6-4474-BE86-D3856F6A80A1}" dt="2023-05-11T20:38:10.295" v="9" actId="164"/>
          <ac:picMkLst>
            <pc:docMk/>
            <pc:sldMk cId="3153426603" sldId="294"/>
            <ac:picMk id="118" creationId="{1F2D7B69-EC02-67A3-DEAD-5F8D70919D44}"/>
          </ac:picMkLst>
        </pc:pic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3" creationId="{DC7A0EC2-DDFC-D01C-D6C0-ABBD8D7B9076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21" creationId="{0383746C-7485-95CE-C9E0-FAF4D9C999CD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24" creationId="{DFE8A1A8-D1EB-0AB6-0BCA-38C2B64293DA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27" creationId="{611FF023-ADF7-6701-A3CE-3E13D947766F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32" creationId="{5653190C-514A-3C07-8950-4AFE61E9866E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36" creationId="{7ECFD03C-A355-A231-0942-A4F12778B6E6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47" creationId="{4DC65667-0C6B-9BD2-C33E-4967C23791CD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48" creationId="{62EEA48B-181E-033C-37CF-D8169C53165E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51" creationId="{5D4E998F-AFB8-5DC9-4A1A-0E1C4AEFF515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57" creationId="{36F4F490-975A-CFC1-3BAE-6EC1F3F65C01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61" creationId="{B672E531-CAEC-35E5-CBEC-ED5B8E93C126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72" creationId="{C6DEB750-4423-8FFC-C227-CC6A2F33FB9C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73" creationId="{982659B2-A7C3-6ABD-BFE2-386A025DABE7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74" creationId="{6F4C7F01-19A3-DD24-851C-C79FBDF28313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75" creationId="{713FD166-8BBF-AE7C-E713-BEA04C237A99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76" creationId="{A28D5543-1BBB-FEEA-27D5-51C68369EC00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77" creationId="{CA0A67A6-B94C-B60A-18A7-6B3077AD96D4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78" creationId="{500376BD-A0E9-33E1-DA10-549042D204ED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81" creationId="{82B4AEA6-1FE5-6B8A-BA81-ED62BEAC6AD6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85" creationId="{DFE33E07-C7A4-6A82-D87E-DA4CE3FCA64F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88" creationId="{16D322F7-0E6A-B378-8B76-6B755A81357A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91" creationId="{9BC48446-17EC-FFA4-2D6A-070EAB08890B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03" creationId="{AB2AF039-ED2F-56A9-5A10-D99775A051A7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04" creationId="{102687C8-5194-51F6-8134-04C528AF1FDF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05" creationId="{5A597C1B-2DC8-5BAC-CCA4-AF842905AF69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06" creationId="{4B4FE90F-70D4-B30F-9C25-F62BBE59CC04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07" creationId="{CDFB93ED-5632-838C-4358-863227B647AA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08" creationId="{A4F629D5-7E90-04FD-985E-768DB86F6406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09" creationId="{153B648E-2E4C-DC78-907E-0E7E44A3B15C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10" creationId="{84D36E04-1B65-FB3D-3515-070D9495364D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11" creationId="{FB505CA4-E61A-580B-3DF8-C6D1FF7C2EA5}"/>
          </ac:cxnSpMkLst>
        </pc:cxnChg>
        <pc:cxnChg chg="add del 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47" creationId="{6BABC513-5744-32DA-9107-3FD71FF3EF55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49" creationId="{B5DFC29E-E9A2-20DC-767B-C9A68C6B9135}"/>
          </ac:cxnSpMkLst>
        </pc:cxnChg>
        <pc:cxnChg chg="mod">
          <ac:chgData name="Chatterjee, Ayan" userId="ac93075c-b66a-4080-b421-e0977ae80339" providerId="ADAL" clId="{C3230589-6BA6-4474-BE86-D3856F6A80A1}" dt="2023-05-11T20:38:10.295" v="9" actId="164"/>
          <ac:cxnSpMkLst>
            <pc:docMk/>
            <pc:sldMk cId="3153426603" sldId="294"/>
            <ac:cxnSpMk id="152" creationId="{7D15A90D-0FB1-8573-F78E-62B9548D15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6F533-F209-4582-A587-EABD4504E98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27EE3-3DC5-476A-8C0C-44744B47B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1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81000" y="685800"/>
            <a:ext cx="762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05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2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5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1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1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639D-B5EE-4F6D-AB7E-B291EAE8837D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FD42-3884-4F8F-9C0B-AC08BF7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9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1432D39-1A88-A63B-5F47-6C8392CAE075}"/>
              </a:ext>
            </a:extLst>
          </p:cNvPr>
          <p:cNvGrpSpPr/>
          <p:nvPr/>
        </p:nvGrpSpPr>
        <p:grpSpPr>
          <a:xfrm>
            <a:off x="76924" y="295431"/>
            <a:ext cx="12238140" cy="4895538"/>
            <a:chOff x="44267" y="961923"/>
            <a:chExt cx="12238140" cy="4895538"/>
          </a:xfrm>
        </p:grpSpPr>
        <p:sp>
          <p:nvSpPr>
            <p:cNvPr id="2" name="Google Shape;55;p13">
              <a:extLst>
                <a:ext uri="{FF2B5EF4-FFF2-40B4-BE49-F238E27FC236}">
                  <a16:creationId xmlns:a16="http://schemas.microsoft.com/office/drawing/2014/main" id="{4BFDA44C-1B6C-CCC6-8E24-69671E8F637B}"/>
                </a:ext>
              </a:extLst>
            </p:cNvPr>
            <p:cNvSpPr txBox="1"/>
            <p:nvPr/>
          </p:nvSpPr>
          <p:spPr>
            <a:xfrm>
              <a:off x="4776585" y="961923"/>
              <a:ext cx="2532009" cy="820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sz="3733" dirty="0">
                  <a:latin typeface="Times New Roman"/>
                  <a:ea typeface="Times New Roman"/>
                  <a:cs typeface="Times New Roman"/>
                  <a:sym typeface="Times New Roman"/>
                </a:rPr>
                <a:t>ComPPlete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A3952F-4F4F-29DD-A9D1-528C496815F0}"/>
                </a:ext>
              </a:extLst>
            </p:cNvPr>
            <p:cNvSpPr/>
            <p:nvPr/>
          </p:nvSpPr>
          <p:spPr>
            <a:xfrm>
              <a:off x="106088" y="3194121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BE1B58-E10C-3D74-F4D7-A67235880BC8}"/>
                </a:ext>
              </a:extLst>
            </p:cNvPr>
            <p:cNvSpPr/>
            <p:nvPr/>
          </p:nvSpPr>
          <p:spPr>
            <a:xfrm>
              <a:off x="800369" y="2689436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AE2212-B960-4952-8A9B-54F29DE2F153}"/>
                </a:ext>
              </a:extLst>
            </p:cNvPr>
            <p:cNvSpPr/>
            <p:nvPr/>
          </p:nvSpPr>
          <p:spPr>
            <a:xfrm>
              <a:off x="269531" y="3626276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5D7F-BAAE-915A-EBDF-F521E21CB4C1}"/>
                </a:ext>
              </a:extLst>
            </p:cNvPr>
            <p:cNvSpPr/>
            <p:nvPr/>
          </p:nvSpPr>
          <p:spPr>
            <a:xfrm>
              <a:off x="758075" y="3251173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11C83F7-5506-10BA-BFC4-2BE9410F3601}"/>
                </a:ext>
              </a:extLst>
            </p:cNvPr>
            <p:cNvSpPr/>
            <p:nvPr/>
          </p:nvSpPr>
          <p:spPr>
            <a:xfrm>
              <a:off x="833171" y="3892424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4432F5-D785-91E4-89A4-E28F87F79048}"/>
                </a:ext>
              </a:extLst>
            </p:cNvPr>
            <p:cNvSpPr/>
            <p:nvPr/>
          </p:nvSpPr>
          <p:spPr>
            <a:xfrm>
              <a:off x="1334965" y="3705789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313D3F6-D531-C207-42BA-1C1EF81648F1}"/>
                </a:ext>
              </a:extLst>
            </p:cNvPr>
            <p:cNvSpPr/>
            <p:nvPr/>
          </p:nvSpPr>
          <p:spPr>
            <a:xfrm>
              <a:off x="1396809" y="3222647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7A0EC2-DDFC-D01C-D6C0-ABBD8D7B9076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flipV="1">
              <a:off x="833171" y="2848463"/>
              <a:ext cx="42295" cy="402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83746C-7485-95CE-C9E0-FAF4D9C999CD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256280" y="3273635"/>
              <a:ext cx="501795" cy="57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E8A1A8-D1EB-0AB6-0BCA-38C2B64293DA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397728" y="3386911"/>
              <a:ext cx="382341" cy="262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1FF023-ADF7-6701-A3CE-3E13D947766F}"/>
                </a:ext>
              </a:extLst>
            </p:cNvPr>
            <p:cNvCxnSpPr>
              <a:cxnSpLocks/>
              <a:stCxn id="11" idx="1"/>
              <a:endCxn id="6" idx="5"/>
            </p:cNvCxnSpPr>
            <p:nvPr/>
          </p:nvCxnSpPr>
          <p:spPr>
            <a:xfrm flipH="1" flipV="1">
              <a:off x="928567" y="2825173"/>
              <a:ext cx="490237" cy="420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53190C-514A-3C07-8950-4AFE61E9866E}"/>
                </a:ext>
              </a:extLst>
            </p:cNvPr>
            <p:cNvCxnSpPr>
              <a:cxnSpLocks/>
              <a:stCxn id="10" idx="2"/>
              <a:endCxn id="9" idx="7"/>
            </p:cNvCxnSpPr>
            <p:nvPr/>
          </p:nvCxnSpPr>
          <p:spPr>
            <a:xfrm flipH="1">
              <a:off x="961368" y="3785303"/>
              <a:ext cx="373597" cy="13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CFD03C-A355-A231-0942-A4F12778B6E6}"/>
                </a:ext>
              </a:extLst>
            </p:cNvPr>
            <p:cNvCxnSpPr>
              <a:cxnSpLocks/>
              <a:stCxn id="10" idx="1"/>
              <a:endCxn id="8" idx="5"/>
            </p:cNvCxnSpPr>
            <p:nvPr/>
          </p:nvCxnSpPr>
          <p:spPr>
            <a:xfrm flipH="1" flipV="1">
              <a:off x="886272" y="3386911"/>
              <a:ext cx="470688" cy="34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67FFF2B-6A99-55F6-0065-09388040852C}"/>
                </a:ext>
              </a:extLst>
            </p:cNvPr>
            <p:cNvSpPr/>
            <p:nvPr/>
          </p:nvSpPr>
          <p:spPr>
            <a:xfrm>
              <a:off x="1989020" y="2232520"/>
              <a:ext cx="786296" cy="8440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235774-B4F2-46DC-CE23-AABC12337849}"/>
                </a:ext>
              </a:extLst>
            </p:cNvPr>
            <p:cNvSpPr txBox="1"/>
            <p:nvPr/>
          </p:nvSpPr>
          <p:spPr>
            <a:xfrm>
              <a:off x="1799072" y="2481821"/>
              <a:ext cx="1166192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Protvec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C863544-64C4-616D-F023-FD8C273093C6}"/>
                </a:ext>
              </a:extLst>
            </p:cNvPr>
            <p:cNvSpPr/>
            <p:nvPr/>
          </p:nvSpPr>
          <p:spPr>
            <a:xfrm>
              <a:off x="2894680" y="2232520"/>
              <a:ext cx="786296" cy="8440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A62AD8-3DAB-0018-7376-394C9BE09AE3}"/>
                </a:ext>
              </a:extLst>
            </p:cNvPr>
            <p:cNvSpPr txBox="1"/>
            <p:nvPr/>
          </p:nvSpPr>
          <p:spPr>
            <a:xfrm>
              <a:off x="2735560" y="2490419"/>
              <a:ext cx="1166192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Protvec</a:t>
              </a:r>
            </a:p>
          </p:txBody>
        </p:sp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DF1E1B05-BFEA-B389-7FA4-10307BDD4923}"/>
                </a:ext>
              </a:extLst>
            </p:cNvPr>
            <p:cNvSpPr/>
            <p:nvPr/>
          </p:nvSpPr>
          <p:spPr>
            <a:xfrm>
              <a:off x="2368916" y="3624201"/>
              <a:ext cx="874643" cy="857331"/>
            </a:xfrm>
            <a:prstGeom prst="flowChartManualOperation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FB8609-A963-9C42-9BFA-70F3C7B19A1C}"/>
                </a:ext>
              </a:extLst>
            </p:cNvPr>
            <p:cNvSpPr txBox="1"/>
            <p:nvPr/>
          </p:nvSpPr>
          <p:spPr>
            <a:xfrm>
              <a:off x="2232349" y="3853505"/>
              <a:ext cx="1166192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DC65667-0C6B-9BD2-C33E-4967C23791CD}"/>
                </a:ext>
              </a:extLst>
            </p:cNvPr>
            <p:cNvCxnSpPr>
              <a:stCxn id="39" idx="2"/>
              <a:endCxn id="44" idx="0"/>
            </p:cNvCxnSpPr>
            <p:nvPr/>
          </p:nvCxnSpPr>
          <p:spPr>
            <a:xfrm>
              <a:off x="2382168" y="3076617"/>
              <a:ext cx="424069" cy="54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EEA48B-181E-033C-37CF-D8169C53165E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 flipH="1">
              <a:off x="2806238" y="3076617"/>
              <a:ext cx="481591" cy="54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D4E998F-AFB8-5DC9-4A1A-0E1C4AEFF515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2806237" y="4481532"/>
              <a:ext cx="0" cy="3530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E4ECA3-1BDF-6228-E1EB-6EB69F75C541}"/>
                </a:ext>
              </a:extLst>
            </p:cNvPr>
            <p:cNvSpPr txBox="1"/>
            <p:nvPr/>
          </p:nvSpPr>
          <p:spPr>
            <a:xfrm>
              <a:off x="2223141" y="4834567"/>
              <a:ext cx="1166192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Probabilities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801FB8-23A3-C32C-8C5D-E5EA2E53147B}"/>
                </a:ext>
              </a:extLst>
            </p:cNvPr>
            <p:cNvSpPr txBox="1"/>
            <p:nvPr/>
          </p:nvSpPr>
          <p:spPr>
            <a:xfrm>
              <a:off x="1799072" y="1413537"/>
              <a:ext cx="1166192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Amino Acid Sequence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CF3B96-C8E7-0ED5-AD5C-46A1172E8420}"/>
                </a:ext>
              </a:extLst>
            </p:cNvPr>
            <p:cNvSpPr txBox="1"/>
            <p:nvPr/>
          </p:nvSpPr>
          <p:spPr>
            <a:xfrm>
              <a:off x="2704732" y="1403443"/>
              <a:ext cx="1166192" cy="502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Amino Acid Sequence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6F4F490-975A-CFC1-3BAE-6EC1F3F65C01}"/>
                </a:ext>
              </a:extLst>
            </p:cNvPr>
            <p:cNvCxnSpPr>
              <a:cxnSpLocks/>
              <a:stCxn id="55" idx="2"/>
              <a:endCxn id="39" idx="0"/>
            </p:cNvCxnSpPr>
            <p:nvPr/>
          </p:nvCxnSpPr>
          <p:spPr>
            <a:xfrm>
              <a:off x="2382168" y="1916110"/>
              <a:ext cx="0" cy="3164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672E531-CAEC-35E5-CBEC-ED5B8E93C126}"/>
                </a:ext>
              </a:extLst>
            </p:cNvPr>
            <p:cNvCxnSpPr>
              <a:cxnSpLocks/>
              <a:stCxn id="56" idx="2"/>
              <a:endCxn id="41" idx="0"/>
            </p:cNvCxnSpPr>
            <p:nvPr/>
          </p:nvCxnSpPr>
          <p:spPr>
            <a:xfrm>
              <a:off x="3287828" y="1906016"/>
              <a:ext cx="0" cy="326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5695542-89D2-95F0-4BC8-F488C49AE284}"/>
                </a:ext>
              </a:extLst>
            </p:cNvPr>
            <p:cNvSpPr/>
            <p:nvPr/>
          </p:nvSpPr>
          <p:spPr>
            <a:xfrm>
              <a:off x="4129313" y="2885248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08189E1-F1C5-4BC1-A5C6-7C818376021B}"/>
                </a:ext>
              </a:extLst>
            </p:cNvPr>
            <p:cNvSpPr/>
            <p:nvPr/>
          </p:nvSpPr>
          <p:spPr>
            <a:xfrm>
              <a:off x="4823595" y="2380563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738296-3F14-2C18-327F-0AEBC712CA12}"/>
                </a:ext>
              </a:extLst>
            </p:cNvPr>
            <p:cNvSpPr/>
            <p:nvPr/>
          </p:nvSpPr>
          <p:spPr>
            <a:xfrm>
              <a:off x="4292756" y="3317403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141932C-D064-720C-E532-6EF23E3A6E42}"/>
                </a:ext>
              </a:extLst>
            </p:cNvPr>
            <p:cNvSpPr/>
            <p:nvPr/>
          </p:nvSpPr>
          <p:spPr>
            <a:xfrm>
              <a:off x="4781300" y="2942300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9A7D5F6-CE35-B47E-9FCC-CDE9AF4B58E5}"/>
                </a:ext>
              </a:extLst>
            </p:cNvPr>
            <p:cNvSpPr/>
            <p:nvPr/>
          </p:nvSpPr>
          <p:spPr>
            <a:xfrm>
              <a:off x="4856396" y="3583551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C7997B9-BFBF-8623-C444-FC515FEC9D89}"/>
                </a:ext>
              </a:extLst>
            </p:cNvPr>
            <p:cNvSpPr/>
            <p:nvPr/>
          </p:nvSpPr>
          <p:spPr>
            <a:xfrm>
              <a:off x="5358191" y="3396916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768A8A1-228C-91E4-A3BB-687D18231CF0}"/>
                </a:ext>
              </a:extLst>
            </p:cNvPr>
            <p:cNvSpPr/>
            <p:nvPr/>
          </p:nvSpPr>
          <p:spPr>
            <a:xfrm>
              <a:off x="5420035" y="2913773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6DEB750-4423-8FFC-C227-CC6A2F33FB9C}"/>
                </a:ext>
              </a:extLst>
            </p:cNvPr>
            <p:cNvCxnSpPr>
              <a:cxnSpLocks/>
              <a:stCxn id="68" idx="0"/>
              <a:endCxn id="66" idx="4"/>
            </p:cNvCxnSpPr>
            <p:nvPr/>
          </p:nvCxnSpPr>
          <p:spPr>
            <a:xfrm flipV="1">
              <a:off x="4856397" y="2539590"/>
              <a:ext cx="42295" cy="402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82659B2-A7C3-6ABD-BFE2-386A025DABE7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 flipV="1">
              <a:off x="4279505" y="2964762"/>
              <a:ext cx="501795" cy="57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4C7F01-19A3-DD24-851C-C79FBDF28313}"/>
                </a:ext>
              </a:extLst>
            </p:cNvPr>
            <p:cNvCxnSpPr>
              <a:cxnSpLocks/>
              <a:stCxn id="68" idx="3"/>
              <a:endCxn id="67" idx="7"/>
            </p:cNvCxnSpPr>
            <p:nvPr/>
          </p:nvCxnSpPr>
          <p:spPr>
            <a:xfrm flipH="1">
              <a:off x="4420954" y="3078038"/>
              <a:ext cx="382341" cy="262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3FD166-8BBF-AE7C-E713-BEA04C237A99}"/>
                </a:ext>
              </a:extLst>
            </p:cNvPr>
            <p:cNvCxnSpPr>
              <a:cxnSpLocks/>
              <a:stCxn id="71" idx="1"/>
              <a:endCxn id="66" idx="5"/>
            </p:cNvCxnSpPr>
            <p:nvPr/>
          </p:nvCxnSpPr>
          <p:spPr>
            <a:xfrm flipH="1" flipV="1">
              <a:off x="4951792" y="2516300"/>
              <a:ext cx="490237" cy="420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28D5543-1BBB-FEEA-27D5-51C68369EC00}"/>
                </a:ext>
              </a:extLst>
            </p:cNvPr>
            <p:cNvCxnSpPr>
              <a:cxnSpLocks/>
              <a:stCxn id="70" idx="2"/>
              <a:endCxn id="69" idx="7"/>
            </p:cNvCxnSpPr>
            <p:nvPr/>
          </p:nvCxnSpPr>
          <p:spPr>
            <a:xfrm flipH="1">
              <a:off x="4984594" y="3476429"/>
              <a:ext cx="373597" cy="13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A0A67A6-B94C-B60A-18A7-6B3077AD96D4}"/>
                </a:ext>
              </a:extLst>
            </p:cNvPr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4909497" y="3078037"/>
              <a:ext cx="470688" cy="34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0376BD-A0E9-33E1-DA10-549042D20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494" y="4652403"/>
              <a:ext cx="4131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62C7DEB-A568-9F1A-172F-379463E534B8}"/>
                </a:ext>
              </a:extLst>
            </p:cNvPr>
            <p:cNvSpPr txBox="1"/>
            <p:nvPr/>
          </p:nvSpPr>
          <p:spPr>
            <a:xfrm>
              <a:off x="696255" y="4426700"/>
              <a:ext cx="1166192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 Interactions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B4AEA6-1FE5-6B8A-BA81-ED62BEAC6AD6}"/>
                </a:ext>
              </a:extLst>
            </p:cNvPr>
            <p:cNvCxnSpPr>
              <a:cxnSpLocks/>
              <a:stCxn id="69" idx="2"/>
              <a:endCxn id="67" idx="5"/>
            </p:cNvCxnSpPr>
            <p:nvPr/>
          </p:nvCxnSpPr>
          <p:spPr>
            <a:xfrm flipH="1" flipV="1">
              <a:off x="4420953" y="3453141"/>
              <a:ext cx="435443" cy="20992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FE33E07-C7A4-6A82-D87E-DA4CE3FCA64F}"/>
                </a:ext>
              </a:extLst>
            </p:cNvPr>
            <p:cNvCxnSpPr>
              <a:cxnSpLocks/>
              <a:stCxn id="71" idx="2"/>
              <a:endCxn id="68" idx="6"/>
            </p:cNvCxnSpPr>
            <p:nvPr/>
          </p:nvCxnSpPr>
          <p:spPr>
            <a:xfrm flipH="1">
              <a:off x="4931493" y="2993287"/>
              <a:ext cx="488543" cy="2852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D322F7-0E6A-B378-8B76-6B755A81357A}"/>
                </a:ext>
              </a:extLst>
            </p:cNvPr>
            <p:cNvCxnSpPr>
              <a:cxnSpLocks/>
              <a:stCxn id="71" idx="4"/>
              <a:endCxn id="70" idx="0"/>
            </p:cNvCxnSpPr>
            <p:nvPr/>
          </p:nvCxnSpPr>
          <p:spPr>
            <a:xfrm flipH="1">
              <a:off x="5433287" y="3072801"/>
              <a:ext cx="61844" cy="3241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BC48446-17EC-FFA4-2D6A-070EAB088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516" y="4452468"/>
              <a:ext cx="431773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CC23FC7-B5CD-49BB-FDCB-ECDED1F135BF}"/>
                </a:ext>
              </a:extLst>
            </p:cNvPr>
            <p:cNvSpPr txBox="1"/>
            <p:nvPr/>
          </p:nvSpPr>
          <p:spPr>
            <a:xfrm>
              <a:off x="4638675" y="4226765"/>
              <a:ext cx="1166192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Interactions</a:t>
              </a:r>
            </a:p>
          </p:txBody>
        </p:sp>
        <p:sp>
          <p:nvSpPr>
            <p:cNvPr id="94" name="Flowchart: Alternate Process 93">
              <a:extLst>
                <a:ext uri="{FF2B5EF4-FFF2-40B4-BE49-F238E27FC236}">
                  <a16:creationId xmlns:a16="http://schemas.microsoft.com/office/drawing/2014/main" id="{A8DCBDEF-7250-5C2F-C684-67C5BA5789AD}"/>
                </a:ext>
              </a:extLst>
            </p:cNvPr>
            <p:cNvSpPr/>
            <p:nvPr/>
          </p:nvSpPr>
          <p:spPr>
            <a:xfrm>
              <a:off x="6020140" y="2956360"/>
              <a:ext cx="1066600" cy="890421"/>
            </a:xfrm>
            <a:prstGeom prst="flowChartAlternateProcess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3CCF8C-E0D1-5CC4-1634-29BB309332EB}"/>
                </a:ext>
              </a:extLst>
            </p:cNvPr>
            <p:cNvSpPr txBox="1"/>
            <p:nvPr/>
          </p:nvSpPr>
          <p:spPr>
            <a:xfrm>
              <a:off x="6082160" y="3083470"/>
              <a:ext cx="1012561" cy="584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Disease Module Identification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34A467D-7069-0491-8BC3-E895D87687A5}"/>
                </a:ext>
              </a:extLst>
            </p:cNvPr>
            <p:cNvSpPr/>
            <p:nvPr/>
          </p:nvSpPr>
          <p:spPr>
            <a:xfrm>
              <a:off x="7539361" y="3194121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878ECED-BBAD-8C8F-5A84-85313CDED21C}"/>
                </a:ext>
              </a:extLst>
            </p:cNvPr>
            <p:cNvSpPr/>
            <p:nvPr/>
          </p:nvSpPr>
          <p:spPr>
            <a:xfrm>
              <a:off x="8233643" y="2689436"/>
              <a:ext cx="150192" cy="159027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8BDB537-5726-CF25-E826-EE658DD6F34A}"/>
                </a:ext>
              </a:extLst>
            </p:cNvPr>
            <p:cNvSpPr/>
            <p:nvPr/>
          </p:nvSpPr>
          <p:spPr>
            <a:xfrm>
              <a:off x="7702804" y="3626276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263901-818A-A80C-0249-92C9FD0C83AD}"/>
                </a:ext>
              </a:extLst>
            </p:cNvPr>
            <p:cNvSpPr/>
            <p:nvPr/>
          </p:nvSpPr>
          <p:spPr>
            <a:xfrm>
              <a:off x="8191348" y="3251173"/>
              <a:ext cx="150192" cy="159027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A8A3A7F-11F7-FE22-C2C0-398A92C12158}"/>
                </a:ext>
              </a:extLst>
            </p:cNvPr>
            <p:cNvSpPr/>
            <p:nvPr/>
          </p:nvSpPr>
          <p:spPr>
            <a:xfrm>
              <a:off x="8266444" y="3892424"/>
              <a:ext cx="150192" cy="15902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7900C6C-1FEE-9CCE-8516-443ED1982DAA}"/>
                </a:ext>
              </a:extLst>
            </p:cNvPr>
            <p:cNvSpPr/>
            <p:nvPr/>
          </p:nvSpPr>
          <p:spPr>
            <a:xfrm>
              <a:off x="8768239" y="3705789"/>
              <a:ext cx="150192" cy="159027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1F50AFB-DFE5-30B5-ECD0-BA4F0DFA4AD3}"/>
                </a:ext>
              </a:extLst>
            </p:cNvPr>
            <p:cNvSpPr/>
            <p:nvPr/>
          </p:nvSpPr>
          <p:spPr>
            <a:xfrm>
              <a:off x="8830083" y="3222647"/>
              <a:ext cx="150192" cy="159027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B2AF039-ED2F-56A9-5A10-D99775A051A7}"/>
                </a:ext>
              </a:extLst>
            </p:cNvPr>
            <p:cNvCxnSpPr>
              <a:cxnSpLocks/>
              <a:stCxn id="99" idx="0"/>
              <a:endCxn id="97" idx="4"/>
            </p:cNvCxnSpPr>
            <p:nvPr/>
          </p:nvCxnSpPr>
          <p:spPr>
            <a:xfrm flipV="1">
              <a:off x="8266445" y="2848463"/>
              <a:ext cx="42295" cy="402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2687C8-5194-51F6-8134-04C528AF1FDF}"/>
                </a:ext>
              </a:extLst>
            </p:cNvPr>
            <p:cNvCxnSpPr>
              <a:cxnSpLocks/>
              <a:stCxn id="99" idx="2"/>
              <a:endCxn id="96" idx="6"/>
            </p:cNvCxnSpPr>
            <p:nvPr/>
          </p:nvCxnSpPr>
          <p:spPr>
            <a:xfrm flipH="1" flipV="1">
              <a:off x="7689553" y="3273635"/>
              <a:ext cx="501795" cy="57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A597C1B-2DC8-5BAC-CCA4-AF842905AF69}"/>
                </a:ext>
              </a:extLst>
            </p:cNvPr>
            <p:cNvCxnSpPr>
              <a:cxnSpLocks/>
              <a:stCxn id="99" idx="3"/>
              <a:endCxn id="98" idx="7"/>
            </p:cNvCxnSpPr>
            <p:nvPr/>
          </p:nvCxnSpPr>
          <p:spPr>
            <a:xfrm flipH="1">
              <a:off x="7831002" y="3386911"/>
              <a:ext cx="382341" cy="262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B4FE90F-70D4-B30F-9C25-F62BBE59CC04}"/>
                </a:ext>
              </a:extLst>
            </p:cNvPr>
            <p:cNvCxnSpPr>
              <a:cxnSpLocks/>
              <a:stCxn id="102" idx="1"/>
              <a:endCxn id="97" idx="5"/>
            </p:cNvCxnSpPr>
            <p:nvPr/>
          </p:nvCxnSpPr>
          <p:spPr>
            <a:xfrm flipH="1" flipV="1">
              <a:off x="8361840" y="2825173"/>
              <a:ext cx="490237" cy="420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DFB93ED-5632-838C-4358-863227B647AA}"/>
                </a:ext>
              </a:extLst>
            </p:cNvPr>
            <p:cNvCxnSpPr>
              <a:cxnSpLocks/>
              <a:stCxn id="101" idx="2"/>
              <a:endCxn id="100" idx="7"/>
            </p:cNvCxnSpPr>
            <p:nvPr/>
          </p:nvCxnSpPr>
          <p:spPr>
            <a:xfrm flipH="1">
              <a:off x="8394642" y="3785303"/>
              <a:ext cx="373597" cy="130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4F629D5-7E90-04FD-985E-768DB86F6406}"/>
                </a:ext>
              </a:extLst>
            </p:cNvPr>
            <p:cNvCxnSpPr>
              <a:cxnSpLocks/>
              <a:stCxn id="101" idx="1"/>
              <a:endCxn id="99" idx="5"/>
            </p:cNvCxnSpPr>
            <p:nvPr/>
          </p:nvCxnSpPr>
          <p:spPr>
            <a:xfrm flipH="1" flipV="1">
              <a:off x="8319545" y="3386911"/>
              <a:ext cx="470688" cy="34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53B648E-2E4C-DC78-907E-0E7E44A3B15C}"/>
                </a:ext>
              </a:extLst>
            </p:cNvPr>
            <p:cNvCxnSpPr>
              <a:cxnSpLocks/>
              <a:stCxn id="100" idx="2"/>
              <a:endCxn id="98" idx="5"/>
            </p:cNvCxnSpPr>
            <p:nvPr/>
          </p:nvCxnSpPr>
          <p:spPr>
            <a:xfrm flipH="1" flipV="1">
              <a:off x="7831001" y="3762014"/>
              <a:ext cx="435443" cy="20992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D36E04-1B65-FB3D-3515-070D9495364D}"/>
                </a:ext>
              </a:extLst>
            </p:cNvPr>
            <p:cNvCxnSpPr>
              <a:cxnSpLocks/>
              <a:stCxn id="102" idx="2"/>
              <a:endCxn id="99" idx="6"/>
            </p:cNvCxnSpPr>
            <p:nvPr/>
          </p:nvCxnSpPr>
          <p:spPr>
            <a:xfrm flipH="1">
              <a:off x="8341541" y="3302161"/>
              <a:ext cx="488543" cy="2852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B505CA4-E61A-580B-3DF8-C6D1FF7C2EA5}"/>
                </a:ext>
              </a:extLst>
            </p:cNvPr>
            <p:cNvCxnSpPr>
              <a:cxnSpLocks/>
              <a:stCxn id="102" idx="4"/>
              <a:endCxn id="101" idx="0"/>
            </p:cNvCxnSpPr>
            <p:nvPr/>
          </p:nvCxnSpPr>
          <p:spPr>
            <a:xfrm flipH="1">
              <a:off x="8843335" y="3381674"/>
              <a:ext cx="61844" cy="32411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3DFF1BD-783C-9739-559B-A50CF1F48511}"/>
                </a:ext>
              </a:extLst>
            </p:cNvPr>
            <p:cNvSpPr/>
            <p:nvPr/>
          </p:nvSpPr>
          <p:spPr>
            <a:xfrm>
              <a:off x="8025933" y="2490419"/>
              <a:ext cx="1229543" cy="14662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Flowchart: Alternate Process 112">
              <a:extLst>
                <a:ext uri="{FF2B5EF4-FFF2-40B4-BE49-F238E27FC236}">
                  <a16:creationId xmlns:a16="http://schemas.microsoft.com/office/drawing/2014/main" id="{C0B0B698-862E-0445-528B-4CAF8D1F074A}"/>
                </a:ext>
              </a:extLst>
            </p:cNvPr>
            <p:cNvSpPr/>
            <p:nvPr/>
          </p:nvSpPr>
          <p:spPr>
            <a:xfrm>
              <a:off x="9692265" y="2928752"/>
              <a:ext cx="1066600" cy="890421"/>
            </a:xfrm>
            <a:prstGeom prst="flowChartAlternateProcess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C57995-FF94-2563-D22F-BD498CB18F8E}"/>
                </a:ext>
              </a:extLst>
            </p:cNvPr>
            <p:cNvSpPr txBox="1"/>
            <p:nvPr/>
          </p:nvSpPr>
          <p:spPr>
            <a:xfrm>
              <a:off x="9753350" y="3165535"/>
              <a:ext cx="1005516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Prioritization of Targets</a:t>
              </a: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0783DE1-9427-43EB-4BF3-57880384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5254" y="2123456"/>
              <a:ext cx="589277" cy="819549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1F2D7B69-EC02-67A3-DEAD-5F8D7091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9132" y="3431311"/>
              <a:ext cx="741520" cy="822836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B737E5-CA80-1F59-A819-51E37B52701D}"/>
                </a:ext>
              </a:extLst>
            </p:cNvPr>
            <p:cNvSpPr txBox="1"/>
            <p:nvPr/>
          </p:nvSpPr>
          <p:spPr>
            <a:xfrm>
              <a:off x="11036796" y="1746011"/>
              <a:ext cx="1166192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9521032-9EB1-F07D-CC5E-AF04E01C2CDE}"/>
                </a:ext>
              </a:extLst>
            </p:cNvPr>
            <p:cNvSpPr txBox="1"/>
            <p:nvPr/>
          </p:nvSpPr>
          <p:spPr>
            <a:xfrm>
              <a:off x="11036796" y="3065606"/>
              <a:ext cx="1166192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CDEEFCE-7F06-5905-7988-4382AE249321}"/>
                </a:ext>
              </a:extLst>
            </p:cNvPr>
            <p:cNvSpPr txBox="1"/>
            <p:nvPr/>
          </p:nvSpPr>
          <p:spPr>
            <a:xfrm>
              <a:off x="11116215" y="4360017"/>
              <a:ext cx="1166192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 …</a:t>
              </a:r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289BD0AC-383E-826A-6C1C-CDC34410E1AD}"/>
                </a:ext>
              </a:extLst>
            </p:cNvPr>
            <p:cNvSpPr/>
            <p:nvPr/>
          </p:nvSpPr>
          <p:spPr>
            <a:xfrm>
              <a:off x="1711425" y="3289007"/>
              <a:ext cx="258083" cy="487765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B70A45CB-75F6-3631-EAFC-B2A03F9F54BA}"/>
                </a:ext>
              </a:extLst>
            </p:cNvPr>
            <p:cNvSpPr/>
            <p:nvPr/>
          </p:nvSpPr>
          <p:spPr>
            <a:xfrm>
              <a:off x="3805573" y="3254104"/>
              <a:ext cx="258083" cy="487765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B7A7AE74-3104-DE60-25A2-70F80FEB3109}"/>
                </a:ext>
              </a:extLst>
            </p:cNvPr>
            <p:cNvSpPr/>
            <p:nvPr/>
          </p:nvSpPr>
          <p:spPr>
            <a:xfrm>
              <a:off x="5660799" y="3215852"/>
              <a:ext cx="258083" cy="487765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17552961-1DB9-0B0B-09A7-6CBFA4586A54}"/>
                </a:ext>
              </a:extLst>
            </p:cNvPr>
            <p:cNvSpPr/>
            <p:nvPr/>
          </p:nvSpPr>
          <p:spPr>
            <a:xfrm>
              <a:off x="7205701" y="3212762"/>
              <a:ext cx="258083" cy="487765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6B12BCDB-B175-BADC-732B-3898F5EAFF41}"/>
                </a:ext>
              </a:extLst>
            </p:cNvPr>
            <p:cNvSpPr/>
            <p:nvPr/>
          </p:nvSpPr>
          <p:spPr>
            <a:xfrm>
              <a:off x="9370704" y="3161800"/>
              <a:ext cx="258083" cy="487765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8E281102-E888-B16A-A09B-3349240A30BC}"/>
                </a:ext>
              </a:extLst>
            </p:cNvPr>
            <p:cNvSpPr/>
            <p:nvPr/>
          </p:nvSpPr>
          <p:spPr>
            <a:xfrm>
              <a:off x="10880336" y="3172184"/>
              <a:ext cx="258083" cy="487765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48A0491-AD05-A220-7894-1184329451FC}"/>
                </a:ext>
              </a:extLst>
            </p:cNvPr>
            <p:cNvSpPr txBox="1"/>
            <p:nvPr/>
          </p:nvSpPr>
          <p:spPr>
            <a:xfrm>
              <a:off x="9208884" y="3979427"/>
              <a:ext cx="1918224" cy="1077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4792" indent="-304792" algn="ctr">
                <a:buAutoNum type="arabicParenR"/>
              </a:pPr>
              <a:r>
                <a:rPr lang="en-US" sz="106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DrugBank and similar databases to find targets with FDA-approved drugs</a:t>
              </a:r>
            </a:p>
            <a:p>
              <a:pPr marL="304792" indent="-304792" algn="ctr">
                <a:buAutoNum type="arabicParenR"/>
              </a:pPr>
              <a:r>
                <a:rPr lang="en-US" sz="1067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experience and expertise 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0684B0CB-672C-7915-BF41-C98A20F9E0A3}"/>
                </a:ext>
              </a:extLst>
            </p:cNvPr>
            <p:cNvSpPr/>
            <p:nvPr/>
          </p:nvSpPr>
          <p:spPr>
            <a:xfrm>
              <a:off x="44267" y="1044008"/>
              <a:ext cx="12041644" cy="4813453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BABC513-5744-32DA-9107-3FD71FF3EF55}"/>
                </a:ext>
              </a:extLst>
            </p:cNvPr>
            <p:cNvCxnSpPr/>
            <p:nvPr/>
          </p:nvCxnSpPr>
          <p:spPr>
            <a:xfrm>
              <a:off x="1334966" y="5433391"/>
              <a:ext cx="3671623" cy="0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5DFC29E-E9A2-20DC-767B-C9A68C6B9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589" y="3915714"/>
              <a:ext cx="1451639" cy="1517677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D15A90D-0FB1-8573-F78E-62B9548D15E0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73" y="4973983"/>
              <a:ext cx="274792" cy="459408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D214BEB-EF2D-806E-D88A-4B0BB02AF480}"/>
                </a:ext>
              </a:extLst>
            </p:cNvPr>
            <p:cNvSpPr txBox="1"/>
            <p:nvPr/>
          </p:nvSpPr>
          <p:spPr>
            <a:xfrm>
              <a:off x="5464208" y="4622879"/>
              <a:ext cx="1166192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i="1" dirty="0">
                  <a:solidFill>
                    <a:srgbClr val="20838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2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Chatterjee, Ayan</dc:creator>
  <cp:lastModifiedBy>Chatterjee, Ayan</cp:lastModifiedBy>
  <cp:revision>1</cp:revision>
  <dcterms:created xsi:type="dcterms:W3CDTF">2023-05-11T20:37:49Z</dcterms:created>
  <dcterms:modified xsi:type="dcterms:W3CDTF">2023-05-11T20:38:30Z</dcterms:modified>
</cp:coreProperties>
</file>