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70" r:id="rId6"/>
    <p:sldId id="269" r:id="rId7"/>
    <p:sldId id="267" r:id="rId8"/>
    <p:sldId id="268" r:id="rId9"/>
    <p:sldId id="273" r:id="rId10"/>
    <p:sldId id="274" r:id="rId11"/>
    <p:sldId id="275" r:id="rId12"/>
    <p:sldId id="271" r:id="rId13"/>
    <p:sldId id="276" r:id="rId14"/>
    <p:sldId id="277" r:id="rId15"/>
    <p:sldId id="278" r:id="rId16"/>
  </p:sldIdLst>
  <p:sldSz cx="12192000" cy="6858000"/>
  <p:notesSz cx="6858000" cy="9144000"/>
  <p:embeddedFontLst>
    <p:embeddedFont>
      <p:font typeface="나눔고딕" panose="020D0604000000000000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619355" y="2233183"/>
            <a:ext cx="4421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놓지마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3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정신줄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142213" y="5607454"/>
            <a:ext cx="1357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최승원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전정욱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38254" y="2008221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2DE810A-AE41-4E2C-8C3D-8E42067CBDB1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207430" y="440716"/>
              <a:ext cx="17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놓지마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정신줄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159192" y="182880"/>
              <a:ext cx="1852488" cy="854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52812" y="876552"/>
            <a:ext cx="9148638" cy="741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DBB0C4-7363-4B4A-9142-743D9695D335}"/>
              </a:ext>
            </a:extLst>
          </p:cNvPr>
          <p:cNvSpPr txBox="1"/>
          <p:nvPr/>
        </p:nvSpPr>
        <p:spPr>
          <a:xfrm>
            <a:off x="2294456" y="194495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기능 설명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채팅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AB0984E-74AF-42D9-B0D2-56DB1AE79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t="72771" r="50899" b="8145"/>
          <a:stretch/>
        </p:blipFill>
        <p:spPr>
          <a:xfrm>
            <a:off x="432747" y="1294944"/>
            <a:ext cx="9838782" cy="231904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9B75F8-B7BE-4A01-8687-179990C9B853}"/>
              </a:ext>
            </a:extLst>
          </p:cNvPr>
          <p:cNvSpPr/>
          <p:nvPr/>
        </p:nvSpPr>
        <p:spPr>
          <a:xfrm>
            <a:off x="1170878" y="3850792"/>
            <a:ext cx="10518182" cy="148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다른 유저와 채팅을 할 수 있음</a:t>
            </a:r>
            <a:endParaRPr lang="en-US" altLang="ko-KR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보내기를 누르면 서버에 채팅이 보내지고</a:t>
            </a:r>
            <a:br>
              <a:rPr lang="en-US" altLang="ko-KR" sz="2400" dirty="0"/>
            </a:br>
            <a:r>
              <a:rPr lang="ko-KR" altLang="en-US" sz="2400" dirty="0"/>
              <a:t>모든 사용자에게 보냄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4898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2DE810A-AE41-4E2C-8C3D-8E42067CBDB1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207430" y="440716"/>
              <a:ext cx="17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놓지마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정신줄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159192" y="182880"/>
              <a:ext cx="1852488" cy="854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52812" y="876552"/>
            <a:ext cx="9148638" cy="741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DBB0C4-7363-4B4A-9142-743D9695D335}"/>
              </a:ext>
            </a:extLst>
          </p:cNvPr>
          <p:cNvSpPr txBox="1"/>
          <p:nvPr/>
        </p:nvSpPr>
        <p:spPr>
          <a:xfrm>
            <a:off x="2294455" y="194495"/>
            <a:ext cx="555600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기능 설명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답 맞추기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CC2277C-9294-46CC-B684-4ACB0F6F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0" y="1763694"/>
            <a:ext cx="4848370" cy="421775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2F456BA-4EF6-40B8-80BD-0BEFBB36A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57" y="3724261"/>
            <a:ext cx="3111562" cy="210359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4720FC-96FC-40B7-BA15-6A60F710F323}"/>
              </a:ext>
            </a:extLst>
          </p:cNvPr>
          <p:cNvSpPr/>
          <p:nvPr/>
        </p:nvSpPr>
        <p:spPr>
          <a:xfrm>
            <a:off x="5486400" y="1450779"/>
            <a:ext cx="6202660" cy="1821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채팅창에 정답 단어를 입력할 시</a:t>
            </a:r>
            <a:br>
              <a:rPr lang="en-US" altLang="ko-KR" sz="2400" dirty="0"/>
            </a:br>
            <a:r>
              <a:rPr lang="ko-KR" altLang="en-US" sz="2400" dirty="0"/>
              <a:t>서버에게 보내지고 정답일 경우</a:t>
            </a:r>
            <a:br>
              <a:rPr lang="en-US" altLang="ko-KR" sz="2400" dirty="0"/>
            </a:br>
            <a:r>
              <a:rPr lang="ko-KR" altLang="en-US" sz="2400" dirty="0"/>
              <a:t>정답창과 함께</a:t>
            </a:r>
            <a:r>
              <a:rPr lang="en-US" altLang="ko-KR" sz="2400" dirty="0"/>
              <a:t> </a:t>
            </a:r>
            <a:r>
              <a:rPr lang="ko-KR" altLang="en-US" sz="2400" dirty="0"/>
              <a:t>정답을 표시</a:t>
            </a:r>
            <a:br>
              <a:rPr lang="en-US" altLang="ko-KR" sz="2400" dirty="0"/>
            </a:br>
            <a:r>
              <a:rPr lang="ko-KR" altLang="en-US" sz="2400" dirty="0"/>
              <a:t>다음 차례는 정답자로 지정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8220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2DE810A-AE41-4E2C-8C3D-8E42067CBDB1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207430" y="440716"/>
              <a:ext cx="17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놓지마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정신줄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159192" y="182880"/>
              <a:ext cx="1852488" cy="854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52812" y="876552"/>
            <a:ext cx="9148638" cy="741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DBB0C4-7363-4B4A-9142-743D9695D335}"/>
              </a:ext>
            </a:extLst>
          </p:cNvPr>
          <p:cNvSpPr txBox="1"/>
          <p:nvPr/>
        </p:nvSpPr>
        <p:spPr>
          <a:xfrm>
            <a:off x="2294455" y="194495"/>
            <a:ext cx="509880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기능 설명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플레이 화면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9AA65F9-290D-40D7-B3B3-BA8A29FBE8AB}"/>
              </a:ext>
            </a:extLst>
          </p:cNvPr>
          <p:cNvGrpSpPr/>
          <p:nvPr/>
        </p:nvGrpSpPr>
        <p:grpSpPr>
          <a:xfrm>
            <a:off x="468951" y="1757684"/>
            <a:ext cx="7529155" cy="4155525"/>
            <a:chOff x="468951" y="1351457"/>
            <a:chExt cx="8556013" cy="4722273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42DE0F5-1F1E-4F7B-A673-0D8494A00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15" b="4053"/>
            <a:stretch/>
          </p:blipFill>
          <p:spPr>
            <a:xfrm>
              <a:off x="468951" y="1351457"/>
              <a:ext cx="4181108" cy="4722273"/>
            </a:xfrm>
            <a:prstGeom prst="rect">
              <a:avLst/>
            </a:prstGeom>
          </p:spPr>
        </p:pic>
        <p:pic>
          <p:nvPicPr>
            <p:cNvPr id="13" name="그림 1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AF08DEA-05AE-4332-B485-8DCF7FD5B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15" b="4204"/>
            <a:stretch/>
          </p:blipFill>
          <p:spPr>
            <a:xfrm>
              <a:off x="4843856" y="1351457"/>
              <a:ext cx="4181108" cy="471485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2A91B4-F285-49BC-8664-54F165B367AD}"/>
                </a:ext>
              </a:extLst>
            </p:cNvPr>
            <p:cNvSpPr/>
            <p:nvPr/>
          </p:nvSpPr>
          <p:spPr>
            <a:xfrm>
              <a:off x="2141137" y="1699261"/>
              <a:ext cx="1059904" cy="32410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100FC40-2CED-4BE4-9F35-300D1D651B42}"/>
              </a:ext>
            </a:extLst>
          </p:cNvPr>
          <p:cNvSpPr txBox="1"/>
          <p:nvPr/>
        </p:nvSpPr>
        <p:spPr>
          <a:xfrm>
            <a:off x="1476655" y="12949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출제자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42A88D-6AFF-4794-8103-DB5CB790BDAA}"/>
              </a:ext>
            </a:extLst>
          </p:cNvPr>
          <p:cNvSpPr txBox="1"/>
          <p:nvPr/>
        </p:nvSpPr>
        <p:spPr>
          <a:xfrm>
            <a:off x="5501125" y="12949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화면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40F5F6-8851-454F-8CA0-58A14D5ED161}"/>
              </a:ext>
            </a:extLst>
          </p:cNvPr>
          <p:cNvSpPr/>
          <p:nvPr/>
        </p:nvSpPr>
        <p:spPr>
          <a:xfrm>
            <a:off x="7974295" y="1450779"/>
            <a:ext cx="4148257" cy="1378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출제자는 정답단어가 보임</a:t>
            </a:r>
            <a:endParaRPr lang="en-US" altLang="ko-KR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색상</a:t>
            </a:r>
            <a:r>
              <a:rPr lang="en-US" altLang="ko-KR" sz="2400" dirty="0"/>
              <a:t>, </a:t>
            </a:r>
            <a:r>
              <a:rPr lang="ko-KR" altLang="en-US" sz="2400" dirty="0"/>
              <a:t>굵기를 선택하여</a:t>
            </a:r>
            <a:br>
              <a:rPr lang="en-US" altLang="ko-KR" sz="2400" dirty="0"/>
            </a:br>
            <a:r>
              <a:rPr lang="ko-KR" altLang="en-US" sz="2400" dirty="0"/>
              <a:t>그림을 그릴 수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2581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EB6D025-7347-4777-AF78-A2069000C725}"/>
              </a:ext>
            </a:extLst>
          </p:cNvPr>
          <p:cNvSpPr/>
          <p:nvPr/>
        </p:nvSpPr>
        <p:spPr>
          <a:xfrm>
            <a:off x="2965048" y="2310521"/>
            <a:ext cx="6261904" cy="22369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dirty="0"/>
              <a:t>어려웠던 점</a:t>
            </a:r>
          </a:p>
        </p:txBody>
      </p:sp>
    </p:spTree>
    <p:extLst>
      <p:ext uri="{BB962C8B-B14F-4D97-AF65-F5344CB8AC3E}">
        <p14:creationId xmlns:p14="http://schemas.microsoft.com/office/powerpoint/2010/main" val="179739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0AD2A9-EF3F-45D3-AC00-9B682955B089}"/>
              </a:ext>
            </a:extLst>
          </p:cNvPr>
          <p:cNvSpPr txBox="1"/>
          <p:nvPr/>
        </p:nvSpPr>
        <p:spPr>
          <a:xfrm>
            <a:off x="555585" y="367633"/>
            <a:ext cx="6493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한붓그리기가 되어 버림</a:t>
            </a:r>
          </a:p>
        </p:txBody>
      </p:sp>
      <p:pic>
        <p:nvPicPr>
          <p:cNvPr id="4" name="한붓그리기 오류">
            <a:hlinkClick r:id="" action="ppaction://media"/>
            <a:extLst>
              <a:ext uri="{FF2B5EF4-FFF2-40B4-BE49-F238E27FC236}">
                <a16:creationId xmlns:a16="http://schemas.microsoft.com/office/drawing/2014/main" id="{25186093-A097-4A30-9D23-589B5358535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1972" y="88723"/>
            <a:ext cx="8108055" cy="65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5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EB6D025-7347-4777-AF78-A2069000C725}"/>
              </a:ext>
            </a:extLst>
          </p:cNvPr>
          <p:cNvSpPr/>
          <p:nvPr/>
        </p:nvSpPr>
        <p:spPr>
          <a:xfrm>
            <a:off x="2965048" y="2310521"/>
            <a:ext cx="6261904" cy="22369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4107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154998" y="363952"/>
            <a:ext cx="182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4265103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710928" y="1429241"/>
            <a:ext cx="288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놓지마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정신줄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AC660B9-F16D-4107-98F4-8C3DFA9A4445}"/>
              </a:ext>
            </a:extLst>
          </p:cNvPr>
          <p:cNvGrpSpPr/>
          <p:nvPr/>
        </p:nvGrpSpPr>
        <p:grpSpPr>
          <a:xfrm>
            <a:off x="4583397" y="2308367"/>
            <a:ext cx="3135313" cy="2888714"/>
            <a:chOff x="4583397" y="2516713"/>
            <a:chExt cx="3135313" cy="28887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BEA385-4253-4749-B8C1-9ACBAE8622A7}"/>
                </a:ext>
              </a:extLst>
            </p:cNvPr>
            <p:cNvSpPr txBox="1"/>
            <p:nvPr/>
          </p:nvSpPr>
          <p:spPr>
            <a:xfrm>
              <a:off x="4583398" y="2516713"/>
              <a:ext cx="313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 및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활용방안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기대효과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9F8AD0-7BC8-473F-B209-B77428A0C729}"/>
                </a:ext>
              </a:extLst>
            </p:cNvPr>
            <p:cNvSpPr txBox="1"/>
            <p:nvPr/>
          </p:nvSpPr>
          <p:spPr>
            <a:xfrm>
              <a:off x="4583398" y="3123475"/>
              <a:ext cx="313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 및 동작 설명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9189D7-8C56-435A-8DD9-504E21564A52}"/>
                </a:ext>
              </a:extLst>
            </p:cNvPr>
            <p:cNvSpPr txBox="1"/>
            <p:nvPr/>
          </p:nvSpPr>
          <p:spPr>
            <a:xfrm>
              <a:off x="4583397" y="3730237"/>
              <a:ext cx="3135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기능 설명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032573-D031-4AF4-9881-65B1E2B0DD0F}"/>
                </a:ext>
              </a:extLst>
            </p:cNvPr>
            <p:cNvSpPr txBox="1"/>
            <p:nvPr/>
          </p:nvSpPr>
          <p:spPr>
            <a:xfrm>
              <a:off x="4583397" y="4367777"/>
              <a:ext cx="3135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핵심 기술 설명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A5FFA-9888-4720-829C-BD3ECD6020BC}"/>
                </a:ext>
              </a:extLst>
            </p:cNvPr>
            <p:cNvSpPr txBox="1"/>
            <p:nvPr/>
          </p:nvSpPr>
          <p:spPr>
            <a:xfrm>
              <a:off x="4583397" y="5005317"/>
              <a:ext cx="3135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개발환경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ADF20E9-5909-4778-9629-41C145AC6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AA7A4A-C2D8-4592-9F30-BF1C84C75F45}"/>
                </a:ext>
              </a:extLst>
            </p:cNvPr>
            <p:cNvSpPr txBox="1"/>
            <p:nvPr/>
          </p:nvSpPr>
          <p:spPr>
            <a:xfrm>
              <a:off x="207430" y="440716"/>
              <a:ext cx="17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놓지마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정신줄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D07E5D8-DC9A-4071-B80B-B7BA28A114D9}"/>
                </a:ext>
              </a:extLst>
            </p:cNvPr>
            <p:cNvSpPr/>
            <p:nvPr/>
          </p:nvSpPr>
          <p:spPr>
            <a:xfrm>
              <a:off x="159192" y="182880"/>
              <a:ext cx="1852488" cy="854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381227-3317-4785-83ED-30352AA1C9A9}"/>
              </a:ext>
            </a:extLst>
          </p:cNvPr>
          <p:cNvSpPr/>
          <p:nvPr/>
        </p:nvSpPr>
        <p:spPr>
          <a:xfrm>
            <a:off x="766638" y="1991159"/>
            <a:ext cx="108348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여러 사용자가 자바 </a:t>
            </a:r>
            <a:r>
              <a:rPr lang="en-US" altLang="ko-KR" sz="2400" dirty="0"/>
              <a:t>GUI</a:t>
            </a:r>
            <a:r>
              <a:rPr lang="ko-KR" altLang="en-US" sz="2400" dirty="0"/>
              <a:t>와 소켓 통신을 이용하여 그림을 그려 답을 맞히며 승자에게 기쁨을 패자에게 격려를 주기 위한 즐거운 그림 맞히기 놀이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0A89E4-B483-4705-BA4C-6A685B0F01DC}"/>
              </a:ext>
            </a:extLst>
          </p:cNvPr>
          <p:cNvCxnSpPr>
            <a:cxnSpLocks/>
          </p:cNvCxnSpPr>
          <p:nvPr/>
        </p:nvCxnSpPr>
        <p:spPr>
          <a:xfrm>
            <a:off x="2452812" y="876552"/>
            <a:ext cx="9148638" cy="741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000622-40BF-4446-B66A-7538510C6C54}"/>
              </a:ext>
            </a:extLst>
          </p:cNvPr>
          <p:cNvSpPr txBox="1"/>
          <p:nvPr/>
        </p:nvSpPr>
        <p:spPr>
          <a:xfrm>
            <a:off x="789747" y="1252523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14F179-09C9-48C8-A5AB-B187BA04B33B}"/>
              </a:ext>
            </a:extLst>
          </p:cNvPr>
          <p:cNvSpPr/>
          <p:nvPr/>
        </p:nvSpPr>
        <p:spPr>
          <a:xfrm>
            <a:off x="766638" y="4144761"/>
            <a:ext cx="10834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400" dirty="0"/>
              <a:t>쉬는 시간에 학생들이 삼삼오오 모여 창의력을 기르고 그림에 대한 정답을 유추하는 과정에서 사용자는 추리력</a:t>
            </a:r>
            <a:r>
              <a:rPr lang="en-US" altLang="ko-KR" sz="2400" dirty="0"/>
              <a:t>, </a:t>
            </a:r>
            <a:r>
              <a:rPr lang="ko-KR" altLang="ko-KR" sz="2400" dirty="0"/>
              <a:t>창의력 등 다방면에서 오감 발달에 영향을 줄 수 있음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0F8B47-DCA2-4446-B38B-DA8970B4A373}"/>
              </a:ext>
            </a:extLst>
          </p:cNvPr>
          <p:cNvSpPr txBox="1"/>
          <p:nvPr/>
        </p:nvSpPr>
        <p:spPr>
          <a:xfrm>
            <a:off x="789746" y="3406125"/>
            <a:ext cx="4025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활용방안 및 기대효과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14286F-2408-4EF3-A11B-199F77A8973C}"/>
              </a:ext>
            </a:extLst>
          </p:cNvPr>
          <p:cNvSpPr txBox="1"/>
          <p:nvPr/>
        </p:nvSpPr>
        <p:spPr>
          <a:xfrm>
            <a:off x="2294456" y="194495"/>
            <a:ext cx="62013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개요 및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활용방안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14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2DE810A-AE41-4E2C-8C3D-8E42067CBDB1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207430" y="440716"/>
              <a:ext cx="17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놓지마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정신줄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159192" y="182880"/>
              <a:ext cx="1852488" cy="854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52812" y="876552"/>
            <a:ext cx="9148638" cy="741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294456" y="194495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구성 및 동작 설명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0D9BD2-E1AF-42B2-ACBC-DE525FD31C6B}"/>
              </a:ext>
            </a:extLst>
          </p:cNvPr>
          <p:cNvPicPr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35" y="1185969"/>
            <a:ext cx="8407930" cy="545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2B79E8-D403-4626-9547-B9A57D032A3B}"/>
              </a:ext>
            </a:extLst>
          </p:cNvPr>
          <p:cNvSpPr txBox="1"/>
          <p:nvPr/>
        </p:nvSpPr>
        <p:spPr>
          <a:xfrm>
            <a:off x="789747" y="1252523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84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2DE810A-AE41-4E2C-8C3D-8E42067CBDB1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207430" y="440716"/>
              <a:ext cx="17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놓지마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정신줄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159192" y="182880"/>
              <a:ext cx="1852488" cy="854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D54E8B-319E-49A7-943F-3759933F4521}"/>
              </a:ext>
            </a:extLst>
          </p:cNvPr>
          <p:cNvSpPr/>
          <p:nvPr/>
        </p:nvSpPr>
        <p:spPr>
          <a:xfrm>
            <a:off x="766638" y="1294943"/>
            <a:ext cx="10834812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/>
              <a:t>소켓통신을 이용한 프로그램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/>
              <a:t>그래픽을 이용한 그림 그리기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/>
              <a:t>유저 간의 채팅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DB</a:t>
            </a:r>
            <a:r>
              <a:rPr lang="ko-KR" altLang="ko-KR" sz="2400" dirty="0"/>
              <a:t>를 이용한 로그인</a:t>
            </a:r>
            <a:r>
              <a:rPr lang="en-US" altLang="ko-KR" sz="2400" dirty="0"/>
              <a:t> </a:t>
            </a:r>
            <a:r>
              <a:rPr lang="ko-KR" altLang="en-US" sz="2400" dirty="0"/>
              <a:t>및 득점</a:t>
            </a:r>
            <a:r>
              <a:rPr lang="ko-KR" altLang="ko-KR" sz="2400" dirty="0"/>
              <a:t>기능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52812" y="876552"/>
            <a:ext cx="9148638" cy="741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DBB0C4-7363-4B4A-9142-743D9695D335}"/>
              </a:ext>
            </a:extLst>
          </p:cNvPr>
          <p:cNvSpPr txBox="1"/>
          <p:nvPr/>
        </p:nvSpPr>
        <p:spPr>
          <a:xfrm>
            <a:off x="2294456" y="194495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핵심 기술 설명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57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2DE810A-AE41-4E2C-8C3D-8E42067CBDB1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207430" y="440716"/>
              <a:ext cx="17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놓지마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정신줄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159192" y="182880"/>
              <a:ext cx="1852488" cy="854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D54E8B-319E-49A7-943F-3759933F4521}"/>
              </a:ext>
            </a:extLst>
          </p:cNvPr>
          <p:cNvSpPr/>
          <p:nvPr/>
        </p:nvSpPr>
        <p:spPr>
          <a:xfrm>
            <a:off x="766638" y="1294943"/>
            <a:ext cx="10834812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jdk</a:t>
            </a:r>
            <a:r>
              <a:rPr lang="en-US" altLang="ko-KR" sz="2400" dirty="0"/>
              <a:t> 1.8.0_201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Git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Eclipse version 2018-12(4.10.0)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MySql</a:t>
            </a:r>
            <a:r>
              <a:rPr lang="en-US" altLang="ko-KR" sz="2400" dirty="0"/>
              <a:t> 8.0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52812" y="876552"/>
            <a:ext cx="9148638" cy="741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2FDFDF-1DAF-4D82-82E2-E48D8CBD4F36}"/>
              </a:ext>
            </a:extLst>
          </p:cNvPr>
          <p:cNvSpPr txBox="1"/>
          <p:nvPr/>
        </p:nvSpPr>
        <p:spPr>
          <a:xfrm>
            <a:off x="2294456" y="194495"/>
            <a:ext cx="59351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개발환경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2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2DE810A-AE41-4E2C-8C3D-8E42067CBDB1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207430" y="440716"/>
              <a:ext cx="17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놓지마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정신줄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159192" y="182880"/>
              <a:ext cx="1852488" cy="854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D54E8B-319E-49A7-943F-3759933F4521}"/>
              </a:ext>
            </a:extLst>
          </p:cNvPr>
          <p:cNvSpPr/>
          <p:nvPr/>
        </p:nvSpPr>
        <p:spPr>
          <a:xfrm>
            <a:off x="766638" y="2052714"/>
            <a:ext cx="108348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ko-KR" sz="2400" dirty="0"/>
              <a:t>사용자는 서버에 접속 </a:t>
            </a:r>
            <a:r>
              <a:rPr lang="ko-KR" altLang="en-US" sz="2400" dirty="0"/>
              <a:t>하고</a:t>
            </a:r>
            <a:br>
              <a:rPr lang="en-US" altLang="ko-KR" sz="2400" dirty="0"/>
            </a:br>
            <a:r>
              <a:rPr lang="ko-KR" altLang="en-US" sz="2400" dirty="0"/>
              <a:t>서버는 </a:t>
            </a:r>
            <a:r>
              <a:rPr lang="en-US" altLang="ko-KR" sz="2400" dirty="0"/>
              <a:t>DB</a:t>
            </a:r>
            <a:r>
              <a:rPr lang="ko-KR" altLang="ko-KR" sz="2400" dirty="0"/>
              <a:t>를 사용하여 로그인 및 회원가입을 할 수 있음</a:t>
            </a:r>
            <a:br>
              <a:rPr lang="en-US" altLang="ko-KR" sz="2400" dirty="0"/>
            </a:br>
            <a:endParaRPr lang="ko-KR" altLang="ko-KR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ko-KR" sz="2400" dirty="0"/>
              <a:t>사용자는 서버와 통신하며</a:t>
            </a:r>
            <a:br>
              <a:rPr lang="en-US" altLang="ko-KR" sz="2400" dirty="0"/>
            </a:br>
            <a:r>
              <a:rPr lang="ko-KR" altLang="ko-KR" sz="2400" dirty="0"/>
              <a:t>다른 사용자와 그림을 공유할 수 있음</a:t>
            </a:r>
            <a:br>
              <a:rPr lang="en-US" altLang="ko-KR" sz="2400" dirty="0"/>
            </a:br>
            <a:endParaRPr lang="ko-KR" altLang="ko-KR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ko-KR" sz="2400" dirty="0"/>
              <a:t>사용자는 공유된 그림을 보고</a:t>
            </a:r>
            <a:br>
              <a:rPr lang="en-US" altLang="ko-KR" sz="2400" dirty="0"/>
            </a:br>
            <a:r>
              <a:rPr lang="ko-KR" altLang="ko-KR" sz="2400" dirty="0"/>
              <a:t>그린 그림이 무엇인지 유추하며 답을 맞춤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52812" y="876552"/>
            <a:ext cx="9148638" cy="741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2FDFDF-1DAF-4D82-82E2-E48D8CBD4F36}"/>
              </a:ext>
            </a:extLst>
          </p:cNvPr>
          <p:cNvSpPr txBox="1"/>
          <p:nvPr/>
        </p:nvSpPr>
        <p:spPr>
          <a:xfrm>
            <a:off x="2294456" y="194495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구성 및 동작 설명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73632-6ED3-4DEC-BB7A-35EF59105936}"/>
              </a:ext>
            </a:extLst>
          </p:cNvPr>
          <p:cNvSpPr txBox="1"/>
          <p:nvPr/>
        </p:nvSpPr>
        <p:spPr>
          <a:xfrm>
            <a:off x="789747" y="1252523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동작설명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23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2DE810A-AE41-4E2C-8C3D-8E42067CBDB1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207430" y="440716"/>
              <a:ext cx="17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놓지마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정신줄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159192" y="182880"/>
              <a:ext cx="1852488" cy="854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52812" y="876552"/>
            <a:ext cx="9148638" cy="741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DBB0C4-7363-4B4A-9142-743D9695D335}"/>
              </a:ext>
            </a:extLst>
          </p:cNvPr>
          <p:cNvSpPr txBox="1"/>
          <p:nvPr/>
        </p:nvSpPr>
        <p:spPr>
          <a:xfrm>
            <a:off x="2294456" y="194495"/>
            <a:ext cx="54258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기능 설명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D8A1E14-E564-47FB-83F6-440F65CC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96" y="1450779"/>
            <a:ext cx="3504974" cy="471277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51CA5D-C7CA-41E1-96E3-95B8AAC17C9B}"/>
              </a:ext>
            </a:extLst>
          </p:cNvPr>
          <p:cNvSpPr/>
          <p:nvPr/>
        </p:nvSpPr>
        <p:spPr>
          <a:xfrm>
            <a:off x="6263202" y="1450779"/>
            <a:ext cx="5425858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첫 시작 시 서버와 연결됨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사용자가 아이디</a:t>
            </a:r>
            <a:r>
              <a:rPr lang="en-US" altLang="ko-KR" sz="2400" dirty="0"/>
              <a:t>, </a:t>
            </a:r>
            <a:r>
              <a:rPr lang="ko-KR" altLang="en-US" sz="2400" dirty="0"/>
              <a:t>패스워드 입력 시</a:t>
            </a:r>
            <a:br>
              <a:rPr lang="en-US" altLang="ko-KR" sz="2400" dirty="0"/>
            </a:br>
            <a:r>
              <a:rPr lang="ko-KR" altLang="en-US" sz="2400" dirty="0"/>
              <a:t>서버에 로그인 요청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정보가 일치할 시 게임방에 입장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4623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2DE810A-AE41-4E2C-8C3D-8E42067CBDB1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207430" y="440716"/>
              <a:ext cx="17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놓지마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정신줄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159192" y="182880"/>
              <a:ext cx="1852488" cy="854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52812" y="876552"/>
            <a:ext cx="9148638" cy="741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DBB0C4-7363-4B4A-9142-743D9695D335}"/>
              </a:ext>
            </a:extLst>
          </p:cNvPr>
          <p:cNvSpPr txBox="1"/>
          <p:nvPr/>
        </p:nvSpPr>
        <p:spPr>
          <a:xfrm>
            <a:off x="2294456" y="194495"/>
            <a:ext cx="586569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기능 설명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게임방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9A60A446-EEA2-4F89-9146-42A63E88E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1" b="12998"/>
          <a:stretch/>
        </p:blipFill>
        <p:spPr>
          <a:xfrm>
            <a:off x="712631" y="1450779"/>
            <a:ext cx="5550571" cy="462970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0A7FBAC-A7B5-4AA1-B99A-54F8A305E57F}"/>
              </a:ext>
            </a:extLst>
          </p:cNvPr>
          <p:cNvSpPr/>
          <p:nvPr/>
        </p:nvSpPr>
        <p:spPr>
          <a:xfrm>
            <a:off x="6263202" y="1450779"/>
            <a:ext cx="5425858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본인 아이디는 빨간색으로 표시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2</a:t>
            </a:r>
            <a:r>
              <a:rPr lang="ko-KR" altLang="en-US" sz="2400" dirty="0"/>
              <a:t>인 이상 접속 후</a:t>
            </a:r>
            <a:r>
              <a:rPr lang="en-US" altLang="ko-KR" sz="2400" dirty="0"/>
              <a:t>, </a:t>
            </a:r>
            <a:r>
              <a:rPr lang="ko-KR" altLang="en-US" sz="2400" dirty="0"/>
              <a:t>게임시작 버튼</a:t>
            </a:r>
            <a:br>
              <a:rPr lang="en-US" altLang="ko-KR" sz="2400" dirty="0"/>
            </a:br>
            <a:r>
              <a:rPr lang="ko-KR" altLang="en-US" sz="2400" dirty="0"/>
              <a:t>클릭 시 게임 진행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5395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225</Words>
  <Application>Microsoft Office PowerPoint</Application>
  <PresentationFormat>와이드스크린</PresentationFormat>
  <Paragraphs>61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Jeon JeongWook</cp:lastModifiedBy>
  <cp:revision>65</cp:revision>
  <dcterms:created xsi:type="dcterms:W3CDTF">2017-11-16T00:50:54Z</dcterms:created>
  <dcterms:modified xsi:type="dcterms:W3CDTF">2019-06-25T07:32:45Z</dcterms:modified>
</cp:coreProperties>
</file>