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7510a9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e7510a9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207de18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1207de18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207de18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1207de18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207de188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1207de188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7510a981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e7510a981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7510a981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e7510a981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7510a981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e7510a981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207de18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1207de18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7510a981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e7510a981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563" y="3654963"/>
            <a:ext cx="85206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Alexandre, Rodrigo and Lydia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MLOps Project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576" y="3120288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38875" y="3015350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9738" y="811171"/>
            <a:ext cx="6391101" cy="16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600"/>
              <a:t>Step 1 - Connect to an API to Retrieve Cryptocurrency Information</a:t>
            </a:r>
            <a:endParaRPr b="1" sz="185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3525" y="1949475"/>
            <a:ext cx="284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4625" y="1860650"/>
            <a:ext cx="5102575" cy="2134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6963" y="213713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36100" y="624425"/>
            <a:ext cx="6681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Step 2 - Build a Model to Predict BTC/USD on an Hourly Basis</a:t>
            </a:r>
            <a:endParaRPr b="1" sz="195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18751" y="1344050"/>
            <a:ext cx="4227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Alex : LSTM - Terrible results</a:t>
            </a:r>
            <a:endParaRPr b="1" sz="195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375" y="1784612"/>
            <a:ext cx="3391698" cy="106683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432651" y="1344050"/>
            <a:ext cx="4227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Lydia </a:t>
            </a:r>
            <a:r>
              <a:rPr b="1" lang="ca" sz="1700"/>
              <a:t>: ARIMA -  Best results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6348" y="1925975"/>
            <a:ext cx="31242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094651" y="2851450"/>
            <a:ext cx="4227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Rodrigo </a:t>
            </a:r>
            <a:r>
              <a:rPr b="1" lang="ca" sz="1700"/>
              <a:t>: XGBoost -  Terrible results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29800" y="3456400"/>
            <a:ext cx="3764530" cy="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6963" y="213713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43875" y="538950"/>
            <a:ext cx="6681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Step 3 - Deploy</a:t>
            </a:r>
            <a:endParaRPr b="1" sz="195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34275" y="1173125"/>
            <a:ext cx="42276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Alex : Tried EC2 instance.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Settled on sagemaker notebooks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/>
              <a:t>Live demo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432651" y="1344050"/>
            <a:ext cx="4227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Lydia : ARIMA -  Best results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156801" y="2817300"/>
            <a:ext cx="4227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Rodrigo : XGBoost -  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900" y="2191025"/>
            <a:ext cx="3103425" cy="213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Deploying Models to Production with MLFlow and SeageMaker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893525" y="1949475"/>
            <a:ext cx="284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6100" y="1973000"/>
            <a:ext cx="2083600" cy="11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42775" y="3292550"/>
            <a:ext cx="31563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Mlflow (ML Lifecycle)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AWS CLI : manage AWS services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480300" y="1312325"/>
            <a:ext cx="3379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ca" sz="1800">
                <a:solidFill>
                  <a:schemeClr val="dk2"/>
                </a:solidFill>
              </a:rPr>
              <a:t>set virtual </a:t>
            </a:r>
            <a:r>
              <a:rPr lang="ca" sz="1800">
                <a:solidFill>
                  <a:schemeClr val="dk2"/>
                </a:solidFill>
              </a:rPr>
              <a:t>environment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ca" sz="1800">
                <a:solidFill>
                  <a:schemeClr val="dk2"/>
                </a:solidFill>
              </a:rPr>
              <a:t>install req.txt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ca" sz="1800">
                <a:solidFill>
                  <a:schemeClr val="dk2"/>
                </a:solidFill>
              </a:rPr>
              <a:t>setup AWS IAM user and AWS CLI config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2" name="Google Shape;102;p17"/>
          <p:cNvCxnSpPr>
            <a:stCxn id="99" idx="3"/>
          </p:cNvCxnSpPr>
          <p:nvPr/>
        </p:nvCxnSpPr>
        <p:spPr>
          <a:xfrm flipH="1" rot="10800000">
            <a:off x="3059700" y="1820838"/>
            <a:ext cx="1224000" cy="7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101" idx="2"/>
          </p:cNvCxnSpPr>
          <p:nvPr/>
        </p:nvCxnSpPr>
        <p:spPr>
          <a:xfrm>
            <a:off x="6170200" y="2774525"/>
            <a:ext cx="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480300" y="3235925"/>
            <a:ext cx="3642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train.py :track metrics in mlflow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Deploying Models to Production with MLFlow and SeageMaker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93525" y="1949475"/>
            <a:ext cx="2843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3" name="Google Shape;113;p18"/>
          <p:cNvCxnSpPr/>
          <p:nvPr/>
        </p:nvCxnSpPr>
        <p:spPr>
          <a:xfrm>
            <a:off x="2135325" y="2190800"/>
            <a:ext cx="0" cy="46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 txBox="1"/>
          <p:nvPr/>
        </p:nvSpPr>
        <p:spPr>
          <a:xfrm>
            <a:off x="740125" y="1520863"/>
            <a:ext cx="3642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train.py :track metrics in mlflow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814925" y="2680088"/>
            <a:ext cx="33144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artifact directory of the selected model in mlruns folder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 flipH="1" rot="10800000">
            <a:off x="3890775" y="3157075"/>
            <a:ext cx="10872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5259550" y="2084100"/>
            <a:ext cx="2843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Build</a:t>
            </a:r>
            <a:r>
              <a:rPr lang="ca" sz="1800">
                <a:solidFill>
                  <a:schemeClr val="dk2"/>
                </a:solidFill>
              </a:rPr>
              <a:t> a Docker image and push it to AWS ECR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8" name="Google Shape;118;p18"/>
          <p:cNvCxnSpPr/>
          <p:nvPr/>
        </p:nvCxnSpPr>
        <p:spPr>
          <a:xfrm>
            <a:off x="6668050" y="2986875"/>
            <a:ext cx="26100" cy="47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5358025" y="3602575"/>
            <a:ext cx="3170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arimadeploy.py : Deploy image to Sagemaker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6">
            <a:alphaModFix/>
          </a:blip>
          <a:srcRect b="0" l="9641" r="0" t="59982"/>
          <a:stretch/>
        </p:blipFill>
        <p:spPr>
          <a:xfrm>
            <a:off x="4926600" y="1049550"/>
            <a:ext cx="3319887" cy="8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Deploying Models to Production with MLFlow and SeageMaker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814925" y="1576550"/>
            <a:ext cx="32622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fetch_bucket.py: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Stores fetched btc data to a s3 bucket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435050" y="1149500"/>
            <a:ext cx="3790500" cy="19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test_model.py : use the stored data. </a:t>
            </a:r>
            <a:r>
              <a:rPr lang="ca" sz="1800">
                <a:solidFill>
                  <a:schemeClr val="dk2"/>
                </a:solidFill>
              </a:rPr>
              <a:t>Predict</a:t>
            </a:r>
            <a:r>
              <a:rPr lang="ca" sz="1800">
                <a:solidFill>
                  <a:schemeClr val="dk2"/>
                </a:solidFill>
              </a:rPr>
              <a:t> in based to that data; if R2 score &lt; 0.80 retrain the model and save the new version of the model into s3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825" y="2823972"/>
            <a:ext cx="5807192" cy="5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4550" y="2996825"/>
            <a:ext cx="2236800" cy="144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925" y="3459715"/>
            <a:ext cx="2236800" cy="905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6963" y="213713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543875" y="538950"/>
            <a:ext cx="66819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700"/>
              <a:t>Alerting system on discord</a:t>
            </a:r>
            <a:endParaRPr b="1" sz="1950">
              <a:solidFill>
                <a:srgbClr val="E6EDF3"/>
              </a:solidFill>
              <a:highlight>
                <a:srgbClr val="0D111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525" y="1719426"/>
            <a:ext cx="7568449" cy="12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863" y="479225"/>
            <a:ext cx="1570875" cy="157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814925" y="624425"/>
            <a:ext cx="5069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Next Steps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14925" y="1576550"/>
            <a:ext cx="66258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-Use Lambda functions to automate the re-training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