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i1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i1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i16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i16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i18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i18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i19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i19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i20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i20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i2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i2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i23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i23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i24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i24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i26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i26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i27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i27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i1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i1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i28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i28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i28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i28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i31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i31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i33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i33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i3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i3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i36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i36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i37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i37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i38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i38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i389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i389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i39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i39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i2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i2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5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5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i7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i7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i8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i8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104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104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i11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i11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i13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i13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11" Type="http://schemas.openxmlformats.org/officeDocument/2006/relationships/image" Target="../media/image17.png"/><Relationship Id="rId10" Type="http://schemas.openxmlformats.org/officeDocument/2006/relationships/image" Target="../media/image6.png"/><Relationship Id="rId12" Type="http://schemas.openxmlformats.org/officeDocument/2006/relationships/image" Target="../media/image2.png"/><Relationship Id="rId9" Type="http://schemas.openxmlformats.org/officeDocument/2006/relationships/image" Target="../media/image23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6.png"/><Relationship Id="rId4" Type="http://schemas.openxmlformats.org/officeDocument/2006/relationships/image" Target="../media/image88.png"/><Relationship Id="rId5" Type="http://schemas.openxmlformats.org/officeDocument/2006/relationships/image" Target="../media/image90.png"/><Relationship Id="rId6" Type="http://schemas.openxmlformats.org/officeDocument/2006/relationships/image" Target="../media/image101.png"/><Relationship Id="rId7" Type="http://schemas.openxmlformats.org/officeDocument/2006/relationships/image" Target="../media/image95.png"/><Relationship Id="rId8" Type="http://schemas.openxmlformats.org/officeDocument/2006/relationships/image" Target="../media/image9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0.png"/><Relationship Id="rId10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1.png"/><Relationship Id="rId4" Type="http://schemas.openxmlformats.org/officeDocument/2006/relationships/image" Target="../media/image97.png"/><Relationship Id="rId9" Type="http://schemas.openxmlformats.org/officeDocument/2006/relationships/image" Target="../media/image105.png"/><Relationship Id="rId5" Type="http://schemas.openxmlformats.org/officeDocument/2006/relationships/image" Target="../media/image94.png"/><Relationship Id="rId6" Type="http://schemas.openxmlformats.org/officeDocument/2006/relationships/image" Target="../media/image92.png"/><Relationship Id="rId7" Type="http://schemas.openxmlformats.org/officeDocument/2006/relationships/image" Target="../media/image103.png"/><Relationship Id="rId8" Type="http://schemas.openxmlformats.org/officeDocument/2006/relationships/image" Target="../media/image99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2.png"/><Relationship Id="rId4" Type="http://schemas.openxmlformats.org/officeDocument/2006/relationships/image" Target="../media/image104.png"/><Relationship Id="rId9" Type="http://schemas.openxmlformats.org/officeDocument/2006/relationships/image" Target="../media/image110.png"/><Relationship Id="rId5" Type="http://schemas.openxmlformats.org/officeDocument/2006/relationships/image" Target="../media/image109.png"/><Relationship Id="rId6" Type="http://schemas.openxmlformats.org/officeDocument/2006/relationships/image" Target="../media/image113.png"/><Relationship Id="rId7" Type="http://schemas.openxmlformats.org/officeDocument/2006/relationships/image" Target="../media/image106.png"/><Relationship Id="rId8" Type="http://schemas.openxmlformats.org/officeDocument/2006/relationships/image" Target="../media/image1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1.png"/><Relationship Id="rId4" Type="http://schemas.openxmlformats.org/officeDocument/2006/relationships/image" Target="../media/image114.png"/><Relationship Id="rId5" Type="http://schemas.openxmlformats.org/officeDocument/2006/relationships/image" Target="../media/image107.png"/><Relationship Id="rId6" Type="http://schemas.openxmlformats.org/officeDocument/2006/relationships/image" Target="../media/image1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6.png"/><Relationship Id="rId4" Type="http://schemas.openxmlformats.org/officeDocument/2006/relationships/image" Target="../media/image112.png"/><Relationship Id="rId5" Type="http://schemas.openxmlformats.org/officeDocument/2006/relationships/image" Target="../media/image12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4.png"/><Relationship Id="rId10" Type="http://schemas.openxmlformats.org/officeDocument/2006/relationships/image" Target="../media/image127.png"/><Relationship Id="rId13" Type="http://schemas.openxmlformats.org/officeDocument/2006/relationships/image" Target="../media/image137.png"/><Relationship Id="rId1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5.png"/><Relationship Id="rId4" Type="http://schemas.openxmlformats.org/officeDocument/2006/relationships/image" Target="../media/image120.png"/><Relationship Id="rId9" Type="http://schemas.openxmlformats.org/officeDocument/2006/relationships/image" Target="../media/image130.png"/><Relationship Id="rId15" Type="http://schemas.openxmlformats.org/officeDocument/2006/relationships/image" Target="../media/image134.png"/><Relationship Id="rId14" Type="http://schemas.openxmlformats.org/officeDocument/2006/relationships/image" Target="../media/image125.png"/><Relationship Id="rId16" Type="http://schemas.openxmlformats.org/officeDocument/2006/relationships/image" Target="../media/image128.png"/><Relationship Id="rId5" Type="http://schemas.openxmlformats.org/officeDocument/2006/relationships/image" Target="../media/image122.png"/><Relationship Id="rId6" Type="http://schemas.openxmlformats.org/officeDocument/2006/relationships/image" Target="../media/image126.png"/><Relationship Id="rId7" Type="http://schemas.openxmlformats.org/officeDocument/2006/relationships/image" Target="../media/image118.png"/><Relationship Id="rId8" Type="http://schemas.openxmlformats.org/officeDocument/2006/relationships/image" Target="../media/image1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0.png"/><Relationship Id="rId4" Type="http://schemas.openxmlformats.org/officeDocument/2006/relationships/image" Target="../media/image131.png"/><Relationship Id="rId5" Type="http://schemas.openxmlformats.org/officeDocument/2006/relationships/image" Target="../media/image141.png"/><Relationship Id="rId6" Type="http://schemas.openxmlformats.org/officeDocument/2006/relationships/image" Target="../media/image13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5.png"/><Relationship Id="rId10" Type="http://schemas.openxmlformats.org/officeDocument/2006/relationships/image" Target="../media/image138.png"/><Relationship Id="rId13" Type="http://schemas.openxmlformats.org/officeDocument/2006/relationships/image" Target="../media/image143.png"/><Relationship Id="rId1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6.png"/><Relationship Id="rId4" Type="http://schemas.openxmlformats.org/officeDocument/2006/relationships/image" Target="../media/image142.png"/><Relationship Id="rId9" Type="http://schemas.openxmlformats.org/officeDocument/2006/relationships/image" Target="../media/image145.png"/><Relationship Id="rId15" Type="http://schemas.openxmlformats.org/officeDocument/2006/relationships/image" Target="../media/image144.png"/><Relationship Id="rId14" Type="http://schemas.openxmlformats.org/officeDocument/2006/relationships/image" Target="../media/image147.png"/><Relationship Id="rId17" Type="http://schemas.openxmlformats.org/officeDocument/2006/relationships/image" Target="../media/image150.png"/><Relationship Id="rId16" Type="http://schemas.openxmlformats.org/officeDocument/2006/relationships/image" Target="../media/image148.png"/><Relationship Id="rId5" Type="http://schemas.openxmlformats.org/officeDocument/2006/relationships/image" Target="../media/image70.png"/><Relationship Id="rId6" Type="http://schemas.openxmlformats.org/officeDocument/2006/relationships/image" Target="../media/image132.png"/><Relationship Id="rId7" Type="http://schemas.openxmlformats.org/officeDocument/2006/relationships/image" Target="../media/image236.png"/><Relationship Id="rId8" Type="http://schemas.openxmlformats.org/officeDocument/2006/relationships/image" Target="../media/image7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4.png"/><Relationship Id="rId4" Type="http://schemas.openxmlformats.org/officeDocument/2006/relationships/image" Target="../media/image149.png"/><Relationship Id="rId9" Type="http://schemas.openxmlformats.org/officeDocument/2006/relationships/image" Target="../media/image162.png"/><Relationship Id="rId5" Type="http://schemas.openxmlformats.org/officeDocument/2006/relationships/image" Target="../media/image139.png"/><Relationship Id="rId6" Type="http://schemas.openxmlformats.org/officeDocument/2006/relationships/image" Target="../media/image155.png"/><Relationship Id="rId7" Type="http://schemas.openxmlformats.org/officeDocument/2006/relationships/image" Target="../media/image151.png"/><Relationship Id="rId8" Type="http://schemas.openxmlformats.org/officeDocument/2006/relationships/image" Target="../media/image1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5.png"/><Relationship Id="rId4" Type="http://schemas.openxmlformats.org/officeDocument/2006/relationships/image" Target="../media/image160.png"/><Relationship Id="rId5" Type="http://schemas.openxmlformats.org/officeDocument/2006/relationships/image" Target="../media/image1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6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6.png"/><Relationship Id="rId4" Type="http://schemas.openxmlformats.org/officeDocument/2006/relationships/image" Target="../media/image152.png"/><Relationship Id="rId5" Type="http://schemas.openxmlformats.org/officeDocument/2006/relationships/image" Target="../media/image166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7.png"/><Relationship Id="rId10" Type="http://schemas.openxmlformats.org/officeDocument/2006/relationships/image" Target="../media/image170.png"/><Relationship Id="rId13" Type="http://schemas.openxmlformats.org/officeDocument/2006/relationships/image" Target="../media/image173.png"/><Relationship Id="rId1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3.png"/><Relationship Id="rId4" Type="http://schemas.openxmlformats.org/officeDocument/2006/relationships/image" Target="../media/image200.png"/><Relationship Id="rId9" Type="http://schemas.openxmlformats.org/officeDocument/2006/relationships/image" Target="../media/image169.png"/><Relationship Id="rId15" Type="http://schemas.openxmlformats.org/officeDocument/2006/relationships/image" Target="../media/image172.png"/><Relationship Id="rId14" Type="http://schemas.openxmlformats.org/officeDocument/2006/relationships/image" Target="../media/image183.png"/><Relationship Id="rId17" Type="http://schemas.openxmlformats.org/officeDocument/2006/relationships/image" Target="../media/image171.png"/><Relationship Id="rId16" Type="http://schemas.openxmlformats.org/officeDocument/2006/relationships/image" Target="../media/image185.png"/><Relationship Id="rId5" Type="http://schemas.openxmlformats.org/officeDocument/2006/relationships/image" Target="../media/image159.png"/><Relationship Id="rId6" Type="http://schemas.openxmlformats.org/officeDocument/2006/relationships/image" Target="../media/image163.png"/><Relationship Id="rId18" Type="http://schemas.openxmlformats.org/officeDocument/2006/relationships/image" Target="../media/image164.png"/><Relationship Id="rId7" Type="http://schemas.openxmlformats.org/officeDocument/2006/relationships/image" Target="../media/image161.png"/><Relationship Id="rId8" Type="http://schemas.openxmlformats.org/officeDocument/2006/relationships/image" Target="../media/image167.png"/></Relationships>
</file>

<file path=ppt/slides/_rels/slide2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5.png"/><Relationship Id="rId11" Type="http://schemas.openxmlformats.org/officeDocument/2006/relationships/image" Target="../media/image193.png"/><Relationship Id="rId10" Type="http://schemas.openxmlformats.org/officeDocument/2006/relationships/image" Target="../media/image176.png"/><Relationship Id="rId21" Type="http://schemas.openxmlformats.org/officeDocument/2006/relationships/image" Target="../media/image202.png"/><Relationship Id="rId13" Type="http://schemas.openxmlformats.org/officeDocument/2006/relationships/image" Target="../media/image184.png"/><Relationship Id="rId1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4.png"/><Relationship Id="rId4" Type="http://schemas.openxmlformats.org/officeDocument/2006/relationships/image" Target="../media/image180.png"/><Relationship Id="rId9" Type="http://schemas.openxmlformats.org/officeDocument/2006/relationships/image" Target="../media/image181.png"/><Relationship Id="rId15" Type="http://schemas.openxmlformats.org/officeDocument/2006/relationships/image" Target="../media/image190.png"/><Relationship Id="rId14" Type="http://schemas.openxmlformats.org/officeDocument/2006/relationships/image" Target="../media/image192.png"/><Relationship Id="rId17" Type="http://schemas.openxmlformats.org/officeDocument/2006/relationships/image" Target="../media/image187.png"/><Relationship Id="rId16" Type="http://schemas.openxmlformats.org/officeDocument/2006/relationships/image" Target="../media/image188.png"/><Relationship Id="rId5" Type="http://schemas.openxmlformats.org/officeDocument/2006/relationships/image" Target="../media/image178.png"/><Relationship Id="rId19" Type="http://schemas.openxmlformats.org/officeDocument/2006/relationships/image" Target="../media/image198.png"/><Relationship Id="rId6" Type="http://schemas.openxmlformats.org/officeDocument/2006/relationships/image" Target="../media/image175.png"/><Relationship Id="rId18" Type="http://schemas.openxmlformats.org/officeDocument/2006/relationships/image" Target="../media/image191.png"/><Relationship Id="rId7" Type="http://schemas.openxmlformats.org/officeDocument/2006/relationships/image" Target="../media/image179.png"/><Relationship Id="rId8" Type="http://schemas.openxmlformats.org/officeDocument/2006/relationships/image" Target="../media/image18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9.png"/><Relationship Id="rId4" Type="http://schemas.openxmlformats.org/officeDocument/2006/relationships/image" Target="../media/image194.png"/><Relationship Id="rId9" Type="http://schemas.openxmlformats.org/officeDocument/2006/relationships/image" Target="../media/image207.png"/><Relationship Id="rId5" Type="http://schemas.openxmlformats.org/officeDocument/2006/relationships/image" Target="../media/image204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20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9.png"/><Relationship Id="rId4" Type="http://schemas.openxmlformats.org/officeDocument/2006/relationships/image" Target="../media/image237.png"/><Relationship Id="rId5" Type="http://schemas.openxmlformats.org/officeDocument/2006/relationships/image" Target="../media/image203.png"/><Relationship Id="rId6" Type="http://schemas.openxmlformats.org/officeDocument/2006/relationships/image" Target="../media/image209.png"/><Relationship Id="rId7" Type="http://schemas.openxmlformats.org/officeDocument/2006/relationships/image" Target="../media/image20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6.png"/><Relationship Id="rId4" Type="http://schemas.openxmlformats.org/officeDocument/2006/relationships/image" Target="../media/image213.png"/><Relationship Id="rId9" Type="http://schemas.openxmlformats.org/officeDocument/2006/relationships/image" Target="../media/image210.png"/><Relationship Id="rId5" Type="http://schemas.openxmlformats.org/officeDocument/2006/relationships/image" Target="../media/image208.png"/><Relationship Id="rId6" Type="http://schemas.openxmlformats.org/officeDocument/2006/relationships/image" Target="../media/image211.png"/><Relationship Id="rId7" Type="http://schemas.openxmlformats.org/officeDocument/2006/relationships/image" Target="../media/image214.png"/><Relationship Id="rId8" Type="http://schemas.openxmlformats.org/officeDocument/2006/relationships/image" Target="../media/image2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3.png"/><Relationship Id="rId4" Type="http://schemas.openxmlformats.org/officeDocument/2006/relationships/image" Target="../media/image217.png"/><Relationship Id="rId5" Type="http://schemas.openxmlformats.org/officeDocument/2006/relationships/image" Target="../media/image215.png"/><Relationship Id="rId6" Type="http://schemas.openxmlformats.org/officeDocument/2006/relationships/image" Target="../media/image2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8.png"/><Relationship Id="rId4" Type="http://schemas.openxmlformats.org/officeDocument/2006/relationships/image" Target="../media/image227.png"/><Relationship Id="rId5" Type="http://schemas.openxmlformats.org/officeDocument/2006/relationships/image" Target="../media/image218.png"/><Relationship Id="rId6" Type="http://schemas.openxmlformats.org/officeDocument/2006/relationships/image" Target="../media/image2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0.png"/><Relationship Id="rId4" Type="http://schemas.openxmlformats.org/officeDocument/2006/relationships/image" Target="../media/image222.png"/><Relationship Id="rId5" Type="http://schemas.openxmlformats.org/officeDocument/2006/relationships/image" Target="../media/image233.png"/><Relationship Id="rId6" Type="http://schemas.openxmlformats.org/officeDocument/2006/relationships/image" Target="../media/image221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5.png"/><Relationship Id="rId10" Type="http://schemas.openxmlformats.org/officeDocument/2006/relationships/image" Target="../media/image230.png"/><Relationship Id="rId1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9.png"/><Relationship Id="rId4" Type="http://schemas.openxmlformats.org/officeDocument/2006/relationships/image" Target="../media/image226.png"/><Relationship Id="rId9" Type="http://schemas.openxmlformats.org/officeDocument/2006/relationships/image" Target="../media/image229.png"/><Relationship Id="rId5" Type="http://schemas.openxmlformats.org/officeDocument/2006/relationships/image" Target="../media/image224.png"/><Relationship Id="rId6" Type="http://schemas.openxmlformats.org/officeDocument/2006/relationships/image" Target="../media/image232.png"/><Relationship Id="rId7" Type="http://schemas.openxmlformats.org/officeDocument/2006/relationships/image" Target="../media/image231.png"/><Relationship Id="rId8" Type="http://schemas.openxmlformats.org/officeDocument/2006/relationships/image" Target="../media/image2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11" Type="http://schemas.openxmlformats.org/officeDocument/2006/relationships/image" Target="../media/image22.png"/><Relationship Id="rId10" Type="http://schemas.openxmlformats.org/officeDocument/2006/relationships/image" Target="../media/image19.png"/><Relationship Id="rId12" Type="http://schemas.openxmlformats.org/officeDocument/2006/relationships/image" Target="../media/image21.png"/><Relationship Id="rId9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8.png"/><Relationship Id="rId13" Type="http://schemas.openxmlformats.org/officeDocument/2006/relationships/image" Target="../media/image4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5" Type="http://schemas.openxmlformats.org/officeDocument/2006/relationships/image" Target="../media/image39.png"/><Relationship Id="rId14" Type="http://schemas.openxmlformats.org/officeDocument/2006/relationships/image" Target="../media/image31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5" Type="http://schemas.openxmlformats.org/officeDocument/2006/relationships/image" Target="../media/image24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3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6.png"/><Relationship Id="rId8" Type="http://schemas.openxmlformats.org/officeDocument/2006/relationships/image" Target="../media/image4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61.png"/><Relationship Id="rId13" Type="http://schemas.openxmlformats.org/officeDocument/2006/relationships/image" Target="../media/image53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9" Type="http://schemas.openxmlformats.org/officeDocument/2006/relationships/image" Target="../media/image52.png"/><Relationship Id="rId14" Type="http://schemas.openxmlformats.org/officeDocument/2006/relationships/image" Target="../media/image49.png"/><Relationship Id="rId5" Type="http://schemas.openxmlformats.org/officeDocument/2006/relationships/image" Target="../media/image44.png"/><Relationship Id="rId6" Type="http://schemas.openxmlformats.org/officeDocument/2006/relationships/image" Target="../media/image60.png"/><Relationship Id="rId7" Type="http://schemas.openxmlformats.org/officeDocument/2006/relationships/image" Target="../media/image65.png"/><Relationship Id="rId8" Type="http://schemas.openxmlformats.org/officeDocument/2006/relationships/image" Target="../media/image5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67.png"/><Relationship Id="rId13" Type="http://schemas.openxmlformats.org/officeDocument/2006/relationships/image" Target="../media/image77.png"/><Relationship Id="rId1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7.png"/><Relationship Id="rId4" Type="http://schemas.openxmlformats.org/officeDocument/2006/relationships/image" Target="../media/image62.png"/><Relationship Id="rId9" Type="http://schemas.openxmlformats.org/officeDocument/2006/relationships/image" Target="../media/image74.png"/><Relationship Id="rId15" Type="http://schemas.openxmlformats.org/officeDocument/2006/relationships/image" Target="../media/image78.png"/><Relationship Id="rId14" Type="http://schemas.openxmlformats.org/officeDocument/2006/relationships/image" Target="../media/image73.png"/><Relationship Id="rId17" Type="http://schemas.openxmlformats.org/officeDocument/2006/relationships/image" Target="../media/image71.png"/><Relationship Id="rId16" Type="http://schemas.openxmlformats.org/officeDocument/2006/relationships/image" Target="../media/image72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66.png"/><Relationship Id="rId8" Type="http://schemas.openxmlformats.org/officeDocument/2006/relationships/image" Target="../media/image6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87.png"/><Relationship Id="rId13" Type="http://schemas.openxmlformats.org/officeDocument/2006/relationships/image" Target="../media/image84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9.png"/><Relationship Id="rId4" Type="http://schemas.openxmlformats.org/officeDocument/2006/relationships/image" Target="../media/image82.png"/><Relationship Id="rId9" Type="http://schemas.openxmlformats.org/officeDocument/2006/relationships/image" Target="../media/image80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7" Type="http://schemas.openxmlformats.org/officeDocument/2006/relationships/image" Target="../media/image89.png"/><Relationship Id="rId16" Type="http://schemas.openxmlformats.org/officeDocument/2006/relationships/image" Target="../media/image83.png"/><Relationship Id="rId5" Type="http://schemas.openxmlformats.org/officeDocument/2006/relationships/image" Target="../media/image76.png"/><Relationship Id="rId6" Type="http://schemas.openxmlformats.org/officeDocument/2006/relationships/image" Target="../media/image32.png"/><Relationship Id="rId7" Type="http://schemas.openxmlformats.org/officeDocument/2006/relationships/image" Target="../media/image75.png"/><Relationship Id="rId8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025" y="2928050"/>
            <a:ext cx="6210650" cy="47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Child Collection using the Islandora Content Modeler Module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7150" y="2031975"/>
            <a:ext cx="6956775" cy="3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 txBox="1"/>
          <p:nvPr/>
        </p:nvSpPr>
        <p:spPr>
          <a:xfrm>
            <a:off x="2307150" y="2031975"/>
            <a:ext cx="7032975" cy="42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http://test.cairnrepo.org/admin/content/modeler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5575" y="6796250"/>
            <a:ext cx="3975800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7900" y="6873875"/>
            <a:ext cx="38329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/>
        </p:nvSpPr>
        <p:spPr>
          <a:xfrm>
            <a:off x="7067900" y="6873875"/>
            <a:ext cx="390912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islandora:workshop_collection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67650" y="7090825"/>
            <a:ext cx="1952600" cy="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3350" y="4949450"/>
            <a:ext cx="1531050" cy="9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675" y="5028825"/>
            <a:ext cx="1386400" cy="7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435675" y="5028825"/>
            <a:ext cx="1462600" cy="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b="1"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expand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69700" y="5408075"/>
            <a:ext cx="493875" cy="1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Sub-Collection – Step 3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625" y="2069025"/>
            <a:ext cx="6868575" cy="3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3200" y="3397225"/>
            <a:ext cx="35048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5525" y="3478375"/>
            <a:ext cx="3361950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7115525" y="3478375"/>
            <a:ext cx="3438150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new image collection object. Select it.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0025" y="3797650"/>
            <a:ext cx="3317875" cy="1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50" y="2515300"/>
            <a:ext cx="6928550" cy="43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Sub-Collection – Step 4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5275" y="3556000"/>
            <a:ext cx="4727200" cy="2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5825" y="3725325"/>
            <a:ext cx="4586100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6455825" y="3725325"/>
            <a:ext cx="4662300" cy="1769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now see that the demo:DualResImage content model is listed as an Allowed Content Model for the workshop:moses_images collection object.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6375" y="4656650"/>
            <a:ext cx="1141225" cy="1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8600" y="6096000"/>
            <a:ext cx="4727200" cy="20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9150" y="6180650"/>
            <a:ext cx="4586100" cy="1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/>
        </p:nvSpPr>
        <p:spPr>
          <a:xfrm>
            <a:off x="5609150" y="6180650"/>
            <a:ext cx="4662300" cy="1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add another search term to those that will be added to the search index. Click on the </a:t>
            </a:r>
            <a:r>
              <a:rPr b="1" lang="en-US" sz="33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add another term and scroll to the bottom of the screen.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80825" y="6350000"/>
            <a:ext cx="2282450" cy="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Sub-Collection – Step 5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925" y="2351250"/>
            <a:ext cx="4845400" cy="26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80000" y="4702525"/>
            <a:ext cx="4986500" cy="32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9700" y="5538600"/>
            <a:ext cx="2187200" cy="21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40275" y="5616200"/>
            <a:ext cx="2046100" cy="20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1940275" y="5616200"/>
            <a:ext cx="2122300" cy="2109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Save … and Title has been added to the Search Terms for that collection.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4300" y="4974150"/>
            <a:ext cx="1060075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250" y="6619875"/>
            <a:ext cx="1531050" cy="9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253975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613825" y="253975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Your Collection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1375" y="3069150"/>
            <a:ext cx="7044950" cy="5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100" y="1763875"/>
            <a:ext cx="9821325" cy="10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903100" y="1763875"/>
            <a:ext cx="9897525" cy="11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Repository </a:t>
            </a:r>
            <a:r>
              <a:rPr b="1"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Workshop Collections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your folder and select it …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200" y="395100"/>
            <a:ext cx="673805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1836200" y="395100"/>
            <a:ext cx="681425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sub-collection you created earlier.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3475" y="2444725"/>
            <a:ext cx="5623275" cy="49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an image to your collection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350" y="3573625"/>
            <a:ext cx="92921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9225" y="1561025"/>
            <a:ext cx="780342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1649225" y="1561025"/>
            <a:ext cx="78796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don’t have any content in our collection yet so the default tab is Add.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1125" y="2903350"/>
            <a:ext cx="4635500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33450" y="2982725"/>
            <a:ext cx="4490850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1"/>
          <p:cNvSpPr txBox="1"/>
          <p:nvPr/>
        </p:nvSpPr>
        <p:spPr>
          <a:xfrm>
            <a:off x="5233450" y="2982725"/>
            <a:ext cx="4567050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tab allows you to add new images to your collection.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7500" y="3444875"/>
            <a:ext cx="3598325" cy="9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49875" y="3845275"/>
            <a:ext cx="5621250" cy="18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22175" y="3922875"/>
            <a:ext cx="4490850" cy="13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1"/>
          <p:cNvSpPr txBox="1"/>
          <p:nvPr/>
        </p:nvSpPr>
        <p:spPr>
          <a:xfrm>
            <a:off x="5422175" y="3922875"/>
            <a:ext cx="4567050" cy="142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Details tab refers to the metadata and datastreams associated with the object … in this case the object is your image collection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185575" y="4339150"/>
            <a:ext cx="2188975" cy="1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655025" y="5914300"/>
            <a:ext cx="4646075" cy="18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34400" y="5991925"/>
            <a:ext cx="4492600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1"/>
          <p:cNvSpPr txBox="1"/>
          <p:nvPr/>
        </p:nvSpPr>
        <p:spPr>
          <a:xfrm>
            <a:off x="5734400" y="5991925"/>
            <a:ext cx="4568800" cy="1769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or more content models could be listed. Depending on the content type you are ingesting you would select the one that is appropriate. Then select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374300" y="5619750"/>
            <a:ext cx="2305400" cy="86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963200" y="6596925"/>
            <a:ext cx="3718275" cy="2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2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Grab some sample image content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5550" y="2444725"/>
            <a:ext cx="7443600" cy="59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2700" y="1654525"/>
            <a:ext cx="7992175" cy="5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2"/>
          <p:cNvSpPr txBox="1"/>
          <p:nvPr/>
        </p:nvSpPr>
        <p:spPr>
          <a:xfrm>
            <a:off x="1742700" y="1654525"/>
            <a:ext cx="8068375" cy="5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http://www.flickr.com/search/advanced/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75" y="93475"/>
            <a:ext cx="6963825" cy="83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350" y="363350"/>
            <a:ext cx="3506600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675" y="442725"/>
            <a:ext cx="3361950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3"/>
          <p:cNvSpPr txBox="1"/>
          <p:nvPr/>
        </p:nvSpPr>
        <p:spPr>
          <a:xfrm>
            <a:off x="5515675" y="442725"/>
            <a:ext cx="3438150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 for an image on your own computer 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56525" y="645575"/>
            <a:ext cx="1811500" cy="4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4300" y="2716375"/>
            <a:ext cx="3504825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6625" y="2794000"/>
            <a:ext cx="3361950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 txBox="1"/>
          <p:nvPr/>
        </p:nvSpPr>
        <p:spPr>
          <a:xfrm>
            <a:off x="5986625" y="2794000"/>
            <a:ext cx="3438150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 the form 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7500" y="2998600"/>
            <a:ext cx="4351500" cy="2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27500" y="2151925"/>
            <a:ext cx="1811500" cy="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97650" y="2681100"/>
            <a:ext cx="2141350" cy="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14450" y="2998600"/>
            <a:ext cx="1624525" cy="5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6525" y="2938625"/>
            <a:ext cx="2282450" cy="252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67800" y="2998600"/>
            <a:ext cx="2471200" cy="30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97650" y="2998600"/>
            <a:ext cx="2141350" cy="42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115150" y="2998600"/>
            <a:ext cx="1823850" cy="48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950" y="1680975"/>
            <a:ext cx="7434775" cy="51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56425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4"/>
          <p:cNvSpPr txBox="1"/>
          <p:nvPr/>
        </p:nvSpPr>
        <p:spPr>
          <a:xfrm>
            <a:off x="613825" y="56425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View - Our first image …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1100" y="3903475"/>
            <a:ext cx="6208875" cy="18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500" y="3970500"/>
            <a:ext cx="6110100" cy="17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4000500" y="3970500"/>
            <a:ext cx="6186300" cy="17889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60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Char char="●"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tab is now the default.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Char char="●"/>
            </a:pPr>
            <a:r>
              <a:rPr lang="en-US" sz="3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has been automatically thumbnailed.</a:t>
            </a:r>
            <a:endParaRPr sz="3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6525" y="2809875"/>
            <a:ext cx="2846900" cy="1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4150" y="4737800"/>
            <a:ext cx="1529275" cy="1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800" y="1739175"/>
            <a:ext cx="7949825" cy="6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View – Preview 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8325" y="2268350"/>
            <a:ext cx="9172200" cy="47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Child Collection – Step 1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975" y="5632075"/>
            <a:ext cx="3116775" cy="9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3300" y="5709700"/>
            <a:ext cx="3831150" cy="5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/>
        </p:nvSpPr>
        <p:spPr>
          <a:xfrm>
            <a:off x="6833300" y="5709700"/>
            <a:ext cx="3907350" cy="6300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add a new child collection.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5275" y="5972525"/>
            <a:ext cx="2940400" cy="6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View – Full Size 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7775" y="1975550"/>
            <a:ext cx="7150800" cy="64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7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View – Object Details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6950" y="1739175"/>
            <a:ext cx="8269100" cy="6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2075" y="2562925"/>
            <a:ext cx="589125" cy="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350" y="2021400"/>
            <a:ext cx="2002000" cy="8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675" y="2107825"/>
            <a:ext cx="185735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 txBox="1"/>
          <p:nvPr/>
        </p:nvSpPr>
        <p:spPr>
          <a:xfrm>
            <a:off x="435675" y="2107825"/>
            <a:ext cx="193355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Viewing the metadata.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38900" y="2421800"/>
            <a:ext cx="777875" cy="3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9575" y="3550700"/>
            <a:ext cx="601475" cy="34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51125" y="2832800"/>
            <a:ext cx="837825" cy="24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76375" y="6519325"/>
            <a:ext cx="2000250" cy="17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6925" y="6773325"/>
            <a:ext cx="1857375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 txBox="1"/>
          <p:nvPr/>
        </p:nvSpPr>
        <p:spPr>
          <a:xfrm>
            <a:off x="246925" y="6773325"/>
            <a:ext cx="1933575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to Purge or Delete the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51925" y="7690550"/>
            <a:ext cx="776100" cy="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986250" y="7161375"/>
            <a:ext cx="1718025" cy="2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914300" y="6760975"/>
            <a:ext cx="4351500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86625" y="6843875"/>
            <a:ext cx="4208625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7"/>
          <p:cNvSpPr txBox="1"/>
          <p:nvPr/>
        </p:nvSpPr>
        <p:spPr>
          <a:xfrm>
            <a:off x="5986625" y="6843875"/>
            <a:ext cx="4284825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view the </a:t>
            </a:r>
            <a:r>
              <a:rPr lang="en-US" sz="20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Detailed List of Content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679575" y="7161375"/>
            <a:ext cx="1259400" cy="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Object – Detailed List of Content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625" y="2539975"/>
            <a:ext cx="7810500" cy="47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975" y="4691925"/>
            <a:ext cx="589125" cy="24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5425" y="4691925"/>
            <a:ext cx="1060075" cy="24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19300" y="4596675"/>
            <a:ext cx="402150" cy="24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5025" y="4609025"/>
            <a:ext cx="412750" cy="24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2250" y="3044450"/>
            <a:ext cx="2753425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64550" y="3122075"/>
            <a:ext cx="2809850" cy="3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1564550" y="3122075"/>
            <a:ext cx="2886050" cy="40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the datastream.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57500" y="3503075"/>
            <a:ext cx="1388175" cy="11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27775" y="3538350"/>
            <a:ext cx="1763875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00075" y="3624775"/>
            <a:ext cx="1622775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3600075" y="3624775"/>
            <a:ext cx="1698975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it.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2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397375" y="3996950"/>
            <a:ext cx="894275" cy="7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59775" y="3727075"/>
            <a:ext cx="2032000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729100" y="3810000"/>
            <a:ext cx="1785050" cy="32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8"/>
          <p:cNvSpPr txBox="1"/>
          <p:nvPr/>
        </p:nvSpPr>
        <p:spPr>
          <a:xfrm>
            <a:off x="5729100" y="3810000"/>
            <a:ext cx="1861250" cy="401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526375" y="4185700"/>
            <a:ext cx="1317625" cy="7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819300" y="3538350"/>
            <a:ext cx="1435800" cy="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893400" y="3624775"/>
            <a:ext cx="1292925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8"/>
          <p:cNvSpPr txBox="1"/>
          <p:nvPr/>
        </p:nvSpPr>
        <p:spPr>
          <a:xfrm>
            <a:off x="7893400" y="3624775"/>
            <a:ext cx="1369125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it.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360825" y="4009300"/>
            <a:ext cx="188725" cy="6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56425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 txBox="1"/>
          <p:nvPr/>
        </p:nvSpPr>
        <p:spPr>
          <a:xfrm>
            <a:off x="613825" y="56425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View – Details - Edit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400" y="1210025"/>
            <a:ext cx="6127725" cy="6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975" y="2056675"/>
            <a:ext cx="589125" cy="2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7500" y="1398750"/>
            <a:ext cx="3411350" cy="1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8050" y="1476375"/>
            <a:ext cx="3268475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9"/>
          <p:cNvSpPr txBox="1"/>
          <p:nvPr/>
        </p:nvSpPr>
        <p:spPr>
          <a:xfrm>
            <a:off x="4198050" y="1476375"/>
            <a:ext cx="3344675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the metadata, scroll to the bottom and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Metadata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45425" y="1963200"/>
            <a:ext cx="1906750" cy="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25" y="677325"/>
            <a:ext cx="3188700" cy="2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425" y="1354650"/>
            <a:ext cx="59266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0"/>
          <p:cNvSpPr txBox="1"/>
          <p:nvPr/>
        </p:nvSpPr>
        <p:spPr>
          <a:xfrm>
            <a:off x="3104425" y="1354650"/>
            <a:ext cx="600285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lang="en-US" sz="44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Goal: link our page to our collection.</a:t>
            </a:r>
            <a:endParaRPr sz="44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9100" y="2116650"/>
            <a:ext cx="1354650" cy="4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775" y="4233325"/>
            <a:ext cx="10498650" cy="27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0"/>
          <p:cNvSpPr txBox="1"/>
          <p:nvPr/>
        </p:nvSpPr>
        <p:spPr>
          <a:xfrm>
            <a:off x="479775" y="4233325"/>
            <a:ext cx="10574850" cy="278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8"/>
              </a:spcBef>
              <a:spcAft>
                <a:spcPts val="218"/>
              </a:spcAft>
              <a:buNone/>
            </a:pPr>
            <a:r>
              <a:rPr lang="en-US" sz="44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Step one: Navigate to the collection item you want to highlight.</a:t>
            </a:r>
            <a:endParaRPr sz="44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1325"/>
            <a:ext cx="11288875" cy="74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3975"/>
            <a:ext cx="11288876" cy="4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1775" y="1354650"/>
            <a:ext cx="4628425" cy="17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1"/>
          <p:cNvSpPr txBox="1"/>
          <p:nvPr/>
        </p:nvSpPr>
        <p:spPr>
          <a:xfrm>
            <a:off x="5051775" y="1354650"/>
            <a:ext cx="4704625" cy="186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57142"/>
              </a:lnSpc>
              <a:spcBef>
                <a:spcPts val="343"/>
              </a:spcBef>
              <a:spcAft>
                <a:spcPts val="343"/>
              </a:spcAft>
              <a:buNone/>
            </a:pPr>
            <a:r>
              <a:rPr lang="en-US" sz="2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Copy this url to notepad or a similar application</a:t>
            </a:r>
            <a:r>
              <a:rPr lang="en-US" sz="4399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399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2425" y="677325"/>
            <a:ext cx="1354650" cy="67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67775" y="4063975"/>
            <a:ext cx="4572000" cy="29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1"/>
          <p:cNvSpPr txBox="1"/>
          <p:nvPr/>
        </p:nvSpPr>
        <p:spPr>
          <a:xfrm>
            <a:off x="6067775" y="4063975"/>
            <a:ext cx="4648200" cy="303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43"/>
              </a:spcBef>
              <a:spcAft>
                <a:spcPts val="343"/>
              </a:spcAft>
              <a:buNone/>
            </a:pPr>
            <a:r>
              <a:rPr lang="en-US" sz="2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You’re going to need one more url...click on the image you want to highlight in your collection. </a:t>
            </a:r>
            <a:endParaRPr sz="2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1100" y="4063975"/>
            <a:ext cx="846650" cy="1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7975"/>
            <a:ext cx="9285100" cy="72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425" y="1608650"/>
            <a:ext cx="4572000" cy="16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 txBox="1"/>
          <p:nvPr/>
        </p:nvSpPr>
        <p:spPr>
          <a:xfrm>
            <a:off x="6152425" y="1608650"/>
            <a:ext cx="4648200" cy="168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43"/>
              </a:spcBef>
              <a:spcAft>
                <a:spcPts val="343"/>
              </a:spcAft>
              <a:buNone/>
            </a:pPr>
            <a:r>
              <a:rPr lang="en-US" sz="2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Click the “Object Details” tab.</a:t>
            </a:r>
            <a:endParaRPr sz="2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7100" y="1269975"/>
            <a:ext cx="2455325" cy="3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07975"/>
            <a:ext cx="9793100" cy="761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425" y="4402650"/>
            <a:ext cx="4572000" cy="16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/>
          <p:nvPr/>
        </p:nvSpPr>
        <p:spPr>
          <a:xfrm>
            <a:off x="6152425" y="4402650"/>
            <a:ext cx="4648200" cy="168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43"/>
              </a:spcBef>
              <a:spcAft>
                <a:spcPts val="343"/>
              </a:spcAft>
              <a:buNone/>
            </a:pPr>
            <a:r>
              <a:rPr lang="en-US" sz="2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Click “Detailed List of Content,” to expand</a:t>
            </a:r>
            <a:endParaRPr sz="2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425" y="5757325"/>
            <a:ext cx="3725325" cy="14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200" y="84650"/>
            <a:ext cx="11175125" cy="58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75" y="6434650"/>
            <a:ext cx="4572000" cy="16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 txBox="1"/>
          <p:nvPr/>
        </p:nvSpPr>
        <p:spPr>
          <a:xfrm>
            <a:off x="733775" y="6434650"/>
            <a:ext cx="4648200" cy="168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43"/>
              </a:spcBef>
              <a:spcAft>
                <a:spcPts val="343"/>
              </a:spcAft>
              <a:buNone/>
            </a:pPr>
            <a:r>
              <a:rPr lang="en-US" sz="2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Click “View” to view the “TN” (Thumbnail) datastream</a:t>
            </a:r>
            <a:endParaRPr sz="2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19775" y="5249325"/>
            <a:ext cx="1862650" cy="11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288875" cy="4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25" y="677325"/>
            <a:ext cx="10525550" cy="70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1775" y="1100650"/>
            <a:ext cx="4572000" cy="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/>
        </p:nvSpPr>
        <p:spPr>
          <a:xfrm>
            <a:off x="3781775" y="1100650"/>
            <a:ext cx="4648200" cy="5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480"/>
              </a:spcAft>
              <a:buNone/>
            </a:pPr>
            <a:r>
              <a:rPr lang="en-US" sz="20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This is the second url we wanted.</a:t>
            </a:r>
            <a:endParaRPr sz="20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4425" y="507975"/>
            <a:ext cx="1947325" cy="5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0425" y="2201325"/>
            <a:ext cx="10583324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5"/>
          <p:cNvSpPr txBox="1"/>
          <p:nvPr/>
        </p:nvSpPr>
        <p:spPr>
          <a:xfrm>
            <a:off x="310425" y="2201325"/>
            <a:ext cx="10659525" cy="176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</a:pPr>
            <a:r>
              <a:rPr lang="en-US" sz="1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So, you should now have two urls saved, one that points to your collection, and one that points to a thumbnail. Time to go back to the page you created before the break.</a:t>
            </a:r>
            <a:endParaRPr sz="1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0425" y="3979325"/>
            <a:ext cx="10329325" cy="25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65550" y="4826875"/>
            <a:ext cx="1750" cy="3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28425" y="4656650"/>
            <a:ext cx="2963325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5775" y="6519325"/>
            <a:ext cx="10583324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 txBox="1"/>
          <p:nvPr/>
        </p:nvSpPr>
        <p:spPr>
          <a:xfrm>
            <a:off x="225775" y="6519325"/>
            <a:ext cx="10659525" cy="176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None/>
            </a:pPr>
            <a:r>
              <a:rPr lang="en-US" sz="1800">
                <a:solidFill>
                  <a:srgbClr val="676A55"/>
                </a:solidFill>
                <a:latin typeface="Arial"/>
                <a:ea typeface="Arial"/>
                <a:cs typeface="Arial"/>
                <a:sym typeface="Arial"/>
              </a:rPr>
              <a:t>Try inserting the thumbnail image, and then linking it to your collection…</a:t>
            </a:r>
            <a:endParaRPr sz="1800">
              <a:solidFill>
                <a:srgbClr val="676A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75" y="3386650"/>
            <a:ext cx="10257000" cy="4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Collection – Step 2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7800" y="1869700"/>
            <a:ext cx="9808975" cy="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0125" y="1947325"/>
            <a:ext cx="9664325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/>
        </p:nvSpPr>
        <p:spPr>
          <a:xfrm>
            <a:off x="1000125" y="1947325"/>
            <a:ext cx="9740525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selecting the </a:t>
            </a:r>
            <a:r>
              <a:rPr b="1" lang="en-US" sz="20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add a child collection, scroll to bottom and fill in the form.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6375" y="3845275"/>
            <a:ext cx="5468050" cy="72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6925" y="3922875"/>
            <a:ext cx="5558000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5326925" y="3922875"/>
            <a:ext cx="5634200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 identifier … workshop:your_last_name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250" y="4067525"/>
            <a:ext cx="1248825" cy="2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6375" y="5067650"/>
            <a:ext cx="5704400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6925" y="5145250"/>
            <a:ext cx="5558000" cy="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/>
        </p:nvSpPr>
        <p:spPr>
          <a:xfrm>
            <a:off x="5326925" y="5145250"/>
            <a:ext cx="5634200" cy="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 descriptive name ….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250" y="5291650"/>
            <a:ext cx="1248825" cy="2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66950" y="6007800"/>
            <a:ext cx="5704400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39275" y="6087175"/>
            <a:ext cx="5558000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5339275" y="6087175"/>
            <a:ext cx="5634200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… Start with a blank policy.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44575" y="6231800"/>
            <a:ext cx="1247050" cy="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2925"/>
            <a:ext cx="8373175" cy="71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56425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613825" y="56425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Collection – Step 3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0975" y="2409450"/>
            <a:ext cx="41645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3300" y="2488825"/>
            <a:ext cx="40199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4293300" y="2488825"/>
            <a:ext cx="40961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relationship to the parent collection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8600" y="2809875"/>
            <a:ext cx="1247050" cy="4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4300" y="3374300"/>
            <a:ext cx="4164525" cy="15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86625" y="3451925"/>
            <a:ext cx="4019900" cy="13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5986625" y="3451925"/>
            <a:ext cx="4096100" cy="14273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your collection object with the islandora:collectionCModel content model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91925" y="4115150"/>
            <a:ext cx="1247050" cy="3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14300" y="5161125"/>
            <a:ext cx="4164525" cy="1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86625" y="5240500"/>
            <a:ext cx="401990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 txBox="1"/>
          <p:nvPr/>
        </p:nvSpPr>
        <p:spPr>
          <a:xfrm>
            <a:off x="5986625" y="5240500"/>
            <a:ext cx="4096100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new object is added … we’ll want it to have the workshop: namespace.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8600" y="5314575"/>
            <a:ext cx="2940400" cy="4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1925" y="6667500"/>
            <a:ext cx="4162775" cy="11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762500" y="6745100"/>
            <a:ext cx="402165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/>
        </p:nvSpPr>
        <p:spPr>
          <a:xfrm>
            <a:off x="4762500" y="6745100"/>
            <a:ext cx="4097850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add dc:title as the field and Title as the label for this collection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28050" y="7231925"/>
            <a:ext cx="1788575" cy="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809875" y="6655150"/>
            <a:ext cx="1906750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Collection – Step 4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825" y="2822200"/>
            <a:ext cx="7891625" cy="38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2075" y="4833050"/>
            <a:ext cx="3787050" cy="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04400" y="4908900"/>
            <a:ext cx="3644175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/>
        </p:nvSpPr>
        <p:spPr>
          <a:xfrm>
            <a:off x="5704400" y="4908900"/>
            <a:ext cx="3720375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new collection object.Select the object 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4300" y="5231675"/>
            <a:ext cx="2282450" cy="11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00" y="2480025"/>
            <a:ext cx="6773325" cy="38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Collection – Step 5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0975" y="3979325"/>
            <a:ext cx="4048100" cy="13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9100" y="4148650"/>
            <a:ext cx="364065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2"/>
          <p:cNvSpPr txBox="1"/>
          <p:nvPr/>
        </p:nvSpPr>
        <p:spPr>
          <a:xfrm>
            <a:off x="6999100" y="4148650"/>
            <a:ext cx="3716850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collection object has a content model that allows it to add sub-collections.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4300" y="2621125"/>
            <a:ext cx="510467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6625" y="2700500"/>
            <a:ext cx="4960050" cy="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2"/>
          <p:cNvSpPr txBox="1"/>
          <p:nvPr/>
        </p:nvSpPr>
        <p:spPr>
          <a:xfrm>
            <a:off x="5986625" y="2700500"/>
            <a:ext cx="5036250" cy="7411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breadcrumb tells you where you are in relation to the collection.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74150" y="3021525"/>
            <a:ext cx="964825" cy="5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50025" y="4314450"/>
            <a:ext cx="3035650" cy="4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0975" y="5644425"/>
            <a:ext cx="3504825" cy="23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833300" y="5722050"/>
            <a:ext cx="3361950" cy="21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 txBox="1"/>
          <p:nvPr/>
        </p:nvSpPr>
        <p:spPr>
          <a:xfrm>
            <a:off x="6833300" y="5722050"/>
            <a:ext cx="3438150" cy="22616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4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add a sub-collection to your collection that supports images and / or PDFs. Select the </a:t>
            </a:r>
            <a:r>
              <a:rPr b="1" lang="en-US" sz="29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US" sz="2000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scroll to the bottom of the screen …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98600" y="5997200"/>
            <a:ext cx="3787050" cy="8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347850"/>
            <a:ext cx="10061200" cy="12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/>
        </p:nvSpPr>
        <p:spPr>
          <a:xfrm>
            <a:off x="613825" y="3347850"/>
            <a:ext cx="10137400" cy="1376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add a Sub-Collection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4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Sub-Collection – Step 1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775" y="2822200"/>
            <a:ext cx="10583325" cy="41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500" y="1986125"/>
            <a:ext cx="3504825" cy="8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8050" y="2070800"/>
            <a:ext cx="33637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6738050" y="2070800"/>
            <a:ext cx="343992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this kind of naming convention.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74300" y="2386525"/>
            <a:ext cx="3317850" cy="1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5275" y="4314450"/>
            <a:ext cx="3504825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55825" y="4393825"/>
            <a:ext cx="3363725" cy="3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6455825" y="4393825"/>
            <a:ext cx="3439925" cy="4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your collection a title.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374300" y="4538475"/>
            <a:ext cx="3035650" cy="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85275" y="5538600"/>
            <a:ext cx="3504825" cy="8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55825" y="5616200"/>
            <a:ext cx="33637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6455825" y="5616200"/>
            <a:ext cx="3439925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a blank policy again.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656525" y="5937225"/>
            <a:ext cx="2753425" cy="1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032250" y="6408200"/>
            <a:ext cx="966600" cy="48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04550" y="6487575"/>
            <a:ext cx="821950" cy="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4104550" y="6487575"/>
            <a:ext cx="898150" cy="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05275" y="6584575"/>
            <a:ext cx="2751650" cy="1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75" y="1610425"/>
            <a:ext cx="7702900" cy="6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825" y="395100"/>
            <a:ext cx="10061200" cy="1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5"/>
          <p:cNvSpPr txBox="1"/>
          <p:nvPr/>
        </p:nvSpPr>
        <p:spPr>
          <a:xfrm>
            <a:off x="613825" y="395100"/>
            <a:ext cx="10137400" cy="13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a Sub-Collection – Step 2</a:t>
            </a:r>
            <a:endParaRPr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7100" y="1947325"/>
            <a:ext cx="4164525" cy="8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1775" y="2031975"/>
            <a:ext cx="40199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051775" y="2031975"/>
            <a:ext cx="40961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relationship to the parent collection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45275" y="2709325"/>
            <a:ext cx="1534850" cy="5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5275" y="2963325"/>
            <a:ext cx="4540250" cy="22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55825" y="3132650"/>
            <a:ext cx="4397375" cy="169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6455825" y="3132650"/>
            <a:ext cx="4473575" cy="17695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your image collection object with the demo:DualResImage content model. This content model allows for the ingest of jpg, gif, and png files and for the display of same.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8600" y="4279175"/>
            <a:ext cx="87135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385275" y="5349875"/>
            <a:ext cx="4162775" cy="11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55825" y="5427475"/>
            <a:ext cx="402165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6455825" y="5427475"/>
            <a:ext cx="4097850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new object is added … we’ll want it to have the workshop: namespace.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338900" y="5173475"/>
            <a:ext cx="4071050" cy="7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38600" y="6667500"/>
            <a:ext cx="4162775" cy="11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609150" y="6745100"/>
            <a:ext cx="4021650" cy="10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5609150" y="6745100"/>
            <a:ext cx="4097850" cy="108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We’ll add dc.description as the field and Description as the label for this collection object.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03350" y="6995575"/>
            <a:ext cx="2659925" cy="2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903350" y="6466400"/>
            <a:ext cx="2659925" cy="8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