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67237" y="626322"/>
            <a:ext cx="8915399" cy="2262781"/>
          </a:xfrm>
        </p:spPr>
        <p:txBody>
          <a:bodyPr>
            <a:normAutofit fontScale="90000"/>
          </a:bodyPr>
          <a:lstStyle/>
          <a:p>
            <a:r>
              <a:rPr lang="es-CO" dirty="0" smtClean="0"/>
              <a:t>Metodología de desarrollo</a:t>
            </a:r>
            <a:br>
              <a:rPr lang="es-CO" dirty="0" smtClean="0"/>
            </a:br>
            <a:r>
              <a:rPr lang="es-CO" dirty="0" smtClean="0"/>
              <a:t>FEATURE DRIVEN DEVELOPMENT FDD</a:t>
            </a:r>
            <a:endParaRPr lang="es-CO" dirty="0"/>
          </a:p>
        </p:txBody>
      </p:sp>
      <p:sp>
        <p:nvSpPr>
          <p:cNvPr id="3" name="Subtítulo 2"/>
          <p:cNvSpPr>
            <a:spLocks noGrp="1"/>
          </p:cNvSpPr>
          <p:nvPr>
            <p:ph type="subTitle" idx="1"/>
          </p:nvPr>
        </p:nvSpPr>
        <p:spPr>
          <a:xfrm>
            <a:off x="2444834" y="3634379"/>
            <a:ext cx="8915399" cy="2814547"/>
          </a:xfrm>
        </p:spPr>
        <p:txBody>
          <a:bodyPr>
            <a:normAutofit fontScale="85000" lnSpcReduction="20000"/>
          </a:bodyPr>
          <a:lstStyle/>
          <a:p>
            <a:r>
              <a:rPr lang="es-CO" sz="3600" b="1" dirty="0" smtClean="0"/>
              <a:t>Presentado por:</a:t>
            </a:r>
            <a:br>
              <a:rPr lang="es-CO" sz="3600" b="1" dirty="0" smtClean="0"/>
            </a:br>
            <a:r>
              <a:rPr lang="es-CO" sz="3600" dirty="0" smtClean="0"/>
              <a:t>Geraldine </a:t>
            </a:r>
            <a:r>
              <a:rPr lang="es-CO" sz="3600" dirty="0"/>
              <a:t>Q</a:t>
            </a:r>
            <a:r>
              <a:rPr lang="es-CO" sz="3600" dirty="0" smtClean="0"/>
              <a:t>uecan</a:t>
            </a:r>
            <a:br>
              <a:rPr lang="es-CO" sz="3600" dirty="0" smtClean="0"/>
            </a:br>
            <a:r>
              <a:rPr lang="es-CO" sz="3600" dirty="0" smtClean="0"/>
              <a:t>Carlos Lemus</a:t>
            </a:r>
            <a:br>
              <a:rPr lang="es-CO" sz="3600" dirty="0" smtClean="0"/>
            </a:br>
            <a:r>
              <a:rPr lang="es-CO" sz="3600" dirty="0" smtClean="0"/>
              <a:t>David Giraldo</a:t>
            </a:r>
            <a:br>
              <a:rPr lang="es-CO" sz="3600" dirty="0" smtClean="0"/>
            </a:br>
            <a:r>
              <a:rPr lang="es-CO" sz="3600" dirty="0" smtClean="0"/>
              <a:t>Cesar Bustos</a:t>
            </a:r>
          </a:p>
          <a:p>
            <a:r>
              <a:rPr lang="es-CO" sz="3600" b="1" dirty="0" smtClean="0"/>
              <a:t>ADSI 1020139</a:t>
            </a:r>
            <a:r>
              <a:rPr lang="es-CO" b="1" dirty="0" smtClean="0"/>
              <a:t/>
            </a:r>
            <a:br>
              <a:rPr lang="es-CO" b="1" dirty="0" smtClean="0"/>
            </a:br>
            <a:endParaRPr lang="es-CO"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210" y="1444541"/>
            <a:ext cx="1781175" cy="600075"/>
          </a:xfrm>
          <a:prstGeom prst="rect">
            <a:avLst/>
          </a:prstGeom>
        </p:spPr>
      </p:pic>
    </p:spTree>
    <p:extLst>
      <p:ext uri="{BB962C8B-B14F-4D97-AF65-F5344CB8AC3E}">
        <p14:creationId xmlns:p14="http://schemas.microsoft.com/office/powerpoint/2010/main" val="7735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6000" dirty="0" smtClean="0"/>
              <a:t>PROCESOS</a:t>
            </a:r>
            <a:endParaRPr lang="es-CO" sz="6000" dirty="0"/>
          </a:p>
        </p:txBody>
      </p:sp>
    </p:spTree>
    <p:extLst>
      <p:ext uri="{BB962C8B-B14F-4D97-AF65-F5344CB8AC3E}">
        <p14:creationId xmlns:p14="http://schemas.microsoft.com/office/powerpoint/2010/main" val="317015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b="1" dirty="0">
                <a:latin typeface="Arial" panose="020B0604020202020204" pitchFamily="34" charset="0"/>
                <a:cs typeface="Arial" panose="020B0604020202020204" pitchFamily="34" charset="0"/>
              </a:rPr>
              <a:t>Desarrollar un modelo global</a:t>
            </a:r>
            <a:r>
              <a:rPr lang="es-CO" sz="2800" dirty="0">
                <a:latin typeface="Arial" panose="020B0604020202020204" pitchFamily="34" charset="0"/>
                <a:cs typeface="Arial" panose="020B0604020202020204" pitchFamily="34" charset="0"/>
              </a:rPr>
              <a:t>: Al inicio del desarrollo se construye un modelo teniendo en cuenta la visión, el contexto y los requisitos que debe tener el sistema a construir. Este modelo se divide en áreas que se analizan detalladamente. Se construye un diagrama de clases por cada área.</a:t>
            </a:r>
          </a:p>
        </p:txBody>
      </p:sp>
    </p:spTree>
    <p:extLst>
      <p:ext uri="{BB962C8B-B14F-4D97-AF65-F5344CB8AC3E}">
        <p14:creationId xmlns:p14="http://schemas.microsoft.com/office/powerpoint/2010/main" val="31882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400" b="1" dirty="0">
                <a:latin typeface="Arial" panose="020B0604020202020204" pitchFamily="34" charset="0"/>
                <a:cs typeface="Arial" panose="020B0604020202020204" pitchFamily="34" charset="0"/>
              </a:rPr>
              <a:t>Construir una lista</a:t>
            </a:r>
            <a:r>
              <a:rPr lang="es-CO" sz="2400" dirty="0">
                <a:latin typeface="Arial" panose="020B0604020202020204" pitchFamily="34" charset="0"/>
                <a:cs typeface="Arial" panose="020B0604020202020204" pitchFamily="34" charset="0"/>
              </a:rPr>
              <a:t>: Se elabora una lista que resuma las funcionalidades que debe tener el sistema, cuya lista es evaluada por el cliente. Cada funcionalidad de la lista se divide en funcionalidades más pequeñas para un mejor entendimiento del sistema.</a:t>
            </a:r>
          </a:p>
        </p:txBody>
      </p:sp>
    </p:spTree>
    <p:extLst>
      <p:ext uri="{BB962C8B-B14F-4D97-AF65-F5344CB8AC3E}">
        <p14:creationId xmlns:p14="http://schemas.microsoft.com/office/powerpoint/2010/main" val="171523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3200" b="1" dirty="0">
                <a:latin typeface="Arial" panose="020B0604020202020204" pitchFamily="34" charset="0"/>
                <a:cs typeface="Arial" panose="020B0604020202020204" pitchFamily="34" charset="0"/>
              </a:rPr>
              <a:t>Planear</a:t>
            </a:r>
            <a:r>
              <a:rPr lang="es-CO" sz="3200" dirty="0">
                <a:latin typeface="Arial" panose="020B0604020202020204" pitchFamily="34" charset="0"/>
                <a:cs typeface="Arial" panose="020B0604020202020204" pitchFamily="34" charset="0"/>
              </a:rPr>
              <a:t>: Se procede a ordenar los conjuntos de funcionalidades conforme a su prioridad y dependencia, y se asigna a los programadores jefes</a:t>
            </a:r>
            <a:r>
              <a:rPr lang="es-CO" sz="3200" dirty="0" smtClean="0">
                <a:latin typeface="Arial" panose="020B0604020202020204" pitchFamily="34" charset="0"/>
                <a:cs typeface="Arial" panose="020B0604020202020204" pitchFamily="34" charset="0"/>
              </a:rPr>
              <a:t>.</a:t>
            </a:r>
          </a:p>
          <a:p>
            <a:endParaRPr lang="es-CO" dirty="0"/>
          </a:p>
        </p:txBody>
      </p:sp>
    </p:spTree>
    <p:extLst>
      <p:ext uri="{BB962C8B-B14F-4D97-AF65-F5344CB8AC3E}">
        <p14:creationId xmlns:p14="http://schemas.microsoft.com/office/powerpoint/2010/main" val="276786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400" b="1" dirty="0">
                <a:latin typeface="Arial" panose="020B0604020202020204" pitchFamily="34" charset="0"/>
                <a:cs typeface="Arial" panose="020B0604020202020204" pitchFamily="34" charset="0"/>
              </a:rPr>
              <a:t>Diseñar</a:t>
            </a:r>
            <a:r>
              <a:rPr lang="es-CO" sz="2400" dirty="0">
                <a:latin typeface="Arial" panose="020B0604020202020204" pitchFamily="34" charset="0"/>
                <a:cs typeface="Arial" panose="020B0604020202020204" pitchFamily="34" charset="0"/>
              </a:rPr>
              <a:t>: Se selecciona un conjunto de funcionalidades de la lista. Se procede a diseñar y construir la funcionalidad mediante un proceso iterativo, decidiendo que funcionalidad se van a realizar en cada iteración. Este proceso iterativo incluye inspección de diseño, codificación, pruebas unitarias, integración e inspección de código.</a:t>
            </a:r>
          </a:p>
        </p:txBody>
      </p:sp>
    </p:spTree>
    <p:extLst>
      <p:ext uri="{BB962C8B-B14F-4D97-AF65-F5344CB8AC3E}">
        <p14:creationId xmlns:p14="http://schemas.microsoft.com/office/powerpoint/2010/main" val="1824369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b="1" dirty="0">
                <a:latin typeface="Arial" panose="020B0604020202020204" pitchFamily="34" charset="0"/>
                <a:cs typeface="Arial" panose="020B0604020202020204" pitchFamily="34" charset="0"/>
              </a:rPr>
              <a:t>Construir</a:t>
            </a:r>
            <a:r>
              <a:rPr lang="es-CO" sz="2800" dirty="0">
                <a:latin typeface="Arial" panose="020B0604020202020204" pitchFamily="34" charset="0"/>
                <a:cs typeface="Arial" panose="020B0604020202020204" pitchFamily="34" charset="0"/>
              </a:rPr>
              <a:t> : se procede a la construcción total del proyecto.</a:t>
            </a:r>
          </a:p>
        </p:txBody>
      </p:sp>
    </p:spTree>
    <p:extLst>
      <p:ext uri="{BB962C8B-B14F-4D97-AF65-F5344CB8AC3E}">
        <p14:creationId xmlns:p14="http://schemas.microsoft.com/office/powerpoint/2010/main" val="259836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4000" dirty="0" smtClean="0"/>
              <a:t>ROLES Y RESPONSABILIDADES</a:t>
            </a:r>
            <a:endParaRPr lang="es-CO" sz="4000" dirty="0"/>
          </a:p>
        </p:txBody>
      </p:sp>
    </p:spTree>
    <p:extLst>
      <p:ext uri="{BB962C8B-B14F-4D97-AF65-F5344CB8AC3E}">
        <p14:creationId xmlns:p14="http://schemas.microsoft.com/office/powerpoint/2010/main" val="69758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El equipo de trabajo está estructurado en jerarquías, siempre debe haber un jefe de proyecto, y aunque es un proceso considerado ligero también incluye documentación (la mínima necesaria para que algún nuevo integrante pueda entender el desarrollo de inmediato).</a:t>
            </a:r>
          </a:p>
        </p:txBody>
      </p:sp>
    </p:spTree>
    <p:extLst>
      <p:ext uri="{BB962C8B-B14F-4D97-AF65-F5344CB8AC3E}">
        <p14:creationId xmlns:p14="http://schemas.microsoft.com/office/powerpoint/2010/main" val="370835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Arquitecto </a:t>
            </a:r>
            <a:r>
              <a:rPr lang="es-CO" dirty="0" smtClean="0"/>
              <a:t>jefe</a:t>
            </a:r>
            <a:endParaRPr lang="es-CO" dirty="0"/>
          </a:p>
        </p:txBody>
      </p:sp>
      <p:sp>
        <p:nvSpPr>
          <p:cNvPr id="3" name="Marcador de contenido 2"/>
          <p:cNvSpPr>
            <a:spLocks noGrp="1"/>
          </p:cNvSpPr>
          <p:nvPr>
            <p:ph idx="1"/>
          </p:nvPr>
        </p:nvSpPr>
        <p:spPr/>
        <p:txBody>
          <a:bodyPr>
            <a:normAutofit/>
          </a:bodyPr>
          <a:lstStyle/>
          <a:p>
            <a:r>
              <a:rPr lang="es-CO" sz="4000" dirty="0"/>
              <a:t>Realiza el diseño global del sistema. Ejecución de todas las etapas.</a:t>
            </a:r>
          </a:p>
        </p:txBody>
      </p:sp>
    </p:spTree>
    <p:extLst>
      <p:ext uri="{BB962C8B-B14F-4D97-AF65-F5344CB8AC3E}">
        <p14:creationId xmlns:p14="http://schemas.microsoft.com/office/powerpoint/2010/main" val="19974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Director de desarrollo</a:t>
            </a:r>
          </a:p>
        </p:txBody>
      </p:sp>
      <p:sp>
        <p:nvSpPr>
          <p:cNvPr id="3" name="Marcador de contenido 2"/>
          <p:cNvSpPr>
            <a:spLocks noGrp="1"/>
          </p:cNvSpPr>
          <p:nvPr>
            <p:ph idx="1"/>
          </p:nvPr>
        </p:nvSpPr>
        <p:spPr/>
        <p:txBody>
          <a:bodyPr>
            <a:normAutofit/>
          </a:bodyPr>
          <a:lstStyle/>
          <a:p>
            <a:r>
              <a:rPr lang="es-CO" sz="4000" dirty="0"/>
              <a:t>Lleva diariamente las actividades de desarrollo. Resuelve conflictos en el equipo. Resuelve problemas referentes a recursos.</a:t>
            </a:r>
          </a:p>
        </p:txBody>
      </p:sp>
    </p:spTree>
    <p:extLst>
      <p:ext uri="{BB962C8B-B14F-4D97-AF65-F5344CB8AC3E}">
        <p14:creationId xmlns:p14="http://schemas.microsoft.com/office/powerpoint/2010/main" val="395741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FDD</a:t>
            </a:r>
            <a:endParaRPr lang="es-CO" dirty="0"/>
          </a:p>
        </p:txBody>
      </p:sp>
      <p:sp>
        <p:nvSpPr>
          <p:cNvPr id="3" name="Marcador de contenido 2"/>
          <p:cNvSpPr>
            <a:spLocks noGrp="1"/>
          </p:cNvSpPr>
          <p:nvPr>
            <p:ph idx="1"/>
          </p:nvPr>
        </p:nvSpPr>
        <p:spPr/>
        <p:txBody>
          <a:bodyPr>
            <a:normAutofit/>
          </a:bodyPr>
          <a:lstStyle/>
          <a:p>
            <a:r>
              <a:rPr lang="es-CO" sz="3600" dirty="0">
                <a:latin typeface="Arial" panose="020B0604020202020204" pitchFamily="34" charset="0"/>
                <a:cs typeface="Arial" panose="020B0604020202020204" pitchFamily="34" charset="0"/>
              </a:rPr>
              <a:t>Es una metodología ágil diseñada para el desarrollo de software, basada en la calidad y el monitoreo constante del proyecto. </a:t>
            </a:r>
          </a:p>
        </p:txBody>
      </p:sp>
    </p:spTree>
    <p:extLst>
      <p:ext uri="{BB962C8B-B14F-4D97-AF65-F5344CB8AC3E}">
        <p14:creationId xmlns:p14="http://schemas.microsoft.com/office/powerpoint/2010/main" val="74749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Programador Jefe</a:t>
            </a:r>
          </a:p>
        </p:txBody>
      </p:sp>
      <p:sp>
        <p:nvSpPr>
          <p:cNvPr id="3" name="Marcador de contenido 2"/>
          <p:cNvSpPr>
            <a:spLocks noGrp="1"/>
          </p:cNvSpPr>
          <p:nvPr>
            <p:ph idx="1"/>
          </p:nvPr>
        </p:nvSpPr>
        <p:spPr/>
        <p:txBody>
          <a:bodyPr>
            <a:normAutofit/>
          </a:bodyPr>
          <a:lstStyle/>
          <a:p>
            <a:r>
              <a:rPr lang="es-CO" sz="4000" dirty="0"/>
              <a:t>Analiza los requerimientos. Diseña el proyecto. Selecciona las funcionalidades a desarrollar de la última fase del FDD.</a:t>
            </a:r>
          </a:p>
        </p:txBody>
      </p:sp>
    </p:spTree>
    <p:extLst>
      <p:ext uri="{BB962C8B-B14F-4D97-AF65-F5344CB8AC3E}">
        <p14:creationId xmlns:p14="http://schemas.microsoft.com/office/powerpoint/2010/main" val="287817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
            </a:r>
            <a:br>
              <a:rPr lang="es-CO" dirty="0"/>
            </a:br>
            <a:r>
              <a:rPr lang="es-CO" dirty="0"/>
              <a:t>Propietario de clases</a:t>
            </a:r>
          </a:p>
        </p:txBody>
      </p:sp>
      <p:sp>
        <p:nvSpPr>
          <p:cNvPr id="3" name="Marcador de contenido 2"/>
          <p:cNvSpPr>
            <a:spLocks noGrp="1"/>
          </p:cNvSpPr>
          <p:nvPr>
            <p:ph idx="1"/>
          </p:nvPr>
        </p:nvSpPr>
        <p:spPr/>
        <p:txBody>
          <a:bodyPr>
            <a:normAutofit/>
          </a:bodyPr>
          <a:lstStyle/>
          <a:p>
            <a:r>
              <a:rPr lang="es-CO" sz="4000" dirty="0"/>
              <a:t>Responsable del desarrollo de las clases que se le asignaron como propias. Participa en la decisión de que clase será incluida en la lista de funcionalidades de la próxima iteración.</a:t>
            </a:r>
          </a:p>
        </p:txBody>
      </p:sp>
    </p:spTree>
    <p:extLst>
      <p:ext uri="{BB962C8B-B14F-4D97-AF65-F5344CB8AC3E}">
        <p14:creationId xmlns:p14="http://schemas.microsoft.com/office/powerpoint/2010/main" val="344828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Expertos de dominio</a:t>
            </a:r>
          </a:p>
        </p:txBody>
      </p:sp>
      <p:sp>
        <p:nvSpPr>
          <p:cNvPr id="3" name="Marcador de contenido 2"/>
          <p:cNvSpPr>
            <a:spLocks noGrp="1"/>
          </p:cNvSpPr>
          <p:nvPr>
            <p:ph idx="1"/>
          </p:nvPr>
        </p:nvSpPr>
        <p:spPr>
          <a:xfrm>
            <a:off x="2589212" y="2133600"/>
            <a:ext cx="8915400" cy="4086726"/>
          </a:xfrm>
        </p:spPr>
        <p:txBody>
          <a:bodyPr>
            <a:noAutofit/>
          </a:bodyPr>
          <a:lstStyle/>
          <a:p>
            <a:r>
              <a:rPr lang="es-CO" sz="3600" dirty="0"/>
              <a:t>Puede ser un usuario, un cliente, analista o una mezcla de estos. Poseen el conocimiento de los requerimientos del sistema. Pasa el conocimiento a los desarrolladores para que se asegure la entrega de un sistema completo.</a:t>
            </a:r>
          </a:p>
        </p:txBody>
      </p:sp>
    </p:spTree>
    <p:extLst>
      <p:ext uri="{BB962C8B-B14F-4D97-AF65-F5344CB8AC3E}">
        <p14:creationId xmlns:p14="http://schemas.microsoft.com/office/powerpoint/2010/main" val="236456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6000" dirty="0" smtClean="0"/>
              <a:t>Cuando usarla</a:t>
            </a:r>
            <a:endParaRPr lang="es-CO" sz="6000" dirty="0"/>
          </a:p>
        </p:txBody>
      </p:sp>
    </p:spTree>
    <p:extLst>
      <p:ext uri="{BB962C8B-B14F-4D97-AF65-F5344CB8AC3E}">
        <p14:creationId xmlns:p14="http://schemas.microsoft.com/office/powerpoint/2010/main" val="141047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986589"/>
            <a:ext cx="8915400" cy="4924633"/>
          </a:xfrm>
        </p:spPr>
        <p:txBody>
          <a:bodyPr/>
          <a:lstStyle/>
          <a:p>
            <a:r>
              <a:rPr lang="es-CO" sz="2800" dirty="0">
                <a:latin typeface="Arial" panose="020B0604020202020204" pitchFamily="34" charset="0"/>
                <a:cs typeface="Arial" panose="020B0604020202020204" pitchFamily="34" charset="0"/>
              </a:rPr>
              <a:t>Toda metodología debe ser adaptada al contexto del proyecto (recursos técnicos y humanos, tiempo de desarrollo, tipo de sistema).</a:t>
            </a:r>
          </a:p>
          <a:p>
            <a:r>
              <a:rPr lang="es-CO" sz="2800" dirty="0">
                <a:latin typeface="Arial" panose="020B0604020202020204" pitchFamily="34" charset="0"/>
                <a:cs typeface="Arial" panose="020B0604020202020204" pitchFamily="34" charset="0"/>
              </a:rPr>
              <a:t>Exigiendo un esfuerzo considerable para ser adaptadas, sobre todo en proyectos pequeños  y con requisitos muy cambiantes.</a:t>
            </a:r>
          </a:p>
          <a:p>
            <a:r>
              <a:rPr lang="es-CO" sz="2800" dirty="0">
                <a:latin typeface="Arial" panose="020B0604020202020204" pitchFamily="34" charset="0"/>
                <a:cs typeface="Arial" panose="020B0604020202020204" pitchFamily="34" charset="0"/>
              </a:rPr>
              <a:t> Las metodologías ágiles ofrecen una solución casi adecuada para una gran cantidad de proyectos.</a:t>
            </a:r>
          </a:p>
          <a:p>
            <a:endParaRPr lang="es-CO" dirty="0"/>
          </a:p>
        </p:txBody>
      </p:sp>
    </p:spTree>
    <p:extLst>
      <p:ext uri="{BB962C8B-B14F-4D97-AF65-F5344CB8AC3E}">
        <p14:creationId xmlns:p14="http://schemas.microsoft.com/office/powerpoint/2010/main" val="54809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WEBGRAFIA</a:t>
            </a:r>
            <a:endParaRPr lang="es-CO" dirty="0"/>
          </a:p>
        </p:txBody>
      </p:sp>
      <p:sp>
        <p:nvSpPr>
          <p:cNvPr id="3" name="Marcador de contenido 2"/>
          <p:cNvSpPr>
            <a:spLocks noGrp="1"/>
          </p:cNvSpPr>
          <p:nvPr>
            <p:ph idx="1"/>
          </p:nvPr>
        </p:nvSpPr>
        <p:spPr/>
        <p:txBody>
          <a:bodyPr/>
          <a:lstStyle/>
          <a:p>
            <a:r>
              <a:rPr lang="es-CO" dirty="0"/>
              <a:t>http://metodologiafdd.blogspot.com.co/</a:t>
            </a:r>
          </a:p>
        </p:txBody>
      </p:sp>
    </p:spTree>
    <p:extLst>
      <p:ext uri="{BB962C8B-B14F-4D97-AF65-F5344CB8AC3E}">
        <p14:creationId xmlns:p14="http://schemas.microsoft.com/office/powerpoint/2010/main" val="252351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DESARROLLADA POR</a:t>
            </a:r>
            <a:endParaRPr lang="es-CO" dirty="0"/>
          </a:p>
        </p:txBody>
      </p:sp>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Fue desarrollada por Jeff De Luca y Peter Coad a mediados de los años 90. Esta metodología se enfoca en iteraciones cortas, que permiten entregas tangibles del producto en un periodo corto de tiempo, de como máximo dos semanas.</a:t>
            </a:r>
          </a:p>
        </p:txBody>
      </p:sp>
    </p:spTree>
    <p:extLst>
      <p:ext uri="{BB962C8B-B14F-4D97-AF65-F5344CB8AC3E}">
        <p14:creationId xmlns:p14="http://schemas.microsoft.com/office/powerpoint/2010/main" val="366855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Características</a:t>
            </a:r>
            <a:endParaRPr lang="es-CO" dirty="0"/>
          </a:p>
        </p:txBody>
      </p:sp>
      <p:sp>
        <p:nvSpPr>
          <p:cNvPr id="3" name="Marcador de contenido 2"/>
          <p:cNvSpPr>
            <a:spLocks noGrp="1"/>
          </p:cNvSpPr>
          <p:nvPr>
            <p:ph idx="1"/>
          </p:nvPr>
        </p:nvSpPr>
        <p:spPr/>
        <p:txBody>
          <a:bodyPr>
            <a:normAutofit/>
          </a:bodyPr>
          <a:lstStyle/>
          <a:p>
            <a:r>
              <a:rPr lang="es-CO" sz="2800" dirty="0">
                <a:latin typeface="Arial" panose="020B0604020202020204" pitchFamily="34" charset="0"/>
                <a:cs typeface="Arial" panose="020B0604020202020204" pitchFamily="34" charset="0"/>
              </a:rPr>
              <a:t>Se preocupa por la calidad, por lo que incluye un monitoreo constante del proyecto</a:t>
            </a:r>
            <a:r>
              <a:rPr lang="es-CO" sz="2800" dirty="0" smtClean="0">
                <a:latin typeface="Arial" panose="020B0604020202020204" pitchFamily="34" charset="0"/>
                <a:cs typeface="Arial" panose="020B0604020202020204" pitchFamily="34" charset="0"/>
              </a:rPr>
              <a:t>.</a:t>
            </a:r>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Ayuda a contrarrestar situaciones como el exceso en el presupuesto, fallas en el programa o el hecho de entregar menos de lo deseado.</a:t>
            </a:r>
          </a:p>
          <a:p>
            <a:endParaRPr lang="es-CO" dirty="0"/>
          </a:p>
        </p:txBody>
      </p:sp>
    </p:spTree>
    <p:extLst>
      <p:ext uri="{BB962C8B-B14F-4D97-AF65-F5344CB8AC3E}">
        <p14:creationId xmlns:p14="http://schemas.microsoft.com/office/powerpoint/2010/main" val="159619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54442" y="1816768"/>
            <a:ext cx="9050170" cy="4094454"/>
          </a:xfrm>
        </p:spPr>
        <p:txBody>
          <a:bodyPr/>
          <a:lstStyle/>
          <a:p>
            <a:r>
              <a:rPr lang="es-CO" sz="2800" dirty="0">
                <a:latin typeface="Arial" panose="020B0604020202020204" pitchFamily="34" charset="0"/>
                <a:cs typeface="Arial" panose="020B0604020202020204" pitchFamily="34" charset="0"/>
              </a:rPr>
              <a:t>Propone tener etapas de cierre cada dos semanas. Se obtienen resultados periódicos y tangibles</a:t>
            </a:r>
            <a:r>
              <a:rPr lang="es-CO" sz="2800" dirty="0" smtClean="0">
                <a:latin typeface="Arial" panose="020B0604020202020204" pitchFamily="34" charset="0"/>
                <a:cs typeface="Arial" panose="020B0604020202020204" pitchFamily="34" charset="0"/>
              </a:rPr>
              <a:t>.</a:t>
            </a:r>
            <a:r>
              <a:rPr lang="es-CO" sz="2800" dirty="0">
                <a:latin typeface="Arial" panose="020B0604020202020204" pitchFamily="34" charset="0"/>
                <a:cs typeface="Arial" panose="020B0604020202020204" pitchFamily="34" charset="0"/>
              </a:rPr>
              <a:t/>
            </a:r>
            <a:br>
              <a:rPr lang="es-CO" sz="2800" dirty="0">
                <a:latin typeface="Arial" panose="020B0604020202020204" pitchFamily="34" charset="0"/>
                <a:cs typeface="Arial" panose="020B0604020202020204" pitchFamily="34" charset="0"/>
              </a:rPr>
            </a:br>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Se basa en un proceso iterativo con iteraciones cortas que producen un software funcional que el cliente y la dirección de la empresa pueden ver y </a:t>
            </a:r>
            <a:r>
              <a:rPr lang="es-CO" sz="2800" dirty="0" err="1">
                <a:latin typeface="Arial" panose="020B0604020202020204" pitchFamily="34" charset="0"/>
                <a:cs typeface="Arial" panose="020B0604020202020204" pitchFamily="34" charset="0"/>
              </a:rPr>
              <a:t>monitoriar</a:t>
            </a:r>
            <a:r>
              <a:rPr lang="es-CO" sz="2800" dirty="0">
                <a:latin typeface="Arial" panose="020B0604020202020204" pitchFamily="34" charset="0"/>
                <a:cs typeface="Arial" panose="020B0604020202020204" pitchFamily="34" charset="0"/>
              </a:rPr>
              <a:t>.</a:t>
            </a:r>
          </a:p>
          <a:p>
            <a:endParaRPr lang="es-CO" dirty="0"/>
          </a:p>
        </p:txBody>
      </p:sp>
    </p:spTree>
    <p:extLst>
      <p:ext uri="{BB962C8B-B14F-4D97-AF65-F5344CB8AC3E}">
        <p14:creationId xmlns:p14="http://schemas.microsoft.com/office/powerpoint/2010/main" val="134346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60558" y="2466474"/>
            <a:ext cx="4680283" cy="2213812"/>
          </a:xfrm>
        </p:spPr>
        <p:txBody>
          <a:bodyPr>
            <a:normAutofit/>
          </a:bodyPr>
          <a:lstStyle/>
          <a:p>
            <a:r>
              <a:rPr lang="es-CO" sz="6000" dirty="0" smtClean="0"/>
              <a:t>VENTAJAS</a:t>
            </a:r>
            <a:endParaRPr lang="es-CO" sz="6000" dirty="0"/>
          </a:p>
        </p:txBody>
      </p:sp>
    </p:spTree>
    <p:extLst>
      <p:ext uri="{BB962C8B-B14F-4D97-AF65-F5344CB8AC3E}">
        <p14:creationId xmlns:p14="http://schemas.microsoft.com/office/powerpoint/2010/main" val="76318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818147"/>
            <a:ext cx="8915400" cy="5093075"/>
          </a:xfrm>
        </p:spPr>
        <p:txBody>
          <a:bodyPr>
            <a:normAutofit/>
          </a:bodyPr>
          <a:lstStyle/>
          <a:p>
            <a:r>
              <a:rPr lang="es-CO" sz="2400" dirty="0">
                <a:latin typeface="Arial" panose="020B0604020202020204" pitchFamily="34" charset="0"/>
                <a:cs typeface="Arial" panose="020B0604020202020204" pitchFamily="34" charset="0"/>
              </a:rPr>
              <a:t>El equipo de desarrollo no malgasta el tiempo y dinero del cliente desarrollando soluciones innecesariamente generales y complejas que en realidad no son un requisito del cliente.</a:t>
            </a:r>
          </a:p>
          <a:p>
            <a:r>
              <a:rPr lang="es-CO" sz="2400" dirty="0">
                <a:latin typeface="Arial" panose="020B0604020202020204" pitchFamily="34" charset="0"/>
                <a:cs typeface="Arial" panose="020B0604020202020204" pitchFamily="34" charset="0"/>
              </a:rPr>
              <a:t>  Cada componente del producto final ha sido probado y satisface los requerimientos.</a:t>
            </a:r>
          </a:p>
          <a:p>
            <a:r>
              <a:rPr lang="es-CO" sz="2400" dirty="0">
                <a:latin typeface="Arial" panose="020B0604020202020204" pitchFamily="34" charset="0"/>
                <a:cs typeface="Arial" panose="020B0604020202020204" pitchFamily="34" charset="0"/>
              </a:rPr>
              <a:t>Rápida respuesta a cambios de requisitos a lo largo del desarrollo.</a:t>
            </a:r>
          </a:p>
          <a:p>
            <a:r>
              <a:rPr lang="es-CO" sz="2400" dirty="0">
                <a:latin typeface="Arial" panose="020B0604020202020204" pitchFamily="34" charset="0"/>
                <a:cs typeface="Arial" panose="020B0604020202020204" pitchFamily="34" charset="0"/>
              </a:rPr>
              <a:t>Entrega continua y en plazos cortos de software funcional.</a:t>
            </a:r>
          </a:p>
          <a:p>
            <a:r>
              <a:rPr lang="es-CO" sz="2400" dirty="0">
                <a:latin typeface="Arial" panose="020B0604020202020204" pitchFamily="34" charset="0"/>
                <a:cs typeface="Arial" panose="020B0604020202020204" pitchFamily="34" charset="0"/>
              </a:rPr>
              <a:t>Trabajo conjunto entre el cliente y el equipo de desarrollo.</a:t>
            </a:r>
          </a:p>
          <a:p>
            <a:pPr marL="0" indent="0">
              <a:buNone/>
            </a:pPr>
            <a:endParaRPr lang="es-CO" dirty="0"/>
          </a:p>
        </p:txBody>
      </p:sp>
    </p:spTree>
    <p:extLst>
      <p:ext uri="{BB962C8B-B14F-4D97-AF65-F5344CB8AC3E}">
        <p14:creationId xmlns:p14="http://schemas.microsoft.com/office/powerpoint/2010/main" val="282461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6000" dirty="0" smtClean="0"/>
              <a:t>DESVENTAJAS</a:t>
            </a:r>
          </a:p>
          <a:p>
            <a:pPr marL="0" indent="0">
              <a:buNone/>
            </a:pPr>
            <a:endParaRPr lang="es-CO" dirty="0"/>
          </a:p>
        </p:txBody>
      </p:sp>
    </p:spTree>
    <p:extLst>
      <p:ext uri="{BB962C8B-B14F-4D97-AF65-F5344CB8AC3E}">
        <p14:creationId xmlns:p14="http://schemas.microsoft.com/office/powerpoint/2010/main" val="33900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13611"/>
            <a:ext cx="8915400" cy="5297611"/>
          </a:xfrm>
        </p:spPr>
        <p:txBody>
          <a:bodyPr/>
          <a:lstStyle/>
          <a:p>
            <a:r>
              <a:rPr lang="es-CO" sz="2400" dirty="0">
                <a:latin typeface="Arial" panose="020B0604020202020204" pitchFamily="34" charset="0"/>
                <a:cs typeface="Arial" panose="020B0604020202020204" pitchFamily="34" charset="0"/>
              </a:rPr>
              <a:t>Falta de documentación del diseño. El código no puede tomarse como una documentación. En sistemas de tamaño grande se necesitar leer los cientos o miles de páginas del listado de código fuente.</a:t>
            </a:r>
          </a:p>
          <a:p>
            <a:r>
              <a:rPr lang="es-CO" sz="2400" dirty="0">
                <a:latin typeface="Arial" panose="020B0604020202020204" pitchFamily="34" charset="0"/>
                <a:cs typeface="Arial" panose="020B0604020202020204" pitchFamily="34" charset="0"/>
              </a:rPr>
              <a:t> Problemas derivados de la comunicación oral. Este tipo de comunicación resulta difícil de preservar cuando pasa el tiempo y está sujeta a muchas ambigüedades.</a:t>
            </a:r>
          </a:p>
          <a:p>
            <a:r>
              <a:rPr lang="es-CO" sz="2400" dirty="0">
                <a:latin typeface="Arial" panose="020B0604020202020204" pitchFamily="34" charset="0"/>
                <a:cs typeface="Arial" panose="020B0604020202020204" pitchFamily="34" charset="0"/>
              </a:rPr>
              <a:t>Fuerte dependencia de las personas. Como se evita en lo posible la documentación y los diseños convencionales, los proyectos ágiles dependen críticamente de las personas.</a:t>
            </a:r>
          </a:p>
          <a:p>
            <a:r>
              <a:rPr lang="es-CO" sz="2400" dirty="0">
                <a:latin typeface="Arial" panose="020B0604020202020204" pitchFamily="34" charset="0"/>
                <a:cs typeface="Arial" panose="020B0604020202020204" pitchFamily="34" charset="0"/>
              </a:rPr>
              <a:t>Falta de reusabilidad. La falta de documentación hacen difícil que pueda reutilizarse el código ágil.</a:t>
            </a:r>
          </a:p>
          <a:p>
            <a:endParaRPr lang="es-CO" dirty="0"/>
          </a:p>
        </p:txBody>
      </p:sp>
    </p:spTree>
    <p:extLst>
      <p:ext uri="{BB962C8B-B14F-4D97-AF65-F5344CB8AC3E}">
        <p14:creationId xmlns:p14="http://schemas.microsoft.com/office/powerpoint/2010/main" val="120710779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610</Words>
  <Application>Microsoft Office PowerPoint</Application>
  <PresentationFormat>Personalizado</PresentationFormat>
  <Paragraphs>47</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Espiral</vt:lpstr>
      <vt:lpstr>Metodología de desarrollo FEATURE DRIVEN DEVELOPMENT FDD</vt:lpstr>
      <vt:lpstr>FDD</vt:lpstr>
      <vt:lpstr>DESARROLLADA POR</vt:lpstr>
      <vt:lpstr>Características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Arquitecto jefe</vt:lpstr>
      <vt:lpstr>Director de desarrollo</vt:lpstr>
      <vt:lpstr>Programador Jefe</vt:lpstr>
      <vt:lpstr> Propietario de clases</vt:lpstr>
      <vt:lpstr>Expertos de dominio</vt:lpstr>
      <vt:lpstr>Presentación de PowerPoint</vt:lpstr>
      <vt:lpstr>Presentación de PowerPoint</vt:lpstr>
      <vt:lpstr>WEBGRAFIA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desarrollo FEATURE DRIVEN DEVELOPMENT FDD</dc:title>
  <dc:creator>Luis karlos Lemus</dc:creator>
  <cp:lastModifiedBy>Shoby</cp:lastModifiedBy>
  <cp:revision>6</cp:revision>
  <dcterms:created xsi:type="dcterms:W3CDTF">2015-11-09T17:47:22Z</dcterms:created>
  <dcterms:modified xsi:type="dcterms:W3CDTF">2015-11-11T12:55:15Z</dcterms:modified>
</cp:coreProperties>
</file>