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5" r:id="rId1"/>
  </p:sldMasterIdLst>
  <p:notesMasterIdLst>
    <p:notesMasterId r:id="rId14"/>
  </p:notesMasterIdLst>
  <p:sldIdLst>
    <p:sldId id="256" r:id="rId2"/>
    <p:sldId id="259" r:id="rId3"/>
    <p:sldId id="258" r:id="rId4"/>
    <p:sldId id="260" r:id="rId5"/>
    <p:sldId id="261" r:id="rId6"/>
    <p:sldId id="257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331D7-F0F4-41AA-813D-982270C07546}" type="datetimeFigureOut">
              <a:rPr lang="en-CA" smtClean="0"/>
              <a:t>2018-06-18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3D0F0-F760-49B0-AD6E-5B3670939D2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16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3D0F0-F760-49B0-AD6E-5B3670939D2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657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9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7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62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2033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31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106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36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75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6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99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8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136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243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51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46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5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6/18/2018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65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67" r:id="rId12"/>
    <p:sldLayoutId id="2147483968" r:id="rId13"/>
    <p:sldLayoutId id="2147483969" r:id="rId14"/>
    <p:sldLayoutId id="2147483970" r:id="rId15"/>
    <p:sldLayoutId id="2147483971" r:id="rId16"/>
    <p:sldLayoutId id="214748397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11E3-405A-43E4-81A6-C5945AE39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66700"/>
            <a:ext cx="8825658" cy="3329581"/>
          </a:xfrm>
        </p:spPr>
        <p:txBody>
          <a:bodyPr/>
          <a:lstStyle/>
          <a:p>
            <a:r>
              <a:rPr lang="en-US" dirty="0"/>
              <a:t>The Raspberry Pi Voice Kit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F6776-50E2-490B-B5E0-9AD5DBEFA2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Alex Shevchuk</a:t>
            </a:r>
          </a:p>
          <a:p>
            <a:r>
              <a:rPr lang="en-US" dirty="0"/>
              <a:t>AP Computer Science, </a:t>
            </a:r>
            <a:r>
              <a:rPr lang="en-US" dirty="0" err="1"/>
              <a:t>Ms.Wear</a:t>
            </a:r>
            <a:endParaRPr lang="en-CA" dirty="0"/>
          </a:p>
        </p:txBody>
      </p:sp>
      <p:pic>
        <p:nvPicPr>
          <p:cNvPr id="2052" name="Picture 4" descr="Image result for raspberry pi voice kit">
            <a:extLst>
              <a:ext uri="{FF2B5EF4-FFF2-40B4-BE49-F238E27FC236}">
                <a16:creationId xmlns:a16="http://schemas.microsoft.com/office/drawing/2014/main" id="{F6EB076D-AFF7-4F69-B39B-C01D5EB4C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438" y="3017671"/>
            <a:ext cx="4896607" cy="325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41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4C9D-589F-4F36-AFD6-93594558E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“Can I use this in my course?”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2AB85-408E-47EB-BD31-CE12F0AD4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Prerequisites:</a:t>
            </a:r>
          </a:p>
          <a:p>
            <a:pPr lvl="1"/>
            <a:r>
              <a:rPr lang="en-CA" dirty="0"/>
              <a:t>General understanding of programming (acquired in IT 12)</a:t>
            </a:r>
          </a:p>
          <a:p>
            <a:pPr lvl="1"/>
            <a:r>
              <a:rPr lang="en-CA" dirty="0"/>
              <a:t>AP-level understanding of Java is not needed and will not benefit since Python is used</a:t>
            </a:r>
          </a:p>
          <a:p>
            <a:r>
              <a:rPr lang="en-CA" dirty="0"/>
              <a:t>Ability to “figure stuff out” without the help of a teacher is the most important requirement</a:t>
            </a:r>
          </a:p>
          <a:p>
            <a:r>
              <a:rPr lang="en-CA" dirty="0"/>
              <a:t>Project is most applicable to students who have finished the IT 12 curriculum, as the PHP unit is almost entirely self taught from php.net</a:t>
            </a:r>
          </a:p>
          <a:p>
            <a:r>
              <a:rPr lang="en-CA" dirty="0"/>
              <a:t>Very cool and interesting project</a:t>
            </a:r>
          </a:p>
          <a:p>
            <a:r>
              <a:rPr lang="en-CA" dirty="0"/>
              <a:t>Familiarizing oneself with new APIs without guidance is very beneficial to students</a:t>
            </a:r>
          </a:p>
          <a:p>
            <a:r>
              <a:rPr lang="en-CA" dirty="0"/>
              <a:t>&gt;&gt; Android development</a:t>
            </a:r>
          </a:p>
          <a:p>
            <a:r>
              <a:rPr lang="en-CA" dirty="0"/>
              <a:t>Should definitely be used in future courses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74565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9074-40FF-4E90-A850-AF63C4A5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3C225-DF66-4550-9F52-32B1CC28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Project involves lots of new technology which needs to be learnt, although the time given is sufficient to do so</a:t>
            </a:r>
          </a:p>
          <a:p>
            <a:r>
              <a:rPr lang="en-CA" dirty="0"/>
              <a:t>Most of the time is spent learning the new technology rather than working on final project</a:t>
            </a:r>
          </a:p>
          <a:p>
            <a:r>
              <a:rPr lang="en-CA" dirty="0"/>
              <a:t>Technology is really cool so learning it is very interesting</a:t>
            </a:r>
          </a:p>
          <a:p>
            <a:r>
              <a:rPr lang="en-CA" dirty="0"/>
              <a:t>Definitely the best part of APCS course</a:t>
            </a:r>
          </a:p>
          <a:p>
            <a:r>
              <a:rPr lang="en-CA" dirty="0"/>
              <a:t>Good fit for APCS since the rest of the course does not have any projects</a:t>
            </a:r>
          </a:p>
          <a:p>
            <a:r>
              <a:rPr lang="en-CA" dirty="0"/>
              <a:t>Fun time, would recommend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6780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0B654-DDC0-4DE6-8CBC-2B2EF722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61" y="700368"/>
            <a:ext cx="9593264" cy="1400530"/>
          </a:xfrm>
        </p:spPr>
        <p:txBody>
          <a:bodyPr/>
          <a:lstStyle/>
          <a:p>
            <a:pPr algn="ctr"/>
            <a:r>
              <a:rPr lang="en-CA" dirty="0"/>
              <a:t>Hope you learned something!</a:t>
            </a:r>
          </a:p>
        </p:txBody>
      </p:sp>
      <p:pic>
        <p:nvPicPr>
          <p:cNvPr id="7172" name="Picture 4" descr="Image result for thank you wave">
            <a:extLst>
              <a:ext uri="{FF2B5EF4-FFF2-40B4-BE49-F238E27FC236}">
                <a16:creationId xmlns:a16="http://schemas.microsoft.com/office/drawing/2014/main" id="{CECCDD1D-114A-4362-89C6-5F1F7D5A4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689" y="2052918"/>
            <a:ext cx="5872162" cy="391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84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CEA4-AC36-485C-807F-6E4C58AB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4FD92-368C-4CC3-9227-B8B55C784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74745"/>
            <a:ext cx="8946541" cy="4195481"/>
          </a:xfrm>
        </p:spPr>
        <p:txBody>
          <a:bodyPr/>
          <a:lstStyle/>
          <a:p>
            <a:pPr marL="36900" indent="0">
              <a:buNone/>
            </a:pPr>
            <a:endParaRPr lang="en-US" dirty="0"/>
          </a:p>
          <a:p>
            <a:r>
              <a:rPr lang="en-US" dirty="0"/>
              <a:t>Raspberry Pi basics</a:t>
            </a:r>
          </a:p>
          <a:p>
            <a:r>
              <a:rPr lang="en-US" dirty="0"/>
              <a:t>Prerequisites</a:t>
            </a:r>
          </a:p>
          <a:p>
            <a:r>
              <a:rPr lang="en-US" dirty="0"/>
              <a:t>The Google Voice Kit (Assistant) API</a:t>
            </a:r>
          </a:p>
          <a:p>
            <a:r>
              <a:rPr lang="en-US" dirty="0"/>
              <a:t>The Google Classroom API</a:t>
            </a:r>
          </a:p>
          <a:p>
            <a:r>
              <a:rPr lang="en-US" dirty="0"/>
              <a:t>Live demo</a:t>
            </a:r>
          </a:p>
          <a:p>
            <a:r>
              <a:rPr lang="en-US" dirty="0"/>
              <a:t>Difficulties encountered</a:t>
            </a:r>
          </a:p>
          <a:p>
            <a:r>
              <a:rPr lang="en-US" dirty="0"/>
              <a:t>Course adaptability</a:t>
            </a:r>
          </a:p>
          <a:p>
            <a:endParaRPr lang="en-US" dirty="0"/>
          </a:p>
        </p:txBody>
      </p:sp>
      <p:pic>
        <p:nvPicPr>
          <p:cNvPr id="1030" name="Picture 6" descr="Image result for raspberry pi icon">
            <a:extLst>
              <a:ext uri="{FF2B5EF4-FFF2-40B4-BE49-F238E27FC236}">
                <a16:creationId xmlns:a16="http://schemas.microsoft.com/office/drawing/2014/main" id="{622A0281-E664-4247-B0A5-5CF1B54C3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13" y="1574745"/>
            <a:ext cx="4024101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87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59A4-8A65-48BD-8CAF-AAA0FC1F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Raspberry Pi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3B839-6CE2-4B93-A73A-5CA8C40CF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2194522"/>
            <a:ext cx="10353762" cy="4058751"/>
          </a:xfrm>
        </p:spPr>
        <p:txBody>
          <a:bodyPr>
            <a:normAutofit fontScale="92500"/>
          </a:bodyPr>
          <a:lstStyle/>
          <a:p>
            <a:r>
              <a:rPr lang="en-US" dirty="0"/>
              <a:t>512MB RAM, 1Ghz single core (fairly slow)</a:t>
            </a:r>
          </a:p>
          <a:p>
            <a:pPr lvl="1"/>
            <a:r>
              <a:rPr lang="en-US" dirty="0"/>
              <a:t>Model name: zero</a:t>
            </a:r>
          </a:p>
          <a:p>
            <a:r>
              <a:rPr lang="en-US" dirty="0"/>
              <a:t>Used around the world by hobbyists, children, professionals, and even Bitcoin miners</a:t>
            </a:r>
          </a:p>
          <a:p>
            <a:r>
              <a:rPr lang="en-US" dirty="0"/>
              <a:t>Cheap, affordable computer</a:t>
            </a:r>
          </a:p>
          <a:p>
            <a:r>
              <a:rPr lang="en-US" dirty="0"/>
              <a:t>Incredibly versatile, can be used for almost anything thanks to GPIO pins</a:t>
            </a:r>
          </a:p>
          <a:p>
            <a:r>
              <a:rPr lang="en-US" dirty="0"/>
              <a:t>Linux-based operating system “</a:t>
            </a:r>
            <a:r>
              <a:rPr lang="en-US" dirty="0" err="1"/>
              <a:t>Raspian</a:t>
            </a:r>
            <a:r>
              <a:rPr lang="en-US" dirty="0"/>
              <a:t>”</a:t>
            </a:r>
          </a:p>
          <a:p>
            <a:r>
              <a:rPr lang="en-US" dirty="0"/>
              <a:t>Pi is for </a:t>
            </a:r>
            <a:r>
              <a:rPr lang="en-US" dirty="0" err="1"/>
              <a:t>Pithon</a:t>
            </a:r>
            <a:endParaRPr lang="en-US" dirty="0"/>
          </a:p>
          <a:p>
            <a:r>
              <a:rPr lang="en-US" dirty="0"/>
              <a:t>Python is a simple and awesome high-level language</a:t>
            </a:r>
          </a:p>
          <a:p>
            <a:pPr lvl="1"/>
            <a:r>
              <a:rPr lang="en-US" dirty="0"/>
              <a:t>Easy to transition into</a:t>
            </a:r>
          </a:p>
          <a:p>
            <a:pPr lvl="1"/>
            <a:r>
              <a:rPr lang="en-US" dirty="0"/>
              <a:t>Interpretive rather than compiled</a:t>
            </a:r>
          </a:p>
          <a:p>
            <a:endParaRPr lang="en-CA" dirty="0"/>
          </a:p>
        </p:txBody>
      </p:sp>
      <p:pic>
        <p:nvPicPr>
          <p:cNvPr id="3074" name="Picture 2" descr="Image result for raspberry pi zero">
            <a:extLst>
              <a:ext uri="{FF2B5EF4-FFF2-40B4-BE49-F238E27FC236}">
                <a16:creationId xmlns:a16="http://schemas.microsoft.com/office/drawing/2014/main" id="{54E49EE3-11BE-440A-BD0B-74591EF69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174" y="477885"/>
            <a:ext cx="3701415" cy="228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19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16FB7-A6B6-4023-B63D-F2A5D900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EE275-D1F3-4527-A699-CE15CA260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Python modules are the equivalent of Java libraries</a:t>
            </a:r>
          </a:p>
          <a:p>
            <a:r>
              <a:rPr lang="en-US" dirty="0"/>
              <a:t>Installing modules through PIP Package Manager is incredibly easy</a:t>
            </a:r>
          </a:p>
          <a:p>
            <a:pPr lvl="1"/>
            <a:r>
              <a:rPr lang="en-US" dirty="0"/>
              <a:t>Pip install *</a:t>
            </a:r>
            <a:r>
              <a:rPr lang="en-US" dirty="0" err="1"/>
              <a:t>module_name</a:t>
            </a:r>
            <a:r>
              <a:rPr lang="en-US" dirty="0"/>
              <a:t>*</a:t>
            </a:r>
          </a:p>
          <a:p>
            <a:r>
              <a:rPr lang="en-US" dirty="0"/>
              <a:t>The Pi was connected over SSH through a Chrome extension, allowing use of the Pi via terminal commands</a:t>
            </a:r>
          </a:p>
          <a:p>
            <a:r>
              <a:rPr lang="en-US" dirty="0"/>
              <a:t>One can use Python in the Linux (Pi) command line by typing python *command*</a:t>
            </a:r>
          </a:p>
          <a:p>
            <a:r>
              <a:rPr lang="en-US" dirty="0"/>
              <a:t>WinSCP can be used to transfer files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552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E844-CF5C-42B2-AEFC-4B0F8A3A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API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FF577-931F-46B3-A8CA-A12147438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2476499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Application Programming interfaces (APIs) are used to interact with the outside world</a:t>
            </a:r>
          </a:p>
          <a:p>
            <a:r>
              <a:rPr lang="en-US" dirty="0"/>
              <a:t>In Python, and API comes in the form of modules</a:t>
            </a:r>
          </a:p>
          <a:p>
            <a:r>
              <a:rPr lang="en-US" dirty="0"/>
              <a:t>In Java, APIs come in the form of libraries</a:t>
            </a:r>
          </a:p>
          <a:p>
            <a:r>
              <a:rPr lang="en-CA" dirty="0"/>
              <a:t>APIs can contain objects, methods, variables </a:t>
            </a:r>
            <a:r>
              <a:rPr lang="en-CA" dirty="0" err="1"/>
              <a:t>etc</a:t>
            </a:r>
            <a:endParaRPr lang="en-CA" dirty="0"/>
          </a:p>
          <a:p>
            <a:r>
              <a:rPr lang="en-CA" dirty="0"/>
              <a:t>Basically a packaged block of code for others to use</a:t>
            </a:r>
          </a:p>
          <a:p>
            <a:r>
              <a:rPr lang="en-CA" dirty="0"/>
              <a:t>Why write your own code when others have written it (DRY principle)</a:t>
            </a:r>
          </a:p>
          <a:p>
            <a:r>
              <a:rPr lang="en-CA" dirty="0"/>
              <a:t>Solves the problem of dealing with voice IO</a:t>
            </a:r>
          </a:p>
          <a:p>
            <a:r>
              <a:rPr lang="en-CA" dirty="0"/>
              <a:t>Found everywhere</a:t>
            </a:r>
          </a:p>
        </p:txBody>
      </p:sp>
      <p:pic>
        <p:nvPicPr>
          <p:cNvPr id="4100" name="Picture 4" descr="Image result for api">
            <a:extLst>
              <a:ext uri="{FF2B5EF4-FFF2-40B4-BE49-F238E27FC236}">
                <a16:creationId xmlns:a16="http://schemas.microsoft.com/office/drawing/2014/main" id="{767FEEEE-3B3D-40FF-B4DA-078AEB031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86184"/>
            <a:ext cx="3779517" cy="236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44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0458D-C73A-4865-947B-88E5BDA6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Voice Kit API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FBE6A-ED3F-4CD6-89B5-E44426E36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406" y="1732449"/>
            <a:ext cx="10353762" cy="4058751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Google has awesome tutorials which showcase their Voice Kit API</a:t>
            </a:r>
          </a:p>
          <a:p>
            <a:r>
              <a:rPr lang="en-CA" dirty="0"/>
              <a:t>IO is handled by creating several objects and calling methods on them</a:t>
            </a:r>
          </a:p>
          <a:p>
            <a:pPr lvl="1"/>
            <a:r>
              <a:rPr lang="en-CA" dirty="0"/>
              <a:t>Assistant object recognizes text</a:t>
            </a:r>
          </a:p>
          <a:p>
            <a:pPr lvl="1"/>
            <a:r>
              <a:rPr lang="en-CA" dirty="0" err="1"/>
              <a:t>Aiy</a:t>
            </a:r>
            <a:r>
              <a:rPr lang="en-CA" dirty="0"/>
              <a:t> object handles text output</a:t>
            </a:r>
          </a:p>
          <a:p>
            <a:pPr lvl="1"/>
            <a:r>
              <a:rPr lang="en-CA" dirty="0"/>
              <a:t>More objects and functionalities can be found on API website</a:t>
            </a:r>
          </a:p>
          <a:p>
            <a:r>
              <a:rPr lang="en-CA" dirty="0"/>
              <a:t>Commands are fairly basic and easy to use</a:t>
            </a:r>
          </a:p>
          <a:p>
            <a:pPr lvl="1"/>
            <a:r>
              <a:rPr lang="en-CA" dirty="0"/>
              <a:t>Example: </a:t>
            </a:r>
            <a:r>
              <a:rPr lang="en-CA" dirty="0" err="1"/>
              <a:t>aiy.audio.say</a:t>
            </a:r>
            <a:r>
              <a:rPr lang="en-CA" dirty="0"/>
              <a:t>(*string*) will make the Pi talk</a:t>
            </a:r>
          </a:p>
          <a:p>
            <a:pPr lvl="1"/>
            <a:r>
              <a:rPr lang="en-CA" dirty="0" err="1"/>
              <a:t>Assistant.recognize</a:t>
            </a:r>
            <a:r>
              <a:rPr lang="en-CA" dirty="0"/>
              <a:t>() listens and returns a message in the form of text</a:t>
            </a:r>
          </a:p>
          <a:p>
            <a:r>
              <a:rPr lang="en-CA" dirty="0"/>
              <a:t>Authorization is required to use the API and is handled through one’s Google account </a:t>
            </a:r>
          </a:p>
          <a:p>
            <a:pPr lvl="1"/>
            <a:r>
              <a:rPr lang="en-CA" dirty="0"/>
              <a:t>Fairly simple</a:t>
            </a:r>
          </a:p>
          <a:p>
            <a:endParaRPr lang="en-CA" dirty="0"/>
          </a:p>
        </p:txBody>
      </p:sp>
      <p:pic>
        <p:nvPicPr>
          <p:cNvPr id="6146" name="Picture 2" descr="Image result for google assistant">
            <a:extLst>
              <a:ext uri="{FF2B5EF4-FFF2-40B4-BE49-F238E27FC236}">
                <a16:creationId xmlns:a16="http://schemas.microsoft.com/office/drawing/2014/main" id="{6D1F2EF3-2919-49D1-B05D-90753314E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00" y="0"/>
            <a:ext cx="3320143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59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1795-F083-499A-90D6-F2B96FD8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Google Classroom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7B7AF-6C1D-487A-9543-4C868241E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Google API, therefore is very similar to Voice Kit API</a:t>
            </a:r>
          </a:p>
          <a:p>
            <a:r>
              <a:rPr lang="en-CA" dirty="0"/>
              <a:t>Google’s tutorials are even more comprehensive, containing thorough instructions and plentiful sample code</a:t>
            </a:r>
          </a:p>
          <a:p>
            <a:r>
              <a:rPr lang="en-CA" dirty="0"/>
              <a:t>Courses and assignments are passed as lists of data, can be accessed as one would access an array element</a:t>
            </a:r>
          </a:p>
          <a:p>
            <a:pPr lvl="1"/>
            <a:r>
              <a:rPr lang="en-CA" dirty="0"/>
              <a:t>Example: course[“title”] would return the title of the course</a:t>
            </a:r>
          </a:p>
          <a:p>
            <a:r>
              <a:rPr lang="en-CA" dirty="0"/>
              <a:t>Courses and assignments have properties such as:</a:t>
            </a:r>
          </a:p>
          <a:p>
            <a:pPr lvl="1"/>
            <a:r>
              <a:rPr lang="en-CA" dirty="0"/>
              <a:t>Title, description, dates published, current status, publisher/teacher</a:t>
            </a:r>
          </a:p>
        </p:txBody>
      </p:sp>
    </p:spTree>
    <p:extLst>
      <p:ext uri="{BB962C8B-B14F-4D97-AF65-F5344CB8AC3E}">
        <p14:creationId xmlns:p14="http://schemas.microsoft.com/office/powerpoint/2010/main" val="4260590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CB16-532C-4594-923E-25A648B6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03A38-F228-4419-A52B-ED5AACC5E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Raspberry Pi interacts with Google Classroom API using the Voice Kit API</a:t>
            </a:r>
          </a:p>
          <a:p>
            <a:pPr lvl="1"/>
            <a:r>
              <a:rPr lang="en-CA" dirty="0"/>
              <a:t>API madness</a:t>
            </a:r>
          </a:p>
          <a:p>
            <a:r>
              <a:rPr lang="en-CA" dirty="0"/>
              <a:t>Functionality includes:</a:t>
            </a:r>
          </a:p>
          <a:p>
            <a:pPr lvl="1"/>
            <a:r>
              <a:rPr lang="en-CA" dirty="0"/>
              <a:t>Creating courses</a:t>
            </a:r>
          </a:p>
          <a:p>
            <a:pPr lvl="1"/>
            <a:r>
              <a:rPr lang="en-CA" dirty="0"/>
              <a:t>Listing courses</a:t>
            </a:r>
          </a:p>
          <a:p>
            <a:pPr lvl="1"/>
            <a:r>
              <a:rPr lang="en-CA" dirty="0"/>
              <a:t>Creating assignments</a:t>
            </a:r>
          </a:p>
          <a:p>
            <a:pPr lvl="1"/>
            <a:r>
              <a:rPr lang="en-CA" dirty="0"/>
              <a:t>Listing assignments</a:t>
            </a:r>
          </a:p>
          <a:p>
            <a:pPr lvl="1"/>
            <a:r>
              <a:rPr lang="en-CA" dirty="0"/>
              <a:t>Viewing specific assignment criteria</a:t>
            </a:r>
          </a:p>
        </p:txBody>
      </p:sp>
    </p:spTree>
    <p:extLst>
      <p:ext uri="{BB962C8B-B14F-4D97-AF65-F5344CB8AC3E}">
        <p14:creationId xmlns:p14="http://schemas.microsoft.com/office/powerpoint/2010/main" val="282356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652A-2F27-4081-9B7E-AAFF835D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Things to watch out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60C08-76F8-4AE9-92DE-AEBC503D5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Laptops cannot be used unless one has an ethernet adapter</a:t>
            </a:r>
          </a:p>
          <a:p>
            <a:r>
              <a:rPr lang="en-CA" dirty="0"/>
              <a:t>Python 2 vs Python 3 incompatibility</a:t>
            </a:r>
          </a:p>
          <a:p>
            <a:pPr lvl="1"/>
            <a:r>
              <a:rPr lang="en-CA" dirty="0"/>
              <a:t>Results in “</a:t>
            </a:r>
            <a:r>
              <a:rPr lang="en-CA" dirty="0" err="1"/>
              <a:t>ImportError”s</a:t>
            </a:r>
            <a:r>
              <a:rPr lang="en-CA" dirty="0"/>
              <a:t> (which take nonstop days to fix) and other difficulties importing the modules through PIP</a:t>
            </a:r>
          </a:p>
          <a:p>
            <a:pPr lvl="1"/>
            <a:r>
              <a:rPr lang="en-CA" dirty="0"/>
              <a:t>Try typing pip3 instead of pip and python3 instead of python</a:t>
            </a:r>
          </a:p>
          <a:p>
            <a:r>
              <a:rPr lang="en-CA" dirty="0"/>
              <a:t>Raspberry Pi issues</a:t>
            </a:r>
          </a:p>
          <a:p>
            <a:pPr lvl="1"/>
            <a:r>
              <a:rPr lang="en-CA" dirty="0"/>
              <a:t>Reboot Pi first</a:t>
            </a:r>
          </a:p>
          <a:p>
            <a:pPr lvl="1"/>
            <a:r>
              <a:rPr lang="en-CA" dirty="0"/>
              <a:t>If unsuccessful, reset the software</a:t>
            </a:r>
          </a:p>
          <a:p>
            <a:r>
              <a:rPr lang="en-CA" dirty="0"/>
              <a:t>Faulty voice recognition</a:t>
            </a:r>
          </a:p>
          <a:p>
            <a:pPr lvl="1"/>
            <a:r>
              <a:rPr lang="en-CA" dirty="0"/>
              <a:t>Try headphones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5122" name="Picture 2" descr="Image result for angry child">
            <a:extLst>
              <a:ext uri="{FF2B5EF4-FFF2-40B4-BE49-F238E27FC236}">
                <a16:creationId xmlns:a16="http://schemas.microsoft.com/office/drawing/2014/main" id="{660D103E-F07B-43BE-B894-A7064C1B4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138" y="0"/>
            <a:ext cx="3302150" cy="1853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812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</TotalTime>
  <Words>735</Words>
  <Application>Microsoft Office PowerPoint</Application>
  <PresentationFormat>Widescreen</PresentationFormat>
  <Paragraphs>101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The Raspberry Pi Voice Kit</vt:lpstr>
      <vt:lpstr>Topics Covered</vt:lpstr>
      <vt:lpstr>The Raspberry Pi</vt:lpstr>
      <vt:lpstr>Getting Started</vt:lpstr>
      <vt:lpstr>API Basics</vt:lpstr>
      <vt:lpstr>The Voice Kit API</vt:lpstr>
      <vt:lpstr>The Google Classroom API</vt:lpstr>
      <vt:lpstr>Live Demo</vt:lpstr>
      <vt:lpstr>Things to watch out for</vt:lpstr>
      <vt:lpstr>“Can I use this in my course?”</vt:lpstr>
      <vt:lpstr>Conclusion </vt:lpstr>
      <vt:lpstr>Hope you learned something!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Raspberry Pi Voice Kit</dc:title>
  <dc:creator>Alex Shevchuk</dc:creator>
  <cp:lastModifiedBy>Alex</cp:lastModifiedBy>
  <cp:revision>26</cp:revision>
  <dcterms:created xsi:type="dcterms:W3CDTF">2018-06-17T03:14:16Z</dcterms:created>
  <dcterms:modified xsi:type="dcterms:W3CDTF">2018-06-18T07:15:19Z</dcterms:modified>
</cp:coreProperties>
</file>