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4" r:id="rId4"/>
    <p:sldId id="386" r:id="rId5"/>
    <p:sldId id="387" r:id="rId6"/>
    <p:sldId id="3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D27-D466-BD58-7C16-08AFC3CD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58F6-86B3-C453-0A52-F11927DD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887E-7F17-CB3B-E9BC-8792B59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EA4D-7FE6-E80B-81FF-6CFB06F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0F3D-8BEA-C648-DB76-433ABEF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0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597-9A1D-F063-94DF-701CC3D5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F3D30-1ADF-56E0-A67C-CA729436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BD8B-8520-B12D-52FD-1749740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14C0-E017-787C-1432-AF0946B5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961A-1DEE-1BE1-F7B7-27C5C48E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7D626-2C00-AD63-DF70-DC3A8FD5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05A0-2139-8A76-B479-D5C38190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E16-2195-3A2F-ECE1-C8C956BF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75D2-D3B2-9118-DCC2-49CB3704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053E-6C05-814D-19ED-A904E612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4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05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6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74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56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64A-5309-939D-88AA-DD3D089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5468-FCE7-51CE-9A81-E6C1B0BB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64ED-E087-449F-0A1A-23C4FF5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C7D9-A813-DE5A-ED78-ED52368F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A896-7A21-E792-A992-7813DE3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338-927D-7D38-3C80-51C31750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8999-3BB8-8A50-7314-7695A14B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1CF8-4E1C-23D4-6B26-B5A5DB5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4F22-1248-7A45-34C1-7B4B61D4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C96E-8CBA-3A51-8BC4-3682F33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201-D06B-9FB5-3707-DE4DD19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7137-22DA-2884-4B42-C88B668C8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DEE9-7FFA-758C-4CD3-587AEEEC4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EB59-3B30-A86C-9F61-4CB7085B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7641-7CA0-B079-06D4-5A31F97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AD99-67C5-792C-C6CD-91DAE1A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6D7B-12F3-6685-9127-FA5A8AF3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2D3F-9BF2-5E77-FAAC-719B082A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300A-6DE6-649D-8009-ED188089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88259-6385-DF29-2E13-561B2857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CAD30-0550-0528-4A43-6CE1ECC2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A7475-3864-20AF-AB48-B9C99FF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14D6-7EEB-48CD-1810-D217938E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63270-E342-9ECF-8D86-4F6511E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8C32-461C-1700-37A2-9737CDDB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7110-E5E6-7E8B-F90C-02262FFC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039F-5E8D-9903-E98B-7EEEC88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6953-08CB-8B8D-7057-EA78FD1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4EBAF-AD46-4F62-9C30-D673E404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08114-5B70-8C75-C62C-E413A500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3A3C-7176-62D9-9D78-DF3A4E3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897D-E90D-52ED-7366-C29229A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B1EF-5D67-BAE2-9015-95E23285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742D-F5BF-01DC-34D9-D4168AA6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EC6F-76D3-FA18-1C4D-E58024F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47B5-434D-1B91-00AF-419BB3D3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1B77F-0C23-6C20-6456-5FF14C2B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1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03DE-546C-8484-71A4-2AC47F6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B447-A691-4FC0-C909-5C8EF0AD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1C04C-AED7-057E-D75B-8A69BB9D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56D4-7077-F178-B5E0-8FFB88A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F8E26-9C62-32C5-7F04-D7A92DC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98D4-33A1-6F2B-7E03-F45C3E5D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F17C-E786-A9CF-0859-3957C58E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B695-C775-2139-675C-E130D311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5CA2-9A97-7A14-727F-FD719A6E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B32B-E43D-4D72-9DAC-E878D3A81D03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B392-0A78-64D4-D8E6-F2FF9829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20B-8768-F482-348C-2426E526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an.ma.imperial.ac.uk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an.ma.imperial.ac.uk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ma.imperial.ac.u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#downlo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ownloading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R and RStudio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701-6A26-4C84-8A51-14CDD573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E53-1BE5-465B-9761-976B80C5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https://cran.ma.imperial.ac.uk/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7D654-AEDA-4033-9F39-2ED20980D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5" b="5556"/>
          <a:stretch/>
        </p:blipFill>
        <p:spPr>
          <a:xfrm>
            <a:off x="1390649" y="2145545"/>
            <a:ext cx="9410700" cy="44333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E56240-2178-42DD-A97E-C113BFD0BB19}"/>
              </a:ext>
            </a:extLst>
          </p:cNvPr>
          <p:cNvSpPr/>
          <p:nvPr/>
        </p:nvSpPr>
        <p:spPr>
          <a:xfrm>
            <a:off x="3810000" y="2886075"/>
            <a:ext cx="3705225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0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701-6A26-4C84-8A51-14CDD573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R: Windows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E53-1BE5-465B-9761-976B80C5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01593"/>
            <a:ext cx="10972801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https://cran.ma.imperial.ac.uk/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BA46-BC9B-4F71-A870-F7176FEEB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56" b="56645"/>
          <a:stretch/>
        </p:blipFill>
        <p:spPr>
          <a:xfrm>
            <a:off x="0" y="1597538"/>
            <a:ext cx="9286876" cy="17133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65509B2-9766-4D07-A311-7368D6B63611}"/>
              </a:ext>
            </a:extLst>
          </p:cNvPr>
          <p:cNvSpPr/>
          <p:nvPr/>
        </p:nvSpPr>
        <p:spPr>
          <a:xfrm>
            <a:off x="1695450" y="2033961"/>
            <a:ext cx="147637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2FA228-30BE-0F65-DAD5-C8EFD1A13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10167"/>
            <a:ext cx="12192000" cy="155601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EBB7628-7211-511B-7FAE-C6BA3409C01F}"/>
              </a:ext>
            </a:extLst>
          </p:cNvPr>
          <p:cNvSpPr/>
          <p:nvPr/>
        </p:nvSpPr>
        <p:spPr>
          <a:xfrm>
            <a:off x="2500558" y="5357512"/>
            <a:ext cx="4672138" cy="556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A3B428B-57E3-271F-36BA-659FB8E10870}"/>
              </a:ext>
            </a:extLst>
          </p:cNvPr>
          <p:cNvSpPr/>
          <p:nvPr/>
        </p:nvSpPr>
        <p:spPr>
          <a:xfrm>
            <a:off x="3610099" y="3429000"/>
            <a:ext cx="1472540" cy="14811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EC12-D735-C1D4-4B23-B28C8D3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R:MacOS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80E65-508F-1D19-809C-3620C4BA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384"/>
            <a:ext cx="8448261" cy="34321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2A11AD7-8814-CB8A-7A71-9F77878CF269}"/>
              </a:ext>
            </a:extLst>
          </p:cNvPr>
          <p:cNvSpPr/>
          <p:nvPr/>
        </p:nvSpPr>
        <p:spPr>
          <a:xfrm>
            <a:off x="1513647" y="3769221"/>
            <a:ext cx="2047875" cy="560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E499B8-4A87-CEA3-A0F0-DE28305B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01593"/>
            <a:ext cx="10972801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https://cran.ma.imperial.ac.uk/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5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09F00F-44B7-9FF4-799A-13B3A857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51" y="1902519"/>
            <a:ext cx="7072931" cy="4860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6C0BC-EC53-4468-8324-28CD0438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11DF-FB0B-449E-95BB-16DA2924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33475"/>
            <a:ext cx="10972801" cy="51657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https://posit.co/download/rstudio-desktop/#download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0B130C-69D2-4BA1-9940-9E98358A7EEB}"/>
              </a:ext>
            </a:extLst>
          </p:cNvPr>
          <p:cNvSpPr/>
          <p:nvPr/>
        </p:nvSpPr>
        <p:spPr>
          <a:xfrm>
            <a:off x="3752603" y="4555485"/>
            <a:ext cx="4371975" cy="6619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Download R</vt:lpstr>
      <vt:lpstr>Download R: Windows</vt:lpstr>
      <vt:lpstr>Download R:MacOS</vt:lpstr>
      <vt:lpstr>Download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5</cp:revision>
  <dcterms:created xsi:type="dcterms:W3CDTF">2022-10-20T12:52:34Z</dcterms:created>
  <dcterms:modified xsi:type="dcterms:W3CDTF">2022-11-16T10:09:34Z</dcterms:modified>
</cp:coreProperties>
</file>