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.fntdata"/><Relationship Id="rId14" Type="http://schemas.openxmlformats.org/officeDocument/2006/relationships/slide" Target="slides/slide9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20c46b801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20c46b801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20c46b801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20c46b801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20c46b801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20c46b801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20c46b801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20c46b801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21915a629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21915a629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21915a629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21915a629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21915a629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21915a629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20c46b801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20c46b801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20c46b801f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20c46b801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0c1311c8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0c1311c8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0c1311c8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0c1311c8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0c1311c8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0c1311c8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0c1311c8e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0c1311c8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0c1311c8e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0c1311c8e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0c46b801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20c46b801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20c46b801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20c46b801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0c46b801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20c46b801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25" y="1361900"/>
            <a:ext cx="5017500" cy="1578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ru" sz="2744">
                <a:latin typeface="Arial"/>
                <a:ea typeface="Arial"/>
                <a:cs typeface="Arial"/>
                <a:sym typeface="Arial"/>
              </a:rPr>
              <a:t>Сайт для анализа интересов и определения будущей карьеры</a:t>
            </a:r>
            <a:endParaRPr b="1" sz="274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925800" y="3844225"/>
            <a:ext cx="34707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Лукина Вероника Дмитриевна 10Т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Букина Юлия Алексеевна 10Т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ГБОУ Школа “Покровский квартал”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Руководитель</a:t>
            </a:r>
            <a:r>
              <a:rPr lang="ru" sz="1400"/>
              <a:t>:  Гришина Арина Александровна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Методика выполнения работы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и разработка. Backend.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50" y="1803675"/>
            <a:ext cx="4370651" cy="198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2"/>
          <p:cNvSpPr txBox="1"/>
          <p:nvPr/>
        </p:nvSpPr>
        <p:spPr>
          <a:xfrm>
            <a:off x="5065075" y="1996238"/>
            <a:ext cx="3552000" cy="16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первый блок создает словарь для хранения результатов теста, второй блок подготавливает результаты, и третий блок увеличивает счетчик для выбранного ответа. Таким образом, код позволяет хранить и обновлять результаты теста для каждой категории ответов в вашем приложении</a:t>
            </a:r>
            <a:endParaRPr sz="1200">
              <a:solidFill>
                <a:schemeClr val="lt1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Методика выполнения работы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и разработка. Backend.</a:t>
            </a:r>
            <a:endParaRPr/>
          </a:p>
        </p:txBody>
      </p:sp>
      <p:pic>
        <p:nvPicPr>
          <p:cNvPr id="220" name="Google Shape;2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8725"/>
            <a:ext cx="7207651" cy="14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3"/>
          <p:cNvSpPr txBox="1"/>
          <p:nvPr/>
        </p:nvSpPr>
        <p:spPr>
          <a:xfrm>
            <a:off x="405950" y="3291375"/>
            <a:ext cx="7038900" cy="16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Данная часть отвечает за логику и функционал. Для начала работы нужно было продумать логику сайта. </a:t>
            </a:r>
            <a:r>
              <a:rPr lang="ru" sz="12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Также</a:t>
            </a:r>
            <a:r>
              <a:rPr lang="ru" sz="12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 отвечает за обработку ответа пользователя обновление результатов в сессии на основе этого ответа и передачу результатов и вопроса на следующую страницу теста.</a:t>
            </a:r>
            <a:endParaRPr sz="1300">
              <a:solidFill>
                <a:schemeClr val="lt1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</a:t>
            </a:r>
            <a:endParaRPr/>
          </a:p>
        </p:txBody>
      </p:sp>
      <p:pic>
        <p:nvPicPr>
          <p:cNvPr id="227" name="Google Shape;2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850" y="1066550"/>
            <a:ext cx="5286299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  <p:sp>
        <p:nvSpPr>
          <p:cNvPr id="233" name="Google Shape;233;p25"/>
          <p:cNvSpPr txBox="1"/>
          <p:nvPr/>
        </p:nvSpPr>
        <p:spPr>
          <a:xfrm>
            <a:off x="1297500" y="982975"/>
            <a:ext cx="4559400" cy="25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Проект 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завершен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созданием веб-ресурса, предназначенного для содействия пользователям в анализе их интересов и профессиональной ориентации.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Сайт предоставляет возможность пройти тестирование, выявить свои сильные стороны и получить персонализированные рекомендации по выбору профессии. Данный инструмент может оказаться полезным для лиц, стремящихся определить своё призвание и принять взвешенное решение в отношении будущей карьеры.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00" y="1741425"/>
            <a:ext cx="4474451" cy="231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6"/>
          <p:cNvSpPr txBox="1"/>
          <p:nvPr/>
        </p:nvSpPr>
        <p:spPr>
          <a:xfrm>
            <a:off x="5584050" y="2220000"/>
            <a:ext cx="28485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Вид главной страницы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  <p:pic>
        <p:nvPicPr>
          <p:cNvPr id="246" name="Google Shape;2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00" y="1760125"/>
            <a:ext cx="4474801" cy="23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7"/>
          <p:cNvSpPr txBox="1"/>
          <p:nvPr/>
        </p:nvSpPr>
        <p:spPr>
          <a:xfrm>
            <a:off x="5430300" y="2329300"/>
            <a:ext cx="29061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Вид страницы с анкетой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  <p:pic>
        <p:nvPicPr>
          <p:cNvPr id="253" name="Google Shape;2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75" y="1783150"/>
            <a:ext cx="4474800" cy="23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8"/>
          <p:cNvSpPr txBox="1"/>
          <p:nvPr/>
        </p:nvSpPr>
        <p:spPr>
          <a:xfrm>
            <a:off x="5487950" y="2306550"/>
            <a:ext cx="30099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Вид страницы с вопросом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260" name="Google Shape;260;p29"/>
          <p:cNvSpPr txBox="1"/>
          <p:nvPr/>
        </p:nvSpPr>
        <p:spPr>
          <a:xfrm>
            <a:off x="1297500" y="1073100"/>
            <a:ext cx="5511900" cy="29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В ходе реализации проекта был разработан веб-ресурс, направленный на содействие самопознанию пользователей и оказание помощи в выборе профессионального пути. Платформа предоставляет возможность пройти тестирование, выявить личные сильные стороны и получить рекомендации по выбору профессии.  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Кроме того, сайт содержит обширную информацию о различных специальностях и необходимых для их освоения навыках. Данный ресурс может быть полезен лицам, находящимся в поисках своего призвания и стремящимся к осознанному выбору жизненного пути.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использованной литературы</a:t>
            </a:r>
            <a:endParaRPr/>
          </a:p>
        </p:txBody>
      </p:sp>
      <p:sp>
        <p:nvSpPr>
          <p:cNvPr id="266" name="Google Shape;266;p30"/>
          <p:cNvSpPr txBox="1"/>
          <p:nvPr/>
        </p:nvSpPr>
        <p:spPr>
          <a:xfrm>
            <a:off x="1297500" y="1307850"/>
            <a:ext cx="4114800" cy="3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1) Силин, П. А. "Проектирование и разработка веб-приложений." М.: Издательство, 2020.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2)  Баранов, С. В. "Основы работы с Django." М.: Издательство, 2021.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3) Степанов, И. А. "Методы тестирования программного обеспечения." М.: Издательство, 2017.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4)  Шабанов, Д. Ю. "Дизайн пользовательского интерфейса." М.: Издательство, 2020.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документация django</a:t>
            </a:r>
            <a:r>
              <a:rPr lang="ru" sz="1200">
                <a:highlight>
                  <a:srgbClr val="E3FEE0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Оглавление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Актуальность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Цель и задачи работы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Методика выполнения работы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Результат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Вывод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Список используемой литературы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37989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</a:t>
            </a:r>
            <a:r>
              <a:rPr lang="ru"/>
              <a:t> работы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938750"/>
            <a:ext cx="3798900" cy="3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Актуальность разработки сайта для анализа интересов и определения будущей карьеры заключается в том, что многие ученики старших классов сталкиваются с трудностями при выборе профессии. Такой сайт поможет </a:t>
            </a:r>
            <a:r>
              <a:rPr lang="ru" sz="14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ученикам</a:t>
            </a:r>
            <a:r>
              <a:rPr lang="ru" sz="14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понять свои сильные стороны и предпочтения, а также предложит подходящие варианты карьеры, что сделает процесс выбора более осознанным и эффективным</a:t>
            </a:r>
            <a:endParaRPr sz="14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3798900" cy="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957725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Целью работы является создание сайта, который поможет пользователям определить свои интересы и сильные стороны. Сайт будет предлагать тесты и рекомендации по выбору профессии, что позволит молодым людям лучше понять, какая карьера им подходит. Это поможет сделать осознанный выбор и повысить удовлетворенность от работы в будущем</a:t>
            </a:r>
            <a:endParaRPr sz="14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работы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244500" y="1567550"/>
            <a:ext cx="8741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372525" y="2532938"/>
            <a:ext cx="1557000" cy="980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gradFill>
            <a:gsLst>
              <a:gs pos="0">
                <a:schemeClr val="lt2"/>
              </a:gs>
              <a:gs pos="69000">
                <a:srgbClr val="7B9D8C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2553513" y="2532950"/>
            <a:ext cx="1557000" cy="980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gradFill>
            <a:gsLst>
              <a:gs pos="0">
                <a:schemeClr val="accent1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4682600" y="2532950"/>
            <a:ext cx="1557000" cy="980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gradFill>
            <a:gsLst>
              <a:gs pos="0">
                <a:schemeClr val="lt2"/>
              </a:gs>
              <a:gs pos="69000">
                <a:srgbClr val="7B9D8C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6862400" y="2532950"/>
            <a:ext cx="1557000" cy="980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gradFill>
            <a:gsLst>
              <a:gs pos="0">
                <a:schemeClr val="accent1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424425" y="2691050"/>
            <a:ext cx="14532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Интерфейс и дизайн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6770300" y="2484500"/>
            <a:ext cx="17412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Создание рекомендаций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2553500" y="2594150"/>
            <a:ext cx="15051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Код и разработка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4751275" y="2594150"/>
            <a:ext cx="14154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Разработка теста</a:t>
            </a:r>
            <a:endParaRPr sz="2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Методика </a:t>
            </a:r>
            <a:r>
              <a:rPr lang="ru"/>
              <a:t>выполнения</a:t>
            </a:r>
            <a:r>
              <a:rPr lang="ru"/>
              <a:t> работы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88"/>
              <a:t>Интерфейс и дизайн</a:t>
            </a:r>
            <a:endParaRPr sz="1488"/>
          </a:p>
        </p:txBody>
      </p:sp>
      <p:pic>
        <p:nvPicPr>
          <p:cNvPr descr="Файл:Figma-dynamic-color.png — Википедия"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875" y="223700"/>
            <a:ext cx="2184100" cy="21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/>
          <p:nvPr/>
        </p:nvSpPr>
        <p:spPr>
          <a:xfrm>
            <a:off x="1432350" y="904175"/>
            <a:ext cx="41403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37050" y="1511575"/>
            <a:ext cx="3013200" cy="21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Предложение Figma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Создание Desctop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Основная страница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Страница с анкетой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Страница с вопросам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Результат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Рекомендация профессии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7025" y="2360075"/>
            <a:ext cx="3246975" cy="222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1650" y="2360075"/>
            <a:ext cx="3013199" cy="222337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 txBox="1"/>
          <p:nvPr/>
        </p:nvSpPr>
        <p:spPr>
          <a:xfrm>
            <a:off x="2574050" y="4650300"/>
            <a:ext cx="29535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Вид основной страницы (пример)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5897050" y="4650300"/>
            <a:ext cx="3246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Вид страницы с вопросами (пример)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Методика выполнения работы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и разработка. Frontend. </a:t>
            </a:r>
            <a:endParaRPr/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2300"/>
            <a:ext cx="512762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 txBox="1"/>
          <p:nvPr/>
        </p:nvSpPr>
        <p:spPr>
          <a:xfrm>
            <a:off x="5433775" y="1460175"/>
            <a:ext cx="29595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body { ... } </a:t>
            </a:r>
            <a:endParaRPr sz="1200">
              <a:solidFill>
                <a:schemeClr val="dk1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• Этот блок задаёт общий вид всей страницы: убирает отступы, выбирает шрифт и цвет фона, а также центрирует всё содержимое.</a:t>
            </a:r>
            <a:r>
              <a:rPr lang="ru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5433775" y="2980500"/>
            <a:ext cx="2811900" cy="1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team-work-preference-container1 { ... } </a:t>
            </a:r>
            <a:endParaRPr sz="1200"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• Этот блок помогает расположить элементы внутри себя по центру и добавляет пространство вокруг них.</a:t>
            </a:r>
            <a:endParaRPr sz="1300">
              <a:solidFill>
                <a:schemeClr val="lt1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Методика выполнения работы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и разработка. Frontend.</a:t>
            </a:r>
            <a:endParaRPr/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50" y="1448925"/>
            <a:ext cx="4006301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0"/>
          <p:cNvSpPr txBox="1"/>
          <p:nvPr/>
        </p:nvSpPr>
        <p:spPr>
          <a:xfrm>
            <a:off x="4628700" y="1183825"/>
            <a:ext cx="40596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teamwork-preference-container2 { ... } </a:t>
            </a:r>
            <a:endParaRPr sz="1200"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• Здесь создаётся коробка с фоновым цветом, закруглёнными углами и тенью, чтобы она выглядела объёмнее. </a:t>
            </a:r>
            <a:endParaRPr sz="1300">
              <a:solidFill>
                <a:schemeClr val="lt1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4628700" y="2193025"/>
            <a:ext cx="36396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header-title, .team-work-preference-heading { ... } </a:t>
            </a:r>
            <a:endParaRPr sz="1200"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• Эти стили делают текст заголовков по центру и добавляют пространство снизу. </a:t>
            </a:r>
            <a:endParaRPr sz="1300">
              <a:solidFill>
                <a:schemeClr val="lt1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4628700" y="3107125"/>
            <a:ext cx="40596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team-preference-container3 { ... } </a:t>
            </a:r>
            <a:endParaRPr sz="1200"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• Этот блок располагает свои элементы вертикально (один под другим) и выравнивает их по центру.</a:t>
            </a:r>
            <a:r>
              <a:rPr lang="ru" sz="1200"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solidFill>
                <a:schemeClr val="lt1"/>
              </a:solidFill>
              <a:highlight>
                <a:schemeClr val="accen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4655400" y="3992300"/>
            <a:ext cx="40062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team-member-card { ... } </a:t>
            </a:r>
            <a:endParaRPr sz="1200"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• Это карточка для каждого варианта ответа. Она белая, с закруглёнными углами и немного внутреннего пространства.</a:t>
            </a:r>
            <a:endParaRPr sz="1300">
              <a:solidFill>
                <a:schemeClr val="lt1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Методика выполнения работы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и разработка. Frontend.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4260850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 txBox="1"/>
          <p:nvPr/>
        </p:nvSpPr>
        <p:spPr>
          <a:xfrm>
            <a:off x="4696675" y="1608738"/>
            <a:ext cx="40029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my-button { ... } </a:t>
            </a:r>
            <a:endParaRPr sz="1200"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• Это кнопка с цветом, закруглёнными углами и текстом. Она меняет цвет, когда на неё наводят мышку.</a:t>
            </a:r>
            <a:endParaRPr sz="1300">
              <a:solidFill>
                <a:schemeClr val="lt1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4651375" y="3179525"/>
            <a:ext cx="40935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11897175" y="2261050"/>
            <a:ext cx="6531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4696675" y="2878650"/>
            <a:ext cx="34419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my-button; hover</a:t>
            </a:r>
            <a:r>
              <a:rPr lang="ru" sz="12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 { ... }</a:t>
            </a:r>
            <a:endParaRPr sz="1200">
              <a:solidFill>
                <a:schemeClr val="dk1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• Когда пользователь наводит курсор на кнопку (элемент с классом</a:t>
            </a:r>
            <a:r>
              <a:rPr lang="ru" sz="1200">
                <a:solidFill>
                  <a:schemeClr val="dk1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my-button</a:t>
            </a:r>
            <a:r>
              <a:rPr lang="ru" sz="12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), применяются стили, указанные в блоке </a:t>
            </a:r>
            <a:r>
              <a:rPr lang="ru" sz="1200">
                <a:solidFill>
                  <a:schemeClr val="dk1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my-button:hover</a:t>
            </a:r>
            <a:r>
              <a:rPr lang="ru" sz="12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chemeClr val="lt1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