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8CAC-E88C-43F6-8CEA-1BE0F5701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9957C-B20E-4D10-83C6-FE506170A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34D9E-4DDC-4880-9927-6D814CBA8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7508-B87D-4A2D-A8CD-B89EA8F94050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722B3-7D62-43C0-8075-8005B737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E13D0-76AC-4418-BA81-823FA7DC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F25-1C2A-45C5-A42C-7A0024A2E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06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B58E-E469-4E21-B1A1-B20D60B0F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2691A-4D64-444B-9CCF-3B045E64B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6FB9D-73B2-4881-8A39-66A9AD3D3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7508-B87D-4A2D-A8CD-B89EA8F94050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28BB5-1CB6-4E0D-B8A6-EDB87473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EE1DF-0F8C-4C5C-85FC-4F434D36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F25-1C2A-45C5-A42C-7A0024A2E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30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A60CD9-C2BB-43E3-9F17-CD05CF7DD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1096D-4CA8-47C8-A9C9-38E329139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9BAF1-3587-4CA6-B2F5-91F5A665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7508-B87D-4A2D-A8CD-B89EA8F94050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B64E6-2592-435D-B5E2-5B08F0C5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E86EE-4291-46FE-B720-0D882328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F25-1C2A-45C5-A42C-7A0024A2E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29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C0E45-9B17-499F-B58F-9D346ED96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3CBD5-5705-483C-8B1F-A8C31A853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B97F-6988-432F-9B02-A50DE835D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7508-B87D-4A2D-A8CD-B89EA8F94050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8B1EE-0809-4C3E-B0F2-9C409F7D9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8C46A-E182-46F6-A076-C87E80A77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F25-1C2A-45C5-A42C-7A0024A2E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86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2565-6690-4627-8055-D0A0513C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52B3B-F0D5-48DD-B8B7-43A456632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18256-1945-43CF-B7EF-A11E7FA5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7508-B87D-4A2D-A8CD-B89EA8F94050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AE516-9294-49B3-AB05-42DAC68E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C344-4C07-489A-B8DB-E7F779DA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F25-1C2A-45C5-A42C-7A0024A2E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16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08AB-BEBC-4CB8-A117-0917CF97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C6ECE-4B83-41BC-8D59-A47B139CA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01244-434F-49FF-ADD6-5CE227CBA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5B44C-13B2-4C17-BEE4-4C87868C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7508-B87D-4A2D-A8CD-B89EA8F94050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73A61-1161-400A-B4B3-1E3B15032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79616-3DB3-4E0C-B48D-79A7AF68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F25-1C2A-45C5-A42C-7A0024A2E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7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5955C-47D3-4BC5-9378-B012E1B66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72246-BF5A-4035-838C-D52AC115B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783E1-6B80-46D1-8391-2C9C26E3C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69C06-EBCA-4187-A929-81988342F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AB18C9-1E2B-43E6-8146-97DC95E3B2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E201D6-ED67-43A7-ABD0-FE58957D6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7508-B87D-4A2D-A8CD-B89EA8F94050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BE4AFF-C638-41DF-B7F5-86804FC3C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C5130E-B29B-46BD-BC0F-D84E5B51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F25-1C2A-45C5-A42C-7A0024A2E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34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CB02-7DCA-45C7-8EBE-C37BAA6A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3C3D67-BC9B-4585-84E7-79286C41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7508-B87D-4A2D-A8CD-B89EA8F94050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BC727-1841-49DE-8525-A558F49B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7848F-9C50-475B-BA6F-F3EEBCE9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F25-1C2A-45C5-A42C-7A0024A2E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70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BD3CA-F92F-4395-879E-AF64E78A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7508-B87D-4A2D-A8CD-B89EA8F94050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ACC803-0D5E-4ECF-8FAC-A07BFE9B7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24812-C9E1-41AC-98B9-F26F4EF7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F25-1C2A-45C5-A42C-7A0024A2E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79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FCD3-5EEE-466F-B7D2-0529BE5E4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C41FF-4FAD-419B-9A8C-309C9EEFB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E634B-AEA6-469B-B392-8311A35F0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F7FD0-AEFD-43BD-B8A4-3EE1471A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7508-B87D-4A2D-A8CD-B89EA8F94050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2A97F-2F4B-4BEC-93D4-C393884B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07D72-EAFE-49AA-9E3B-79A94E63D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F25-1C2A-45C5-A42C-7A0024A2E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23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CB22-5039-4834-9F1C-15EA8644F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315E51-6FF3-42CB-B1F5-4765B0532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08B7B-83FE-414C-BA72-215FD473A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E474E-3258-4CF4-A568-735896C62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7508-B87D-4A2D-A8CD-B89EA8F94050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29AF5-6923-4E19-BC1E-D40B4D32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73158-1728-4D5C-88F7-D5C76F74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F25-1C2A-45C5-A42C-7A0024A2E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86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8BF5D0-BBAF-4B80-87B6-E6D540041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F08F0-68B5-4D90-A2A2-A51FE8CD8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8E423-F776-493C-82FC-D93085C8D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77508-B87D-4A2D-A8CD-B89EA8F94050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92151-9D15-4638-96B5-32EE3D74F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021EC-5017-426E-BE7B-2B745BC8B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8CF25-1C2A-45C5-A42C-7A0024A2E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20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53FBBB-EC3F-4E08-A821-E249DAE29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59" y="316395"/>
            <a:ext cx="5734050" cy="299085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E1D1942-A5F8-481E-8CB3-014D552B94E0}"/>
              </a:ext>
            </a:extLst>
          </p:cNvPr>
          <p:cNvSpPr/>
          <p:nvPr/>
        </p:nvSpPr>
        <p:spPr>
          <a:xfrm rot="2800952">
            <a:off x="2066361" y="1138565"/>
            <a:ext cx="324000" cy="324000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7C7AE-0C52-4FD7-8632-63D44179D554}"/>
              </a:ext>
            </a:extLst>
          </p:cNvPr>
          <p:cNvSpPr txBox="1"/>
          <p:nvPr/>
        </p:nvSpPr>
        <p:spPr>
          <a:xfrm flipH="1">
            <a:off x="5950416" y="912336"/>
            <a:ext cx="119744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 HR spectra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A498492-E3A0-4A24-8FAB-8B5D44018842}"/>
              </a:ext>
            </a:extLst>
          </p:cNvPr>
          <p:cNvSpPr/>
          <p:nvPr/>
        </p:nvSpPr>
        <p:spPr>
          <a:xfrm rot="18799048" flipH="1">
            <a:off x="5540845" y="1015455"/>
            <a:ext cx="324000" cy="324000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F0FEC8-6D90-4227-BA05-07E86CFD64AA}"/>
              </a:ext>
            </a:extLst>
          </p:cNvPr>
          <p:cNvSpPr txBox="1"/>
          <p:nvPr/>
        </p:nvSpPr>
        <p:spPr>
          <a:xfrm flipH="1">
            <a:off x="1141430" y="1054344"/>
            <a:ext cx="889667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 HR data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60511F-C71F-432E-9C88-F302F111521D}"/>
              </a:ext>
            </a:extLst>
          </p:cNvPr>
          <p:cNvSpPr txBox="1"/>
          <p:nvPr/>
        </p:nvSpPr>
        <p:spPr>
          <a:xfrm flipH="1">
            <a:off x="2212039" y="1969393"/>
            <a:ext cx="65723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samples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4FB3E4-1076-4F25-AEBA-1EDF42D4B693}"/>
              </a:ext>
            </a:extLst>
          </p:cNvPr>
          <p:cNvSpPr txBox="1"/>
          <p:nvPr/>
        </p:nvSpPr>
        <p:spPr>
          <a:xfrm rot="16200000" flipH="1">
            <a:off x="255476" y="1340580"/>
            <a:ext cx="455253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IBI (s)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0C433E-567C-424E-8C26-C39AFDB97EA8}"/>
              </a:ext>
            </a:extLst>
          </p:cNvPr>
          <p:cNvSpPr txBox="1"/>
          <p:nvPr/>
        </p:nvSpPr>
        <p:spPr>
          <a:xfrm flipH="1">
            <a:off x="4944088" y="1969094"/>
            <a:ext cx="46326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f (Hz)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7FF546-83E6-4347-BB6F-D077B77F5662}"/>
              </a:ext>
            </a:extLst>
          </p:cNvPr>
          <p:cNvSpPr txBox="1"/>
          <p:nvPr/>
        </p:nvSpPr>
        <p:spPr>
          <a:xfrm flipH="1">
            <a:off x="324659" y="3806459"/>
            <a:ext cx="11622516" cy="270843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Options</a:t>
            </a:r>
          </a:p>
          <a:p>
            <a:pPr>
              <a:spcBef>
                <a:spcPts val="600"/>
              </a:spcBef>
            </a:pPr>
            <a:endParaRPr lang="en-GB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Load data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 = file from which data will be loaded (in 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Offline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regime); if “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Load data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 is empty random data will be generated.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Save data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 = file to which data will be saved; name of the file is generated automatically as R_MMDDmmss.txt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GB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BufLen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 = length of data buffer (in samples);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LF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 / ”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MF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 / ”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HF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 = low / mid / high bands (in Hz), respectively; 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Offline/Online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”: Offline = data are loaded from file or generated; Online = data acquired from Arduino;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 = start acquisition; “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 = stop acquisition (script will be closed and data will be saved);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 = update parameters when script is running; parameters that can be updated “</a:t>
            </a:r>
            <a:r>
              <a:rPr lang="en-GB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YLim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“, “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LF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”, “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MF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”, “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HF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6964CAD-3BCC-49CA-8CAB-3D9720B30291}"/>
              </a:ext>
            </a:extLst>
          </p:cNvPr>
          <p:cNvSpPr/>
          <p:nvPr/>
        </p:nvSpPr>
        <p:spPr>
          <a:xfrm>
            <a:off x="7394287" y="310422"/>
            <a:ext cx="4552888" cy="3249038"/>
          </a:xfrm>
          <a:prstGeom prst="roundRect">
            <a:avLst>
              <a:gd name="adj" fmla="val 6718"/>
            </a:avLst>
          </a:prstGeom>
          <a:noFill/>
          <a:ln w="349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operate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parameters “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LF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/ ”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MF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/ ”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HF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(bands), “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Data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(if offline mode), “</a:t>
            </a:r>
            <a:r>
              <a:rPr lang="en-GB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BufLen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(buffer length) if necessary;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mode “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Offline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or “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“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to start acquisition;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“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to update parameters “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LF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/ ”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MF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/ ”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HF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(bands) and “</a:t>
            </a:r>
            <a:r>
              <a:rPr lang="en-GB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YLim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(scale of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interbeat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intervals (IBI)) if necessary;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“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to finish data acquisition and save data;</a:t>
            </a:r>
          </a:p>
        </p:txBody>
      </p:sp>
    </p:spTree>
    <p:extLst>
      <p:ext uri="{BB962C8B-B14F-4D97-AF65-F5344CB8AC3E}">
        <p14:creationId xmlns:p14="http://schemas.microsoft.com/office/powerpoint/2010/main" val="73323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289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Zhigalov</dc:creator>
  <cp:lastModifiedBy>Alexander Zhigalov</cp:lastModifiedBy>
  <cp:revision>4</cp:revision>
  <dcterms:created xsi:type="dcterms:W3CDTF">2021-03-09T09:12:14Z</dcterms:created>
  <dcterms:modified xsi:type="dcterms:W3CDTF">2021-03-09T09:43:50Z</dcterms:modified>
</cp:coreProperties>
</file>