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AB2F-CBFF-4EC1-9A7C-E99F5713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2090-2453-4EE2-AD78-753A5CEFB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3CD7-3DBA-49CA-ADE5-DE65BF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2879-3352-4922-BD1A-9F248778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91C8-6EBA-4696-A1BE-8C2D3628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46ED-0C3E-40C9-A735-B49BC61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6F0EE-3365-4E10-AA0B-F18C8169A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4EAF-DA3B-43B6-A814-8943CFBA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814B-AFD4-4BD6-87A1-2E06D417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CA97-86B9-4FA0-9131-92EF7E69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1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7F1F8-1F8E-4551-93A8-41C261AA1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6969-96FA-4867-8F6A-065AC3556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8B35-D0FE-4251-8DC9-C030440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CB35-3362-49E7-A425-748FBC66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43B1-1EC7-4761-8B42-623CC519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363D-4915-471C-B134-EBB19FC3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B7D9-7DBD-4ECB-AE9B-E943D4B3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B070-C6A7-4085-9639-FCA56EC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D9CD-88F0-40C2-9FA6-B288897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4932-107A-4F39-8D53-20F76AD1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7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CA9-9A6A-4FC5-9139-40F8AEEC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B2AB8-009B-41AB-93F5-F7AB744D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A9A2-4AC0-4268-A6C2-0821AD95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8DF5-0A0E-4E1D-A674-F866E4CA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3893-5B44-444F-BC10-C42AE9D3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F7D-CD8B-48DE-A3B1-29D3CDAA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02BC-020D-4B55-8120-1559BFF8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E265-78FC-4BE7-A599-21880382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841A4-0A6A-49EB-80D8-1A809158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51DD-96F6-4718-994A-A29D886C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1358-9668-409D-8A1C-51165DD8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5784-2245-478A-A0EA-3B36095A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0CD6-67E0-42A6-BD9C-9A944A8F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D1DDC-A84F-4E69-8CDD-B3B9B246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06178-01F1-451A-A3F8-CC572100A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2C148-3036-42DF-806A-4D15F986E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EF961-E781-44E3-92C7-81507041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46175-5988-4F55-828B-0EC283CE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3743D-18D7-45BF-906E-EAADBA3F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6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CE33-6E32-4465-8D47-04A476C4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90ADD-7671-4060-86A3-91B2BC88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980F6-496B-42ED-AA7B-0EEEDEB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1A608-3D1E-4DBC-B18E-479F9865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515D7-17EC-4F80-AA9E-51F05557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15CE9-D776-44D9-A886-A71E3235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91DF-FD7A-43BF-B521-7DADF45A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2F96-0A99-4E6F-ADE5-28D9C592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28DC-924A-43D5-A499-32B47329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73352-46B9-4888-9919-22F9BB9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6215-8F7A-4250-A64C-8EFD3E3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34485-79F8-4FFF-AB41-5BF2EDBE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A0C0B-1D8E-49F5-BF55-38D26D13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8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5983-8FEF-4C5D-883A-52DA8655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0506D-A512-4B4B-BA67-8F7BA3ACF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DC01F-4E43-4221-816F-56476BD5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445F-481B-40F2-ADBF-B0D356C3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23396-C009-4A46-88F0-2B62576B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83A42-1BA5-403C-82B2-7A8727A6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4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DCE7F-EE5E-400D-A526-63B42766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9F0C-D1EB-4734-8C83-C89F2E98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3D45-7FD3-48C3-8977-5BDC3BBF7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A80C-A1F5-4BF6-97C0-BE538833E5F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CD56-9726-45BC-95E2-0D654C6E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CB31-FE56-4A90-B66E-9ADD5243A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44983-0E29-4629-BAED-383414DF0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64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pihut.com/products/heart-rate-educational-starter-pack-with-polar-wireless-sensor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4B87E196-6CF1-4F07-8F9B-C4FD5EB1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70156" y="3093463"/>
            <a:ext cx="947239" cy="1310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9EAFD-E2A1-420B-B651-28B278F8931F}"/>
              </a:ext>
            </a:extLst>
          </p:cNvPr>
          <p:cNvSpPr txBox="1"/>
          <p:nvPr/>
        </p:nvSpPr>
        <p:spPr>
          <a:xfrm>
            <a:off x="272646" y="17578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Insert these pins in the slots and solder them.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D687DB-02A3-44E8-A375-AC5D2D75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29" y="4688756"/>
            <a:ext cx="1943268" cy="131075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A9E1DB-FDDB-4F58-8B84-20E4721EF51C}"/>
              </a:ext>
            </a:extLst>
          </p:cNvPr>
          <p:cNvSpPr txBox="1"/>
          <p:nvPr/>
        </p:nvSpPr>
        <p:spPr>
          <a:xfrm>
            <a:off x="272645" y="2165900"/>
            <a:ext cx="422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Insert the circuit with soldered pins to the breadboard. Note that all vertical lines on the board are connected.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88381-B270-4DDC-9C46-C9261153BCF0}"/>
              </a:ext>
            </a:extLst>
          </p:cNvPr>
          <p:cNvSpPr txBox="1"/>
          <p:nvPr/>
        </p:nvSpPr>
        <p:spPr>
          <a:xfrm>
            <a:off x="4878862" y="168442"/>
            <a:ext cx="3102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Connect all together and test the board functionality: LED should blink with every heartbeat.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FA34FB-2182-47A4-921D-5886F86C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14" y="3667363"/>
            <a:ext cx="1943268" cy="131075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B1A3790-9A10-4912-9D92-4DDF8B78F972}"/>
              </a:ext>
            </a:extLst>
          </p:cNvPr>
          <p:cNvSpPr/>
          <p:nvPr/>
        </p:nvSpPr>
        <p:spPr>
          <a:xfrm>
            <a:off x="6330014" y="5479220"/>
            <a:ext cx="1646533" cy="723536"/>
          </a:xfrm>
          <a:prstGeom prst="rect">
            <a:avLst/>
          </a:prstGeom>
          <a:solidFill>
            <a:schemeClr val="bg1"/>
          </a:solidFill>
          <a:ln w="603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battery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C57EA-A60F-4EC2-AFF8-E135C79F37A2}"/>
              </a:ext>
            </a:extLst>
          </p:cNvPr>
          <p:cNvCxnSpPr>
            <a:cxnSpLocks/>
          </p:cNvCxnSpPr>
          <p:nvPr/>
        </p:nvCxnSpPr>
        <p:spPr>
          <a:xfrm flipV="1">
            <a:off x="6038826" y="4139575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D098ED-5AAE-478A-B616-7958BBED41BB}"/>
              </a:ext>
            </a:extLst>
          </p:cNvPr>
          <p:cNvCxnSpPr>
            <a:cxnSpLocks/>
          </p:cNvCxnSpPr>
          <p:nvPr/>
        </p:nvCxnSpPr>
        <p:spPr>
          <a:xfrm>
            <a:off x="5930583" y="4132646"/>
            <a:ext cx="0" cy="19080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026981-89AD-4B95-9720-B717F63F6531}"/>
              </a:ext>
            </a:extLst>
          </p:cNvPr>
          <p:cNvCxnSpPr>
            <a:cxnSpLocks/>
          </p:cNvCxnSpPr>
          <p:nvPr/>
        </p:nvCxnSpPr>
        <p:spPr>
          <a:xfrm flipH="1">
            <a:off x="5941484" y="6023168"/>
            <a:ext cx="3600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AB065E-12D1-45EA-B4E0-23203448F3B5}"/>
              </a:ext>
            </a:extLst>
          </p:cNvPr>
          <p:cNvCxnSpPr>
            <a:cxnSpLocks/>
          </p:cNvCxnSpPr>
          <p:nvPr/>
        </p:nvCxnSpPr>
        <p:spPr>
          <a:xfrm>
            <a:off x="4721006" y="119085"/>
            <a:ext cx="0" cy="62748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53076E-026D-4F2B-B2CD-F484F0850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75" t="1976" r="9159" b="23551"/>
          <a:stretch/>
        </p:blipFill>
        <p:spPr>
          <a:xfrm>
            <a:off x="6703786" y="2953762"/>
            <a:ext cx="481887" cy="79467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10C3B1-412A-4831-9446-2B0B82B36F90}"/>
              </a:ext>
            </a:extLst>
          </p:cNvPr>
          <p:cNvCxnSpPr>
            <a:cxnSpLocks/>
          </p:cNvCxnSpPr>
          <p:nvPr/>
        </p:nvCxnSpPr>
        <p:spPr>
          <a:xfrm>
            <a:off x="6025664" y="5599677"/>
            <a:ext cx="288000" cy="5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F807FC-04C5-481C-B1C2-575D38504DB2}"/>
              </a:ext>
            </a:extLst>
          </p:cNvPr>
          <p:cNvCxnSpPr>
            <a:cxnSpLocks/>
          </p:cNvCxnSpPr>
          <p:nvPr/>
        </p:nvCxnSpPr>
        <p:spPr>
          <a:xfrm flipV="1">
            <a:off x="5947411" y="3290035"/>
            <a:ext cx="0" cy="4680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F6C636-EE48-485F-AE0B-018A031AF3D4}"/>
              </a:ext>
            </a:extLst>
          </p:cNvPr>
          <p:cNvSpPr/>
          <p:nvPr/>
        </p:nvSpPr>
        <p:spPr>
          <a:xfrm>
            <a:off x="2532855" y="4567550"/>
            <a:ext cx="8499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771461-BA87-48E6-8109-9D4CC82BDD31}"/>
              </a:ext>
            </a:extLst>
          </p:cNvPr>
          <p:cNvSpPr txBox="1"/>
          <p:nvPr/>
        </p:nvSpPr>
        <p:spPr>
          <a:xfrm>
            <a:off x="2619460" y="4262861"/>
            <a:ext cx="135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F7307C-190C-44D5-946D-E6D217BF83B5}"/>
              </a:ext>
            </a:extLst>
          </p:cNvPr>
          <p:cNvSpPr txBox="1"/>
          <p:nvPr/>
        </p:nvSpPr>
        <p:spPr>
          <a:xfrm>
            <a:off x="6674731" y="3423051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EABE5B-A73A-4451-BA49-20DE372D4E5E}"/>
              </a:ext>
            </a:extLst>
          </p:cNvPr>
          <p:cNvSpPr txBox="1"/>
          <p:nvPr/>
        </p:nvSpPr>
        <p:spPr>
          <a:xfrm>
            <a:off x="6312246" y="583342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“+”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CCD3F-3F4E-4292-BF59-55D0A6439C59}"/>
              </a:ext>
            </a:extLst>
          </p:cNvPr>
          <p:cNvSpPr txBox="1"/>
          <p:nvPr/>
        </p:nvSpPr>
        <p:spPr>
          <a:xfrm>
            <a:off x="6334689" y="548406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“-”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52B3B-0C08-4F49-8EDB-5746D1B2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38397" y="318666"/>
            <a:ext cx="1380306" cy="19100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CB9E29-BB2A-47C4-8181-A77650B62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43001">
            <a:off x="1389370" y="848997"/>
            <a:ext cx="705233" cy="7705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A00C89-21E4-4A0F-A484-73EBC5BD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60270" y="1423501"/>
            <a:ext cx="1289095" cy="178380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F2A201-6A0D-4F03-9542-1ADA64F65C1C}"/>
              </a:ext>
            </a:extLst>
          </p:cNvPr>
          <p:cNvCxnSpPr>
            <a:cxnSpLocks/>
          </p:cNvCxnSpPr>
          <p:nvPr/>
        </p:nvCxnSpPr>
        <p:spPr>
          <a:xfrm>
            <a:off x="5832725" y="3311013"/>
            <a:ext cx="0" cy="459685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89725B-F1E8-4501-81F8-7474489B9789}"/>
              </a:ext>
            </a:extLst>
          </p:cNvPr>
          <p:cNvCxnSpPr>
            <a:cxnSpLocks/>
          </p:cNvCxnSpPr>
          <p:nvPr/>
        </p:nvCxnSpPr>
        <p:spPr>
          <a:xfrm>
            <a:off x="5699375" y="3120530"/>
            <a:ext cx="133350" cy="190483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73A7A3-191A-4C1E-82A0-664790CE5BC5}"/>
              </a:ext>
            </a:extLst>
          </p:cNvPr>
          <p:cNvCxnSpPr>
            <a:cxnSpLocks/>
          </p:cNvCxnSpPr>
          <p:nvPr/>
        </p:nvCxnSpPr>
        <p:spPr>
          <a:xfrm flipH="1" flipV="1">
            <a:off x="5882998" y="3115996"/>
            <a:ext cx="59272" cy="17403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272FB89-BF12-4FE4-8DB0-95B4F4E30407}"/>
              </a:ext>
            </a:extLst>
          </p:cNvPr>
          <p:cNvSpPr>
            <a:spLocks noChangeAspect="1"/>
          </p:cNvSpPr>
          <p:nvPr/>
        </p:nvSpPr>
        <p:spPr>
          <a:xfrm>
            <a:off x="5798182" y="3806961"/>
            <a:ext cx="90000" cy="9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EC6FE9-A418-4308-9CC1-6C7DF62A8D6F}"/>
              </a:ext>
            </a:extLst>
          </p:cNvPr>
          <p:cNvSpPr>
            <a:spLocks noChangeAspect="1"/>
          </p:cNvSpPr>
          <p:nvPr/>
        </p:nvSpPr>
        <p:spPr>
          <a:xfrm>
            <a:off x="6854824" y="3818916"/>
            <a:ext cx="90000" cy="9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493E5FE-3AE0-4EE4-B7EE-56A0628A4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259" y="3726000"/>
            <a:ext cx="962659" cy="2763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9812B-3397-4A0E-9C12-F55134C9D647}"/>
              </a:ext>
            </a:extLst>
          </p:cNvPr>
          <p:cNvCxnSpPr>
            <a:cxnSpLocks/>
          </p:cNvCxnSpPr>
          <p:nvPr/>
        </p:nvCxnSpPr>
        <p:spPr>
          <a:xfrm flipH="1" flipV="1">
            <a:off x="6056957" y="3146507"/>
            <a:ext cx="1" cy="612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9CECC3-5A2B-4126-A568-CC3C4AA80EC2}"/>
              </a:ext>
            </a:extLst>
          </p:cNvPr>
          <p:cNvCxnSpPr>
            <a:cxnSpLocks/>
          </p:cNvCxnSpPr>
          <p:nvPr/>
        </p:nvCxnSpPr>
        <p:spPr>
          <a:xfrm flipH="1" flipV="1">
            <a:off x="6036177" y="4052120"/>
            <a:ext cx="979395" cy="356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028294-8B66-4544-8E2A-D149B913EB89}"/>
              </a:ext>
            </a:extLst>
          </p:cNvPr>
          <p:cNvSpPr txBox="1"/>
          <p:nvPr/>
        </p:nvSpPr>
        <p:spPr>
          <a:xfrm>
            <a:off x="2617854" y="6042226"/>
            <a:ext cx="135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819713-29E5-4A38-A1A8-5E2EB1BBCFE1}"/>
              </a:ext>
            </a:extLst>
          </p:cNvPr>
          <p:cNvSpPr/>
          <p:nvPr/>
        </p:nvSpPr>
        <p:spPr>
          <a:xfrm>
            <a:off x="2532855" y="5415340"/>
            <a:ext cx="8499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241F7B-5C75-4EB6-B402-C21897F73ACF}"/>
              </a:ext>
            </a:extLst>
          </p:cNvPr>
          <p:cNvSpPr txBox="1"/>
          <p:nvPr/>
        </p:nvSpPr>
        <p:spPr>
          <a:xfrm>
            <a:off x="986600" y="1130534"/>
            <a:ext cx="45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“+”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34B2410-663A-474A-A0F2-2244A77E9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450" y="4225617"/>
            <a:ext cx="495300" cy="51435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BEA3E85-F7D5-4AF6-9610-76D58007A246}"/>
              </a:ext>
            </a:extLst>
          </p:cNvPr>
          <p:cNvSpPr txBox="1"/>
          <p:nvPr/>
        </p:nvSpPr>
        <p:spPr>
          <a:xfrm>
            <a:off x="1032240" y="1318793"/>
            <a:ext cx="53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“-”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EB7237-CD95-4041-8DFC-D36EE05B14CE}"/>
              </a:ext>
            </a:extLst>
          </p:cNvPr>
          <p:cNvSpPr txBox="1"/>
          <p:nvPr/>
        </p:nvSpPr>
        <p:spPr>
          <a:xfrm>
            <a:off x="281848" y="908730"/>
            <a:ext cx="107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“HR signal”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2C8D04-5EC3-427F-8C4F-741977649D12}"/>
              </a:ext>
            </a:extLst>
          </p:cNvPr>
          <p:cNvSpPr txBox="1"/>
          <p:nvPr/>
        </p:nvSpPr>
        <p:spPr>
          <a:xfrm>
            <a:off x="8474349" y="168442"/>
            <a:ext cx="3102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Connect the POLAR receiver to Arduino (UNO), pin D10.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11047A-E6A5-4EA6-AC36-200F0FCCF04A}"/>
              </a:ext>
            </a:extLst>
          </p:cNvPr>
          <p:cNvCxnSpPr>
            <a:cxnSpLocks/>
          </p:cNvCxnSpPr>
          <p:nvPr/>
        </p:nvCxnSpPr>
        <p:spPr>
          <a:xfrm>
            <a:off x="8236563" y="119085"/>
            <a:ext cx="0" cy="62748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17DEDE-1720-41B4-96D7-4D94F8B3FDD3}"/>
              </a:ext>
            </a:extLst>
          </p:cNvPr>
          <p:cNvSpPr txBox="1"/>
          <p:nvPr/>
        </p:nvSpPr>
        <p:spPr>
          <a:xfrm>
            <a:off x="140154" y="6456122"/>
            <a:ext cx="1187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https://thepihut.com/products/heart-rate-educational-starter-pack-with-polar-wireless-sensors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| POLAR T34 with receiver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703BF-3702-44A0-8B3F-DFF6D81F8248}"/>
              </a:ext>
            </a:extLst>
          </p:cNvPr>
          <p:cNvCxnSpPr>
            <a:cxnSpLocks/>
          </p:cNvCxnSpPr>
          <p:nvPr/>
        </p:nvCxnSpPr>
        <p:spPr>
          <a:xfrm>
            <a:off x="219377" y="6393976"/>
            <a:ext cx="1179210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1EA424E-218A-4ACE-9696-855815DAC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1400" y="3263016"/>
            <a:ext cx="3389964" cy="25397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9FD0523-7043-4C3D-8AB9-B1BCF31D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084734" y="1423500"/>
            <a:ext cx="1065501" cy="1474402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18DDC3-D424-4882-A369-F2E15C464DBB}"/>
              </a:ext>
            </a:extLst>
          </p:cNvPr>
          <p:cNvCxnSpPr>
            <a:cxnSpLocks/>
          </p:cNvCxnSpPr>
          <p:nvPr/>
        </p:nvCxnSpPr>
        <p:spPr>
          <a:xfrm>
            <a:off x="10739782" y="2793194"/>
            <a:ext cx="0" cy="288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26A002-94AE-4243-A956-75548025A82D}"/>
              </a:ext>
            </a:extLst>
          </p:cNvPr>
          <p:cNvCxnSpPr>
            <a:cxnSpLocks/>
          </p:cNvCxnSpPr>
          <p:nvPr/>
        </p:nvCxnSpPr>
        <p:spPr>
          <a:xfrm flipH="1">
            <a:off x="10034055" y="3071648"/>
            <a:ext cx="696202" cy="16955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67FFCE-B52D-49DE-92DE-AF96F9156EB6}"/>
              </a:ext>
            </a:extLst>
          </p:cNvPr>
          <p:cNvCxnSpPr>
            <a:cxnSpLocks/>
          </p:cNvCxnSpPr>
          <p:nvPr/>
        </p:nvCxnSpPr>
        <p:spPr>
          <a:xfrm>
            <a:off x="10025430" y="3215771"/>
            <a:ext cx="0" cy="288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99CA8-2EEA-42F8-AD59-080A2BC3D5BC}"/>
              </a:ext>
            </a:extLst>
          </p:cNvPr>
          <p:cNvCxnSpPr/>
          <p:nvPr/>
        </p:nvCxnSpPr>
        <p:spPr>
          <a:xfrm>
            <a:off x="10454032" y="2793195"/>
            <a:ext cx="0" cy="766457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408147-E395-4F8C-B11A-B830B765B172}"/>
              </a:ext>
            </a:extLst>
          </p:cNvPr>
          <p:cNvCxnSpPr>
            <a:cxnSpLocks/>
          </p:cNvCxnSpPr>
          <p:nvPr/>
        </p:nvCxnSpPr>
        <p:spPr>
          <a:xfrm>
            <a:off x="10598434" y="2810482"/>
            <a:ext cx="0" cy="4320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2D86FE-5F99-4CD0-BD1F-8B7E9B5128A2}"/>
              </a:ext>
            </a:extLst>
          </p:cNvPr>
          <p:cNvCxnSpPr>
            <a:cxnSpLocks/>
          </p:cNvCxnSpPr>
          <p:nvPr/>
        </p:nvCxnSpPr>
        <p:spPr>
          <a:xfrm>
            <a:off x="10516289" y="5567132"/>
            <a:ext cx="0" cy="2520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5B1C3A-6F31-44F5-BCD5-8C27B41A0C5F}"/>
              </a:ext>
            </a:extLst>
          </p:cNvPr>
          <p:cNvCxnSpPr>
            <a:cxnSpLocks/>
          </p:cNvCxnSpPr>
          <p:nvPr/>
        </p:nvCxnSpPr>
        <p:spPr>
          <a:xfrm>
            <a:off x="10579384" y="3241201"/>
            <a:ext cx="1311554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FF4EA5-AB26-465C-81C0-807DBCC9C657}"/>
              </a:ext>
            </a:extLst>
          </p:cNvPr>
          <p:cNvCxnSpPr>
            <a:cxnSpLocks/>
          </p:cNvCxnSpPr>
          <p:nvPr/>
        </p:nvCxnSpPr>
        <p:spPr>
          <a:xfrm flipV="1">
            <a:off x="11890938" y="3256530"/>
            <a:ext cx="0" cy="2546216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3818F4-80B0-4E62-83FF-449A32A6C2EF}"/>
              </a:ext>
            </a:extLst>
          </p:cNvPr>
          <p:cNvCxnSpPr>
            <a:cxnSpLocks/>
          </p:cNvCxnSpPr>
          <p:nvPr/>
        </p:nvCxnSpPr>
        <p:spPr>
          <a:xfrm>
            <a:off x="10516289" y="5802746"/>
            <a:ext cx="1385075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Zhigalov</dc:creator>
  <cp:lastModifiedBy>Alexander Zhigalov</cp:lastModifiedBy>
  <cp:revision>15</cp:revision>
  <dcterms:created xsi:type="dcterms:W3CDTF">2021-02-09T14:03:50Z</dcterms:created>
  <dcterms:modified xsi:type="dcterms:W3CDTF">2021-03-12T09:16:41Z</dcterms:modified>
</cp:coreProperties>
</file>