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9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4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0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7F4B-1CA8-4FCA-8FFD-0F5A35CE015D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1E59-C34E-4095-8016-859DCFF41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1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4C3596-9905-4DA7-A1D9-A7E0E1190341}"/>
              </a:ext>
            </a:extLst>
          </p:cNvPr>
          <p:cNvSpPr/>
          <p:nvPr/>
        </p:nvSpPr>
        <p:spPr>
          <a:xfrm>
            <a:off x="340933" y="371141"/>
            <a:ext cx="1487867" cy="84841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 T34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(belt)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D446CD-6A9F-4597-886C-2CDB304175A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828800" y="795348"/>
            <a:ext cx="44035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0F02843-6001-4C07-8B9C-64D402076DE9}"/>
              </a:ext>
            </a:extLst>
          </p:cNvPr>
          <p:cNvSpPr/>
          <p:nvPr/>
        </p:nvSpPr>
        <p:spPr>
          <a:xfrm>
            <a:off x="2269152" y="371141"/>
            <a:ext cx="2169733" cy="84841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Interfacing device (Arduino UNO)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F64751-7327-4EE0-9528-842056CCAEA7}"/>
              </a:ext>
            </a:extLst>
          </p:cNvPr>
          <p:cNvCxnSpPr/>
          <p:nvPr/>
        </p:nvCxnSpPr>
        <p:spPr>
          <a:xfrm flipV="1">
            <a:off x="4438885" y="793340"/>
            <a:ext cx="440352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B7D589-1897-439F-8243-55A8B0723B0E}"/>
              </a:ext>
            </a:extLst>
          </p:cNvPr>
          <p:cNvSpPr/>
          <p:nvPr/>
        </p:nvSpPr>
        <p:spPr>
          <a:xfrm>
            <a:off x="4879237" y="371141"/>
            <a:ext cx="1828800" cy="84841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CD9868D-B802-4EB8-B029-AE02CE393970}"/>
              </a:ext>
            </a:extLst>
          </p:cNvPr>
          <p:cNvSpPr/>
          <p:nvPr/>
        </p:nvSpPr>
        <p:spPr>
          <a:xfrm>
            <a:off x="4879237" y="1690192"/>
            <a:ext cx="1828800" cy="84841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E49A08-FDAA-418D-AA3D-B354BE96A98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793637" y="1208974"/>
            <a:ext cx="0" cy="4812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C99CE1-745A-4EC5-B753-B18BA1BE3D69}"/>
              </a:ext>
            </a:extLst>
          </p:cNvPr>
          <p:cNvSpPr/>
          <p:nvPr/>
        </p:nvSpPr>
        <p:spPr>
          <a:xfrm>
            <a:off x="4879237" y="3055975"/>
            <a:ext cx="1828800" cy="84841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 / OSC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63A73-B9E6-4A29-B1E6-772DD0E9F6A9}"/>
              </a:ext>
            </a:extLst>
          </p:cNvPr>
          <p:cNvCxnSpPr>
            <a:cxnSpLocks/>
          </p:cNvCxnSpPr>
          <p:nvPr/>
        </p:nvCxnSpPr>
        <p:spPr>
          <a:xfrm>
            <a:off x="5793637" y="2538605"/>
            <a:ext cx="0" cy="5045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177AE2-F556-4D63-8B6C-09AF874091F5}"/>
              </a:ext>
            </a:extLst>
          </p:cNvPr>
          <p:cNvSpPr/>
          <p:nvPr/>
        </p:nvSpPr>
        <p:spPr>
          <a:xfrm>
            <a:off x="2610085" y="3043189"/>
            <a:ext cx="1828800" cy="84841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Max/MSP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71E6A9-969A-4B7B-B34C-FCF2358A54A8}"/>
              </a:ext>
            </a:extLst>
          </p:cNvPr>
          <p:cNvCxnSpPr>
            <a:cxnSpLocks/>
          </p:cNvCxnSpPr>
          <p:nvPr/>
        </p:nvCxnSpPr>
        <p:spPr>
          <a:xfrm flipH="1" flipV="1">
            <a:off x="4438885" y="3475867"/>
            <a:ext cx="440352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AF385-F5DE-41B5-A77B-FCD98BF2555B}"/>
              </a:ext>
            </a:extLst>
          </p:cNvPr>
          <p:cNvSpPr/>
          <p:nvPr/>
        </p:nvSpPr>
        <p:spPr>
          <a:xfrm>
            <a:off x="192505" y="216569"/>
            <a:ext cx="6767759" cy="11911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Zhigalov</dc:creator>
  <cp:lastModifiedBy>Alexander Zhigalov</cp:lastModifiedBy>
  <cp:revision>12</cp:revision>
  <dcterms:created xsi:type="dcterms:W3CDTF">2021-01-21T11:35:49Z</dcterms:created>
  <dcterms:modified xsi:type="dcterms:W3CDTF">2021-03-12T08:58:46Z</dcterms:modified>
</cp:coreProperties>
</file>