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9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4FD1-EDD8-4CB0-A53D-237CCFEFFF1E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8E5D-5BBB-4FC1-A6F3-1A42C8AA6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2" y="160254"/>
            <a:ext cx="1188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Fast and Robust Fixed-Point Algorithms for Independent Component Analysis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paper, new objective (contrast) functions and algorithms for ICA are introduced.</a:t>
            </a:r>
          </a:p>
          <a:p>
            <a:endParaRPr lang="en-US" dirty="0"/>
          </a:p>
          <a:p>
            <a:r>
              <a:rPr lang="en-US" dirty="0"/>
              <a:t>Starting </a:t>
            </a:r>
            <a:r>
              <a:rPr lang="en-US" dirty="0" smtClean="0"/>
              <a:t>from an </a:t>
            </a:r>
            <a:r>
              <a:rPr lang="en-US" dirty="0"/>
              <a:t>information-theoretic viewpoint, the ICA problem is formulated as minimization of mutual information</a:t>
            </a:r>
          </a:p>
          <a:p>
            <a:r>
              <a:rPr lang="en-US" dirty="0"/>
              <a:t>between the transformed variables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, and a new family of contrast functions for ICA is introduced (</a:t>
            </a:r>
            <a:r>
              <a:rPr lang="en-US" dirty="0" smtClean="0"/>
              <a:t>Section 2).</a:t>
            </a:r>
          </a:p>
          <a:p>
            <a:endParaRPr lang="en-US" dirty="0"/>
          </a:p>
          <a:p>
            <a:r>
              <a:rPr lang="en-US" dirty="0"/>
              <a:t>For practical maximization of the contrast functions, we introduce a novel family of </a:t>
            </a:r>
            <a:r>
              <a:rPr lang="en-US" dirty="0" smtClean="0"/>
              <a:t>fixed point algorithms </a:t>
            </a:r>
            <a:r>
              <a:rPr lang="en-US" dirty="0"/>
              <a:t>(Section 4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39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2" y="160254"/>
            <a:ext cx="1188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ICA concept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ICA</a:t>
            </a:r>
            <a:r>
              <a:rPr lang="en-US" dirty="0" smtClean="0"/>
              <a:t> = </a:t>
            </a:r>
            <a:r>
              <a:rPr lang="en-US" b="1" dirty="0" smtClean="0"/>
              <a:t>contrast function</a:t>
            </a:r>
            <a:r>
              <a:rPr lang="en-US" dirty="0" smtClean="0"/>
              <a:t> + </a:t>
            </a:r>
            <a:r>
              <a:rPr lang="en-US" b="1" dirty="0" smtClean="0"/>
              <a:t>optimization algorithm</a:t>
            </a:r>
            <a:r>
              <a:rPr lang="en-US" dirty="0" smtClean="0"/>
              <a:t> (book, “Man-machine Interaction 3”)</a:t>
            </a:r>
          </a:p>
          <a:p>
            <a:endParaRPr lang="en-US" dirty="0"/>
          </a:p>
          <a:p>
            <a:r>
              <a:rPr lang="en-US" dirty="0" smtClean="0"/>
              <a:t>The contrast function is a quantitate measure of stochastic independence of sources,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instance,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contrast function is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b="1" dirty="0" smtClean="0"/>
              <a:t>u</a:t>
            </a:r>
            <a:r>
              <a:rPr lang="en-US" dirty="0" smtClean="0"/>
              <a:t>) = ¼</a:t>
            </a:r>
            <a:r>
              <a:rPr lang="en-US" b="1" dirty="0" smtClean="0"/>
              <a:t>u</a:t>
            </a:r>
            <a:r>
              <a:rPr lang="en-US" baseline="30000" dirty="0" smtClean="0"/>
              <a:t>4  </a:t>
            </a:r>
            <a:r>
              <a:rPr lang="en-US" dirty="0" smtClean="0"/>
              <a:t>(see, next pages);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ptimization algorithm is </a:t>
            </a:r>
            <a:r>
              <a:rPr lang="en-US" i="1" dirty="0" smtClean="0"/>
              <a:t>Newton method</a:t>
            </a:r>
          </a:p>
          <a:p>
            <a:endParaRPr lang="en-US" dirty="0" smtClean="0"/>
          </a:p>
          <a:p>
            <a:r>
              <a:rPr lang="en-US" dirty="0" smtClean="0"/>
              <a:t>Contrast function are called contrast because they contrast difference between functions (e.g., Gaussian and non-Gaussian variables)</a:t>
            </a:r>
          </a:p>
        </p:txBody>
      </p:sp>
    </p:spTree>
    <p:extLst>
      <p:ext uri="{BB962C8B-B14F-4D97-AF65-F5344CB8AC3E}">
        <p14:creationId xmlns:p14="http://schemas.microsoft.com/office/powerpoint/2010/main" val="32831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2" y="100879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Contrast Functions through Approximations of </a:t>
            </a:r>
            <a:r>
              <a:rPr lang="en-US" b="1" dirty="0" err="1" smtClean="0"/>
              <a:t>Negentropy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38" y="585976"/>
            <a:ext cx="7560000" cy="61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9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2" y="100879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Practical choice of contrast function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54" y="831220"/>
            <a:ext cx="7560000" cy="52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5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02" y="100879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Fixed-point algorithms for ICA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02" y="492763"/>
            <a:ext cx="7560000" cy="62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2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Zhigalov, Alexander</dc:creator>
  <cp:lastModifiedBy>Zhigalov, Alexander</cp:lastModifiedBy>
  <cp:revision>9</cp:revision>
  <dcterms:created xsi:type="dcterms:W3CDTF">2016-03-30T10:53:33Z</dcterms:created>
  <dcterms:modified xsi:type="dcterms:W3CDTF">2016-03-30T13:15:17Z</dcterms:modified>
</cp:coreProperties>
</file>