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3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4225-15F0-4EE9-A3DB-CAEFF904350A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8BD3-8302-49B2-AEC3-B4E2616A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3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819150"/>
            <a:ext cx="8048625" cy="521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18774" y="6478836"/>
            <a:ext cx="566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BOOK. </a:t>
            </a:r>
            <a:r>
              <a:rPr lang="en-US" sz="1400" dirty="0" err="1">
                <a:solidFill>
                  <a:srgbClr val="0000FF"/>
                </a:solidFill>
              </a:rPr>
              <a:t>Haykin</a:t>
            </a:r>
            <a:r>
              <a:rPr lang="en-US" sz="1400" dirty="0">
                <a:solidFill>
                  <a:srgbClr val="0000FF"/>
                </a:solidFill>
              </a:rPr>
              <a:t> S. 2009. Neural networks and Learning machines. 3rd edition</a:t>
            </a:r>
          </a:p>
        </p:txBody>
      </p:sp>
    </p:spTree>
    <p:extLst>
      <p:ext uri="{BB962C8B-B14F-4D97-AF65-F5344CB8AC3E}">
        <p14:creationId xmlns:p14="http://schemas.microsoft.com/office/powerpoint/2010/main" val="40307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962025"/>
            <a:ext cx="78771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7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Helsinki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Zhigalov, Alexander</dc:creator>
  <cp:lastModifiedBy>Zhigalov, Alexander</cp:lastModifiedBy>
  <cp:revision>3</cp:revision>
  <dcterms:created xsi:type="dcterms:W3CDTF">2016-04-15T14:41:59Z</dcterms:created>
  <dcterms:modified xsi:type="dcterms:W3CDTF">2016-04-18T08:32:16Z</dcterms:modified>
</cp:coreProperties>
</file>