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4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6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20F9-3F0E-415C-B1BA-F84CAAF6416D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15BA-E612-40EA-96A6-8F7870C7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.mathworks.com/help/stats/support-vector-machines-for-binary-classification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quora.com/What-is-the-difference-between-SVM-and-linear-discriminant-analysi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256" y="113122"/>
            <a:ext cx="118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is the difference between </a:t>
            </a:r>
            <a:r>
              <a:rPr lang="en-US" b="1" dirty="0" smtClean="0"/>
              <a:t>LDA and FDA?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256" y="565608"/>
            <a:ext cx="118494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LDA </a:t>
            </a:r>
            <a:r>
              <a:rPr lang="en-US" dirty="0" smtClean="0"/>
              <a:t>is a generalization of Fisher’s linear discriminant, a method used to separates two or more classes of objects.</a:t>
            </a:r>
          </a:p>
          <a:p>
            <a:endParaRPr lang="en-US" sz="800" dirty="0"/>
          </a:p>
          <a:p>
            <a:r>
              <a:rPr lang="en-US" dirty="0" smtClean="0"/>
              <a:t>Discriminant analysis has continuous </a:t>
            </a:r>
            <a:r>
              <a:rPr lang="en-US" b="1" dirty="0" smtClean="0"/>
              <a:t>independent variables </a:t>
            </a:r>
            <a:r>
              <a:rPr lang="en-US" dirty="0" smtClean="0"/>
              <a:t>and a categorical </a:t>
            </a:r>
            <a:r>
              <a:rPr lang="en-US" b="1" dirty="0" smtClean="0"/>
              <a:t>dependent variable </a:t>
            </a:r>
            <a:r>
              <a:rPr lang="en-US" dirty="0" smtClean="0"/>
              <a:t>(i.e. the class label), whereas ANOVA uses categorical independent variables and a continuous dependent variable</a:t>
            </a:r>
          </a:p>
          <a:p>
            <a:endParaRPr lang="en-US" sz="800" dirty="0"/>
          </a:p>
          <a:p>
            <a:r>
              <a:rPr lang="en-US" dirty="0" smtClean="0"/>
              <a:t>LDA method assumes that the independent variables are normally distributed. LDA explicitly attempts to model the difference between the classes of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7" y="2345719"/>
            <a:ext cx="11696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56" y="593889"/>
            <a:ext cx="11849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b="1" dirty="0"/>
              <a:t>SVM </a:t>
            </a:r>
            <a:r>
              <a:rPr lang="en-US" dirty="0"/>
              <a:t>classifies data by finding the </a:t>
            </a:r>
            <a:r>
              <a:rPr lang="en-US" b="1" dirty="0"/>
              <a:t>best hyperplane </a:t>
            </a:r>
            <a:r>
              <a:rPr lang="en-US" dirty="0"/>
              <a:t>that separates all data points of one class from those of the other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best hyperplane </a:t>
            </a:r>
            <a:r>
              <a:rPr lang="en-US" dirty="0"/>
              <a:t>for an SVM means the one with the largest </a:t>
            </a:r>
            <a:r>
              <a:rPr lang="en-US" b="1" dirty="0"/>
              <a:t>margin </a:t>
            </a:r>
            <a:r>
              <a:rPr lang="en-US" dirty="0"/>
              <a:t>between the two classes.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SVM </a:t>
            </a:r>
            <a:r>
              <a:rPr lang="en-US" dirty="0"/>
              <a:t>works if data has exactly </a:t>
            </a:r>
            <a:r>
              <a:rPr lang="en-US" b="1" dirty="0"/>
              <a:t>two classes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se.mathworks.com/help/stats/support-vector-machines-for-binary-classification.html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Note 1</a:t>
            </a:r>
            <a:r>
              <a:rPr lang="en-US" dirty="0" smtClean="0"/>
              <a:t>: Support </a:t>
            </a:r>
            <a:r>
              <a:rPr lang="en-US" dirty="0"/>
              <a:t>vector machines focus only on the points that are the most difficult to tell apart, whereas other classifiers pay attention to all of the points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Note 2</a:t>
            </a:r>
            <a:r>
              <a:rPr lang="en-US" dirty="0" smtClean="0"/>
              <a:t>: Unlike </a:t>
            </a:r>
            <a:r>
              <a:rPr lang="en-US" dirty="0"/>
              <a:t>other classifiers, the support vector machine is explicitly told to find the </a:t>
            </a:r>
            <a:r>
              <a:rPr lang="en-US" b="1" dirty="0"/>
              <a:t>best separating line</a:t>
            </a:r>
            <a:r>
              <a:rPr lang="en-US" dirty="0"/>
              <a:t>.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0256" y="113122"/>
            <a:ext cx="118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is the </a:t>
            </a:r>
            <a:r>
              <a:rPr lang="en-US" b="1" dirty="0" smtClean="0"/>
              <a:t>main properties of SVM?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6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56" y="113122"/>
            <a:ext cx="118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is the </a:t>
            </a:r>
            <a:r>
              <a:rPr lang="en-US" b="1" dirty="0" smtClean="0"/>
              <a:t>difference between LDA and SVM? 1/2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256" y="480765"/>
            <a:ext cx="1184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</a:t>
            </a:r>
            <a:r>
              <a:rPr lang="en-US" dirty="0"/>
              <a:t>, paper “Comparing Linear Discriminant Analysis and Support Vector Machine”, Ibrahim </a:t>
            </a:r>
            <a:r>
              <a:rPr lang="en-US" dirty="0" err="1"/>
              <a:t>Gokcen</a:t>
            </a:r>
            <a:r>
              <a:rPr lang="en-US" dirty="0"/>
              <a:t> and Jing Peng, </a:t>
            </a:r>
            <a:r>
              <a:rPr lang="en-US" dirty="0" smtClean="0"/>
              <a:t>2002</a:t>
            </a:r>
          </a:p>
          <a:p>
            <a:r>
              <a:rPr lang="en-US" dirty="0"/>
              <a:t>See, webpage,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www.quora.com/What-is-the-difference-between-SVM-and-linear-discriminant-analysis</a:t>
            </a:r>
            <a:r>
              <a:rPr lang="en-US" dirty="0" smtClean="0"/>
              <a:t> (</a:t>
            </a:r>
            <a:r>
              <a:rPr lang="en-US" i="1" dirty="0" smtClean="0"/>
              <a:t>below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381" y="1250524"/>
            <a:ext cx="5462047" cy="54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57" y="482454"/>
            <a:ext cx="9238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stats.stackexchange.com/questions/23391/how-does-a-support-vector-machine-svm-work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256" y="113122"/>
            <a:ext cx="1184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 smtClean="0"/>
              <a:t>is the </a:t>
            </a:r>
            <a:r>
              <a:rPr lang="en-US" b="1" dirty="0" smtClean="0"/>
              <a:t>difference between LDA and SVM? 2/2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817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Zhigalov, Alexander</dc:creator>
  <cp:lastModifiedBy>Zhigalov, Alexander</cp:lastModifiedBy>
  <cp:revision>12</cp:revision>
  <dcterms:created xsi:type="dcterms:W3CDTF">2016-03-30T13:17:26Z</dcterms:created>
  <dcterms:modified xsi:type="dcterms:W3CDTF">2016-04-04T05:53:26Z</dcterms:modified>
</cp:coreProperties>
</file>