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E070-480F-4579-BAD0-77C120BE41F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88FE-46E5-41D4-A532-F79AE631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714375"/>
            <a:ext cx="8362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95375"/>
            <a:ext cx="8353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Zhigalov, Alexander</dc:creator>
  <cp:lastModifiedBy>Zhigalov, Alexander</cp:lastModifiedBy>
  <cp:revision>3</cp:revision>
  <dcterms:created xsi:type="dcterms:W3CDTF">2016-04-15T14:46:44Z</dcterms:created>
  <dcterms:modified xsi:type="dcterms:W3CDTF">2016-04-15T14:50:21Z</dcterms:modified>
</cp:coreProperties>
</file>