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Telegraf" charset="1" panose="00000500000000000000"/>
      <p:regular r:id="rId11"/>
    </p:embeddedFont>
    <p:embeddedFont>
      <p:font typeface="Telegraf Bold" charset="1" panose="00000800000000000000"/>
      <p:regular r:id="rId12"/>
    </p:embeddedFont>
    <p:embeddedFont>
      <p:font typeface="Be Vietnam" charset="1" panose="00000500000000000000"/>
      <p:regular r:id="rId13"/>
    </p:embeddedFont>
    <p:embeddedFont>
      <p:font typeface="Be Vietnam Bold" charset="1" panose="00000900000000000000"/>
      <p:regular r:id="rId14"/>
    </p:embeddedFont>
    <p:embeddedFont>
      <p:font typeface="Be Vietnam Italics" charset="1" panose="00000500000000000000"/>
      <p:regular r:id="rId15"/>
    </p:embeddedFont>
    <p:embeddedFont>
      <p:font typeface="Be Vietnam Bold Italics" charset="1" panose="00000900000000000000"/>
      <p:regular r:id="rId16"/>
    </p:embeddedFont>
    <p:embeddedFont>
      <p:font typeface="Agrandir" charset="1" panose="00000500000000000000"/>
      <p:regular r:id="rId17"/>
    </p:embeddedFont>
    <p:embeddedFont>
      <p:font typeface="Agrandir Bold" charset="1" panose="00000800000000000000"/>
      <p:regular r:id="rId18"/>
    </p:embeddedFont>
    <p:embeddedFont>
      <p:font typeface="Agrandir Italics" charset="1" panose="00000500000000000000"/>
      <p:regular r:id="rId19"/>
    </p:embeddedFont>
    <p:embeddedFont>
      <p:font typeface="Agrandir Bold Italics" charset="1" panose="00000800000000000000"/>
      <p:regular r:id="rId20"/>
    </p:embeddedFont>
    <p:embeddedFont>
      <p:font typeface="210 8비트 R" charset="1" panose="02020503020101020101"/>
      <p:regular r:id="rId21"/>
    </p:embeddedFont>
    <p:embeddedFont>
      <p:font typeface="210 8비트 R Bold" charset="1" panose="02020503020101020101"/>
      <p:regular r:id="rId22"/>
    </p:embeddedFont>
    <p:embeddedFont>
      <p:font typeface="Now" charset="1" panose="00000500000000000000"/>
      <p:regular r:id="rId23"/>
    </p:embeddedFont>
    <p:embeddedFont>
      <p:font typeface="Now Bold" charset="1" panose="00000600000000000000"/>
      <p:regular r:id="rId24"/>
    </p:embeddedFont>
    <p:embeddedFont>
      <p:font typeface="Now Bold" charset="1" panose="00000800000000000000"/>
      <p:regular r:id="rId25"/>
    </p:embeddedFont>
    <p:embeddedFont>
      <p:font typeface="Now Bold Bold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39" Target="slides/slide13.xml" Type="http://schemas.openxmlformats.org/officeDocument/2006/relationships/slide"/><Relationship Id="rId4" Target="theme/theme1.xml" Type="http://schemas.openxmlformats.org/officeDocument/2006/relationships/theme"/><Relationship Id="rId40" Target="slides/slide14.xml" Type="http://schemas.openxmlformats.org/officeDocument/2006/relationships/slide"/><Relationship Id="rId41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https://www.niagahoster.co.id/blog/pengertian-php/" TargetMode="External" Type="http://schemas.openxmlformats.org/officeDocument/2006/relationships/hyperlink"/><Relationship Id="rId5" Target="https://www.niagahoster.co.id/blog/pengertian-css/" TargetMode="External" Type="http://schemas.openxmlformats.org/officeDocument/2006/relationships/hyperlink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slide11.xml" Type="http://schemas.openxmlformats.org/officeDocument/2006/relationships/slid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slide11.xml" Type="http://schemas.openxmlformats.org/officeDocument/2006/relationships/slid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slide11.xml" Type="http://schemas.openxmlformats.org/officeDocument/2006/relationships/slid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60.svg" Type="http://schemas.openxmlformats.org/officeDocument/2006/relationships/image"/><Relationship Id="rId4" Target="../media/image61.png" Type="http://schemas.openxmlformats.org/officeDocument/2006/relationships/image"/><Relationship Id="rId5" Target="../media/image62.svg" Type="http://schemas.openxmlformats.org/officeDocument/2006/relationships/image"/><Relationship Id="rId6" Target="../media/image63.png" Type="http://schemas.openxmlformats.org/officeDocument/2006/relationships/image"/><Relationship Id="rId7" Target="../media/image64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png" Type="http://schemas.openxmlformats.org/officeDocument/2006/relationships/image"/><Relationship Id="rId3" Target="../media/image66.svg" Type="http://schemas.openxmlformats.org/officeDocument/2006/relationships/image"/><Relationship Id="rId4" Target="../media/image67.png" Type="http://schemas.openxmlformats.org/officeDocument/2006/relationships/image"/><Relationship Id="rId5" Target="../media/image6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jpeg" Type="http://schemas.openxmlformats.org/officeDocument/2006/relationships/image"/><Relationship Id="rId13" Target="../media/image22.jpe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slide3.xml" Type="http://schemas.openxmlformats.org/officeDocument/2006/relationships/slide"/><Relationship Id="rId5" Target="slide4.xml" Type="http://schemas.openxmlformats.org/officeDocument/2006/relationships/slide"/><Relationship Id="rId6" Target="slide5.xml" Type="http://schemas.openxmlformats.org/officeDocument/2006/relationships/slide"/><Relationship Id="rId7" Target="slide7.xml" Type="http://schemas.openxmlformats.org/officeDocument/2006/relationships/slid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slide4.xml" Type="http://schemas.openxmlformats.org/officeDocument/2006/relationships/slide"/><Relationship Id="rId18" Target="../media/image35.png" Type="http://schemas.openxmlformats.org/officeDocument/2006/relationships/image"/><Relationship Id="rId19" Target="../media/image36.svg" Type="http://schemas.openxmlformats.org/officeDocument/2006/relationships/image"/><Relationship Id="rId2" Target="slide2.xml" Type="http://schemas.openxmlformats.org/officeDocument/2006/relationships/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slide2.xml" Type="http://schemas.openxmlformats.org/officeDocument/2006/relationships/slide"/><Relationship Id="rId9" Target="../media/image3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slide2.xml" Type="http://schemas.openxmlformats.org/officeDocument/2006/relationships/slid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9.png" Type="http://schemas.openxmlformats.org/officeDocument/2006/relationships/image"/><Relationship Id="rId17" Target="../media/image5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B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49216" y="6754074"/>
            <a:ext cx="7315200" cy="273987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809406" y="2029091"/>
            <a:ext cx="13390625" cy="6765615"/>
            <a:chOff x="0" y="0"/>
            <a:chExt cx="6349873" cy="3208274"/>
          </a:xfrm>
        </p:grpSpPr>
        <p:sp>
          <p:nvSpPr>
            <p:cNvPr name="Freeform 4" id="4"/>
            <p:cNvSpPr/>
            <p:nvPr/>
          </p:nvSpPr>
          <p:spPr>
            <a:xfrm>
              <a:off x="6350" y="6350"/>
              <a:ext cx="6337173" cy="3195574"/>
            </a:xfrm>
            <a:custGeom>
              <a:avLst/>
              <a:gdLst/>
              <a:ahLst/>
              <a:cxnLst/>
              <a:rect r="r" b="b" t="t" l="l"/>
              <a:pathLst>
                <a:path h="3195574" w="6337173">
                  <a:moveTo>
                    <a:pt x="6083173" y="3195574"/>
                  </a:moveTo>
                  <a:lnTo>
                    <a:pt x="254000" y="3195574"/>
                  </a:lnTo>
                  <a:cubicBezTo>
                    <a:pt x="113665" y="3195574"/>
                    <a:pt x="0" y="3081909"/>
                    <a:pt x="0" y="2941574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6083173" y="0"/>
                  </a:lnTo>
                  <a:cubicBezTo>
                    <a:pt x="6223508" y="0"/>
                    <a:pt x="6337173" y="113665"/>
                    <a:pt x="6337173" y="254000"/>
                  </a:cubicBezTo>
                  <a:lnTo>
                    <a:pt x="6337173" y="2941574"/>
                  </a:lnTo>
                  <a:cubicBezTo>
                    <a:pt x="6337173" y="3081782"/>
                    <a:pt x="6223381" y="3195574"/>
                    <a:pt x="6083173" y="3195574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49873" cy="3208274"/>
            </a:xfrm>
            <a:custGeom>
              <a:avLst/>
              <a:gdLst/>
              <a:ahLst/>
              <a:cxnLst/>
              <a:rect r="r" b="b" t="t" l="l"/>
              <a:pathLst>
                <a:path h="3208274" w="6349873">
                  <a:moveTo>
                    <a:pt x="6089523" y="0"/>
                  </a:move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2947924"/>
                  </a:lnTo>
                  <a:cubicBezTo>
                    <a:pt x="0" y="3091434"/>
                    <a:pt x="116840" y="3208274"/>
                    <a:pt x="260350" y="3208274"/>
                  </a:cubicBezTo>
                  <a:lnTo>
                    <a:pt x="6089523" y="3208274"/>
                  </a:lnTo>
                  <a:cubicBezTo>
                    <a:pt x="6233033" y="3208274"/>
                    <a:pt x="6349873" y="3091434"/>
                    <a:pt x="6349873" y="2947924"/>
                  </a:cubicBezTo>
                  <a:lnTo>
                    <a:pt x="6349873" y="260350"/>
                  </a:lnTo>
                  <a:cubicBezTo>
                    <a:pt x="6349873" y="116840"/>
                    <a:pt x="6233033" y="0"/>
                    <a:pt x="6089523" y="0"/>
                  </a:cubicBezTo>
                  <a:close/>
                  <a:moveTo>
                    <a:pt x="260350" y="12700"/>
                  </a:moveTo>
                  <a:lnTo>
                    <a:pt x="6089523" y="12700"/>
                  </a:lnTo>
                  <a:cubicBezTo>
                    <a:pt x="6226048" y="12700"/>
                    <a:pt x="6337173" y="123825"/>
                    <a:pt x="6337173" y="260350"/>
                  </a:cubicBezTo>
                  <a:lnTo>
                    <a:pt x="6337173" y="599440"/>
                  </a:lnTo>
                  <a:lnTo>
                    <a:pt x="12700" y="599440"/>
                  </a:ln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close/>
                  <a:moveTo>
                    <a:pt x="12700" y="2947924"/>
                  </a:moveTo>
                  <a:lnTo>
                    <a:pt x="12700" y="612140"/>
                  </a:lnTo>
                  <a:lnTo>
                    <a:pt x="5737606" y="612140"/>
                  </a:lnTo>
                  <a:lnTo>
                    <a:pt x="5737606" y="3195574"/>
                  </a:lnTo>
                  <a:lnTo>
                    <a:pt x="260350" y="3195574"/>
                  </a:lnTo>
                  <a:cubicBezTo>
                    <a:pt x="123825" y="3195574"/>
                    <a:pt x="12700" y="3084449"/>
                    <a:pt x="12700" y="2947924"/>
                  </a:cubicBezTo>
                  <a:close/>
                  <a:moveTo>
                    <a:pt x="6089523" y="3195574"/>
                  </a:moveTo>
                  <a:lnTo>
                    <a:pt x="5750433" y="3195574"/>
                  </a:lnTo>
                  <a:lnTo>
                    <a:pt x="5750433" y="612140"/>
                  </a:lnTo>
                  <a:lnTo>
                    <a:pt x="6337173" y="612140"/>
                  </a:lnTo>
                  <a:lnTo>
                    <a:pt x="6337173" y="2947924"/>
                  </a:lnTo>
                  <a:cubicBezTo>
                    <a:pt x="6337173" y="3084449"/>
                    <a:pt x="6226048" y="3195574"/>
                    <a:pt x="6089523" y="319557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0"/>
          <a:ext cx="17259300" cy="1155115"/>
        </p:xfrm>
        <a:graphic>
          <a:graphicData uri="http://schemas.openxmlformats.org/drawingml/2006/table">
            <a:tbl>
              <a:tblPr/>
              <a:tblGrid>
                <a:gridCol w="4480442"/>
                <a:gridCol w="10261260"/>
                <a:gridCol w="2517598"/>
              </a:tblGrid>
              <a:tr h="11551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3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Telegraf Bold"/>
                        </a:rPr>
                        <a:t>            SAMPULKREATIV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5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Telegraf"/>
                        </a:rPr>
                        <a:t>Januari-2023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7658386" y="291280"/>
            <a:ext cx="5683839" cy="572555"/>
            <a:chOff x="0" y="0"/>
            <a:chExt cx="1496978" cy="150796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496978" cy="150796"/>
            </a:xfrm>
            <a:custGeom>
              <a:avLst/>
              <a:gdLst/>
              <a:ahLst/>
              <a:cxnLst/>
              <a:rect r="r" b="b" t="t" l="l"/>
              <a:pathLst>
                <a:path h="150796" w="1496978">
                  <a:moveTo>
                    <a:pt x="40863" y="0"/>
                  </a:moveTo>
                  <a:lnTo>
                    <a:pt x="1456115" y="0"/>
                  </a:lnTo>
                  <a:cubicBezTo>
                    <a:pt x="1478683" y="0"/>
                    <a:pt x="1496978" y="18295"/>
                    <a:pt x="1496978" y="40863"/>
                  </a:cubicBezTo>
                  <a:lnTo>
                    <a:pt x="1496978" y="109934"/>
                  </a:lnTo>
                  <a:cubicBezTo>
                    <a:pt x="1496978" y="132501"/>
                    <a:pt x="1478683" y="150796"/>
                    <a:pt x="1456115" y="150796"/>
                  </a:cubicBezTo>
                  <a:lnTo>
                    <a:pt x="40863" y="150796"/>
                  </a:lnTo>
                  <a:cubicBezTo>
                    <a:pt x="18295" y="150796"/>
                    <a:pt x="0" y="132501"/>
                    <a:pt x="0" y="109934"/>
                  </a:cubicBezTo>
                  <a:lnTo>
                    <a:pt x="0" y="40863"/>
                  </a:lnTo>
                  <a:cubicBezTo>
                    <a:pt x="0" y="18295"/>
                    <a:pt x="18295" y="0"/>
                    <a:pt x="40863" y="0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191919"/>
                  </a:solidFill>
                  <a:latin typeface="Telegraf"/>
                </a:rPr>
                <a:t>          </a:t>
              </a:r>
              <a:r>
                <a:rPr lang="en-US" sz="1599">
                  <a:solidFill>
                    <a:srgbClr val="191919"/>
                  </a:solidFill>
                  <a:latin typeface="Telegraf"/>
                </a:rPr>
                <a:t>This presentation is optimized for whiteboard use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53147" y="431010"/>
            <a:ext cx="293094" cy="293094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-362607" y="-197069"/>
            <a:ext cx="1391307" cy="10712669"/>
            <a:chOff x="0" y="0"/>
            <a:chExt cx="366435" cy="282144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66435" cy="2821444"/>
            </a:xfrm>
            <a:custGeom>
              <a:avLst/>
              <a:gdLst/>
              <a:ahLst/>
              <a:cxnLst/>
              <a:rect r="r" b="b" t="t" l="l"/>
              <a:pathLst>
                <a:path h="2821444" w="366435">
                  <a:moveTo>
                    <a:pt x="0" y="0"/>
                  </a:moveTo>
                  <a:lnTo>
                    <a:pt x="366435" y="0"/>
                  </a:lnTo>
                  <a:lnTo>
                    <a:pt x="366435" y="2821444"/>
                  </a:lnTo>
                  <a:lnTo>
                    <a:pt x="0" y="2821444"/>
                  </a:lnTo>
                  <a:close/>
                </a:path>
              </a:pathLst>
            </a:custGeom>
            <a:solidFill>
              <a:srgbClr val="DBDB78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1484" t="0" r="0" b="0"/>
          <a:stretch>
            <a:fillRect/>
          </a:stretch>
        </p:blipFill>
        <p:spPr>
          <a:xfrm flipH="false" flipV="false" rot="0">
            <a:off x="285422" y="363765"/>
            <a:ext cx="429877" cy="427585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2640195" y="8395718"/>
            <a:ext cx="6503805" cy="797976"/>
            <a:chOff x="0" y="0"/>
            <a:chExt cx="1712936" cy="210167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712936" cy="210167"/>
            </a:xfrm>
            <a:custGeom>
              <a:avLst/>
              <a:gdLst/>
              <a:ahLst/>
              <a:cxnLst/>
              <a:rect r="r" b="b" t="t" l="l"/>
              <a:pathLst>
                <a:path h="210167" w="1712936">
                  <a:moveTo>
                    <a:pt x="28569" y="0"/>
                  </a:moveTo>
                  <a:lnTo>
                    <a:pt x="1684368" y="0"/>
                  </a:lnTo>
                  <a:cubicBezTo>
                    <a:pt x="1700146" y="0"/>
                    <a:pt x="1712936" y="12791"/>
                    <a:pt x="1712936" y="28569"/>
                  </a:cubicBezTo>
                  <a:lnTo>
                    <a:pt x="1712936" y="181598"/>
                  </a:lnTo>
                  <a:cubicBezTo>
                    <a:pt x="1712936" y="197376"/>
                    <a:pt x="1700146" y="210167"/>
                    <a:pt x="1684368" y="210167"/>
                  </a:cubicBezTo>
                  <a:lnTo>
                    <a:pt x="28569" y="210167"/>
                  </a:lnTo>
                  <a:cubicBezTo>
                    <a:pt x="12791" y="210167"/>
                    <a:pt x="0" y="197376"/>
                    <a:pt x="0" y="181598"/>
                  </a:cubicBezTo>
                  <a:lnTo>
                    <a:pt x="0" y="28569"/>
                  </a:lnTo>
                  <a:cubicBezTo>
                    <a:pt x="0" y="12791"/>
                    <a:pt x="12791" y="0"/>
                    <a:pt x="28569" y="0"/>
                  </a:cubicBezTo>
                  <a:close/>
                </a:path>
              </a:pathLst>
            </a:custGeom>
            <a:solidFill>
              <a:srgbClr val="FB8B62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MENGENAL LEBIH JAUH APA ITU SEO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97458" y="2492366"/>
            <a:ext cx="1483580" cy="388428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2792416" y="3906099"/>
            <a:ext cx="1828800" cy="1828800"/>
            <a:chOff x="0" y="0"/>
            <a:chExt cx="3251200" cy="325120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325120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3225800"/>
                  </a:lnTo>
                  <a:cubicBezTo>
                    <a:pt x="0" y="3239833"/>
                    <a:pt x="11372" y="3251200"/>
                    <a:pt x="25400" y="3251200"/>
                  </a:cubicBezTo>
                  <a:lnTo>
                    <a:pt x="3225800" y="3251200"/>
                  </a:lnTo>
                  <a:cubicBezTo>
                    <a:pt x="3239833" y="3251200"/>
                    <a:pt x="3251200" y="3239833"/>
                    <a:pt x="3251200" y="3225800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52400" y="215900"/>
              <a:ext cx="2946400" cy="278130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>
                <a:lnSpc>
                  <a:spcPts val="154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621216" y="6159080"/>
            <a:ext cx="1828800" cy="1828800"/>
            <a:chOff x="0" y="0"/>
            <a:chExt cx="3251200" cy="325120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325120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3225800"/>
                  </a:lnTo>
                  <a:cubicBezTo>
                    <a:pt x="0" y="3239833"/>
                    <a:pt x="11372" y="3251200"/>
                    <a:pt x="25400" y="3251200"/>
                  </a:cubicBezTo>
                  <a:lnTo>
                    <a:pt x="3225800" y="3251200"/>
                  </a:lnTo>
                  <a:cubicBezTo>
                    <a:pt x="3239833" y="3251200"/>
                    <a:pt x="3251200" y="3239833"/>
                    <a:pt x="3251200" y="3225800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52400" y="215900"/>
              <a:ext cx="2946400" cy="278130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>
                <a:lnSpc>
                  <a:spcPts val="1540"/>
                </a:lnSpc>
              </a:pP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81081" y="4116336"/>
            <a:ext cx="544126" cy="704163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8935" y="363765"/>
            <a:ext cx="549467" cy="427585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0625" y="2100616"/>
            <a:ext cx="468675" cy="78350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2410826" y="4057579"/>
            <a:ext cx="10152221" cy="357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91"/>
              </a:lnSpc>
            </a:pPr>
            <a:r>
              <a:rPr lang="en-US" sz="8537">
                <a:solidFill>
                  <a:srgbClr val="191919"/>
                </a:solidFill>
                <a:latin typeface="210 8비트 R"/>
              </a:rPr>
              <a:t>SEO </a:t>
            </a:r>
          </a:p>
          <a:p>
            <a:pPr>
              <a:lnSpc>
                <a:spcPts val="9391"/>
              </a:lnSpc>
            </a:pPr>
            <a:r>
              <a:rPr lang="en-US" sz="8537">
                <a:solidFill>
                  <a:srgbClr val="191919"/>
                </a:solidFill>
                <a:latin typeface="210 8비트 R"/>
              </a:rPr>
              <a:t>"SEARCH ENGINE OPTIMIZATION"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871613" y="2006065"/>
            <a:ext cx="14544773" cy="6293920"/>
            <a:chOff x="0" y="0"/>
            <a:chExt cx="19393031" cy="839189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28152" y="946605"/>
              <a:ext cx="18897003" cy="7210897"/>
              <a:chOff x="0" y="0"/>
              <a:chExt cx="4117034" cy="1571017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4117034" cy="1571017"/>
              </a:xfrm>
              <a:custGeom>
                <a:avLst/>
                <a:gdLst/>
                <a:ahLst/>
                <a:cxnLst/>
                <a:rect r="r" b="b" t="t" l="l"/>
                <a:pathLst>
                  <a:path h="1571017" w="4117034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9393031" cy="8391893"/>
            </a:xfrm>
            <a:prstGeom prst="rect">
              <a:avLst/>
            </a:prstGeom>
          </p:spPr>
        </p:pic>
      </p:grpSp>
      <p:sp>
        <p:nvSpPr>
          <p:cNvPr name="AutoShape 7" id="7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3935626" y="4206634"/>
            <a:ext cx="9538246" cy="3024523"/>
            <a:chOff x="0" y="0"/>
            <a:chExt cx="12717661" cy="403269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00996"/>
              <a:ext cx="12717661" cy="3031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Agrandir"/>
                </a:rPr>
                <a:t>Template WordPress merupakan gabungan dari beberapa file yang menentukan tampilan dari website. File ini biasanya terdiri dari HTML, </a:t>
              </a:r>
              <a:r>
                <a:rPr lang="en-US" sz="3200">
                  <a:solidFill>
                    <a:srgbClr val="000000"/>
                  </a:solidFill>
                  <a:latin typeface="Agrandir"/>
                  <a:hlinkClick r:id="rId4" tooltip="https://www.niagahoster.co.id/blog/pengertian-php/"/>
                </a:rPr>
                <a:t>PHP</a:t>
              </a:r>
              <a:r>
                <a:rPr lang="en-US" sz="3200">
                  <a:solidFill>
                    <a:srgbClr val="000000"/>
                  </a:solidFill>
                  <a:latin typeface="Agrandir"/>
                </a:rPr>
                <a:t>, </a:t>
              </a:r>
              <a:r>
                <a:rPr lang="en-US" sz="3200">
                  <a:solidFill>
                    <a:srgbClr val="000000"/>
                  </a:solidFill>
                  <a:latin typeface="Agrandir"/>
                  <a:hlinkClick r:id="rId5" tooltip="https://www.niagahoster.co.id/blog/pengertian-css/"/>
                </a:rPr>
                <a:t>CSS</a:t>
              </a:r>
              <a:r>
                <a:rPr lang="en-US" sz="3200">
                  <a:solidFill>
                    <a:srgbClr val="000000"/>
                  </a:solidFill>
                  <a:latin typeface="Agrandir"/>
                </a:rPr>
                <a:t>, dan JavaScript/jQuery.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12717661" cy="739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000000"/>
                  </a:solidFill>
                  <a:latin typeface="Now Bold"/>
                </a:rPr>
                <a:t>PENGERTIAN </a:t>
              </a:r>
            </a:p>
          </p:txBody>
        </p:sp>
      </p:grpSp>
      <p:pic>
        <p:nvPicPr>
          <p:cNvPr name="Picture 12" id="12">
            <a:hlinkClick r:id="rId8" action="ppaction://hlinksldjump"/>
          </p:cNvPr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32148" y="7104816"/>
            <a:ext cx="2060836" cy="6182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96206" y="1454250"/>
            <a:ext cx="4698190" cy="4931307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5400000">
            <a:off x="3990301" y="5133301"/>
            <a:ext cx="1028834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396077">
            <a:off x="-2649168" y="6103993"/>
            <a:ext cx="834697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10800000">
            <a:off x="0" y="4023420"/>
            <a:ext cx="9144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10800000">
            <a:off x="0" y="6111280"/>
            <a:ext cx="912495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10800000">
            <a:off x="0" y="8199140"/>
            <a:ext cx="9144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0" y="4615051"/>
            <a:ext cx="151955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w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765093"/>
            <a:ext cx="151955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w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690072"/>
            <a:ext cx="151955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w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5121" y="193140"/>
            <a:ext cx="6380596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Now Bold"/>
              </a:rPr>
              <a:t>STRUKTUR TEMPLATE WORDPRESS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7651" y="2264470"/>
            <a:ext cx="701205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Now Bold"/>
              </a:rPr>
              <a:t>Header.php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59076" y="2860100"/>
            <a:ext cx="7185570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Now"/>
              </a:rPr>
              <a:t>File template ini berisi code HTML. Digunakan untuk menampilkan bagian atas halaman (header).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25751" y="4353178"/>
            <a:ext cx="701205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Now Bold"/>
              </a:rPr>
              <a:t>Single.php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25751" y="4958333"/>
            <a:ext cx="6759072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Now"/>
              </a:rPr>
              <a:t>File template ini digunakan untuk menampilkan halaman yang berasal dari blog.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25751" y="6490037"/>
            <a:ext cx="701205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Now Bold"/>
              </a:rPr>
              <a:t>Coments.php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5751" y="7095192"/>
            <a:ext cx="6759072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Now"/>
              </a:rPr>
              <a:t>File template ini untuk mengatur kolom komentar ditampilkan.</a:t>
            </a:r>
          </a:p>
        </p:txBody>
      </p:sp>
      <p:sp>
        <p:nvSpPr>
          <p:cNvPr name="AutoShape 18" id="18"/>
          <p:cNvSpPr/>
          <p:nvPr/>
        </p:nvSpPr>
        <p:spPr>
          <a:xfrm rot="-10800000">
            <a:off x="-19050" y="1940036"/>
            <a:ext cx="9144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-19050" y="2502595"/>
            <a:ext cx="151955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Now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87651" y="9201656"/>
            <a:ext cx="7031102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Now"/>
              </a:rPr>
              <a:t>File template ini berisii code HTML yang digunakan untuk menampilkan bagian bawah halaman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97176" y="8610153"/>
            <a:ext cx="701205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Now Bold"/>
              </a:rPr>
              <a:t>Footer.php</a:t>
            </a:r>
          </a:p>
        </p:txBody>
      </p:sp>
      <p:pic>
        <p:nvPicPr>
          <p:cNvPr name="Picture 22" id="22">
            <a:hlinkClick r:id="rId6" action="ppaction://hlinksldjump"/>
          </p:cNvPr>
          <p:cNvPicPr>
            <a:picLocks noChangeAspect="true"/>
          </p:cNvPicPr>
          <p:nvPr/>
        </p:nvPicPr>
        <p:blipFill>
          <a:blip r:embed="rId4">
            <a:alphaModFix amt="8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98464" y="9005758"/>
            <a:ext cx="2060836" cy="6182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B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002758" y="5369237"/>
            <a:ext cx="7778126" cy="777812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49776" y="-1699498"/>
            <a:ext cx="7778126" cy="7778126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253649" y="3210504"/>
            <a:ext cx="13780702" cy="4620675"/>
            <a:chOff x="0" y="0"/>
            <a:chExt cx="18938240" cy="6350000"/>
          </a:xfrm>
        </p:grpSpPr>
        <p:sp>
          <p:nvSpPr>
            <p:cNvPr name="Freeform 5" id="5"/>
            <p:cNvSpPr/>
            <p:nvPr/>
          </p:nvSpPr>
          <p:spPr>
            <a:xfrm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29437" y="1524881"/>
            <a:ext cx="10985983" cy="991546"/>
            <a:chOff x="0" y="0"/>
            <a:chExt cx="17014310" cy="1535637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002364" y="4149885"/>
            <a:ext cx="12234200" cy="324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300">
                <a:solidFill>
                  <a:srgbClr val="000000"/>
                </a:solidFill>
                <a:latin typeface="Be Vietnam"/>
              </a:rPr>
              <a:t>Dalam membuat template WordPress ini kamu menggunakan HTML 5. HTML 5 ini merupakan versi terbaru dari HTML. Template WordPress hanya bisa dibuat dengan dua file yaitu index.php dan style.css. Kedua file tersebut akan digunakan untuk menampilkan postingan dan halaman pada website.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3982" y="1673505"/>
            <a:ext cx="10657636" cy="118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4"/>
              </a:lnSpc>
            </a:pPr>
            <a:r>
              <a:rPr lang="en-US" sz="3389" spc="50">
                <a:solidFill>
                  <a:srgbClr val="000000"/>
                </a:solidFill>
                <a:latin typeface="Be Vietnam Bold"/>
              </a:rPr>
              <a:t>TEMPLATE WORDPRESS</a:t>
            </a:r>
          </a:p>
          <a:p>
            <a:pPr>
              <a:lnSpc>
                <a:spcPts val="4744"/>
              </a:lnSpc>
            </a:pPr>
          </a:p>
        </p:txBody>
      </p:sp>
      <p:pic>
        <p:nvPicPr>
          <p:cNvPr name="Picture 14" id="14">
            <a:hlinkClick r:id="rId6" action="ppaction://hlinksldjump"/>
          </p:cNvPr>
          <p:cNvPicPr>
            <a:picLocks noChangeAspect="true"/>
          </p:cNvPicPr>
          <p:nvPr/>
        </p:nvPicPr>
        <p:blipFill>
          <a:blip r:embed="rId4">
            <a:alphaModFix amt="8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98464" y="8832611"/>
            <a:ext cx="2060836" cy="6182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492380"/>
            <a:ext cx="18288000" cy="8794620"/>
          </a:xfrm>
          <a:prstGeom prst="rect">
            <a:avLst/>
          </a:prstGeom>
          <a:solidFill>
            <a:srgbClr val="A9C4E2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28700" y="3515013"/>
            <a:ext cx="12855776" cy="4310547"/>
            <a:chOff x="0" y="0"/>
            <a:chExt cx="18938240" cy="6350000"/>
          </a:xfrm>
        </p:grpSpPr>
        <p:sp>
          <p:nvSpPr>
            <p:cNvPr name="Freeform 4" id="4"/>
            <p:cNvSpPr/>
            <p:nvPr/>
          </p:nvSpPr>
          <p:spPr>
            <a:xfrm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6" id="6"/>
            <p:cNvSpPr/>
            <p:nvPr/>
          </p:nvSpPr>
          <p:spPr>
            <a:xfrm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E6F1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-494167" y="1463805"/>
            <a:ext cx="18782167" cy="0"/>
          </a:xfrm>
          <a:prstGeom prst="line">
            <a:avLst/>
          </a:prstGeom>
          <a:ln cap="rnd" w="28575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6553" y="8089945"/>
            <a:ext cx="1582747" cy="116835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6553" y="6234280"/>
            <a:ext cx="1582747" cy="116835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617281"/>
            <a:ext cx="11860764" cy="107825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499420" y="5464001"/>
            <a:ext cx="991433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231F20"/>
                </a:solidFill>
                <a:latin typeface="Fredoka One"/>
              </a:rPr>
              <a:t>Kenapa HTML 5 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8939801" cy="10653638"/>
            </a:xfrm>
            <a:custGeom>
              <a:avLst/>
              <a:gdLst/>
              <a:ahLst/>
              <a:cxnLst/>
              <a:rect r="r" b="b" t="t" l="l"/>
              <a:pathLst>
                <a:path h="10653638" w="18939801">
                  <a:moveTo>
                    <a:pt x="18939801" y="117720"/>
                  </a:moveTo>
                  <a:lnTo>
                    <a:pt x="18939801" y="0"/>
                  </a:lnTo>
                  <a:lnTo>
                    <a:pt x="104640" y="0"/>
                  </a:lnTo>
                  <a:lnTo>
                    <a:pt x="104640" y="58860"/>
                  </a:lnTo>
                  <a:lnTo>
                    <a:pt x="0" y="58860"/>
                  </a:lnTo>
                  <a:lnTo>
                    <a:pt x="0" y="10653638"/>
                  </a:lnTo>
                  <a:lnTo>
                    <a:pt x="209280" y="10653638"/>
                  </a:lnTo>
                  <a:lnTo>
                    <a:pt x="209280" y="8593542"/>
                  </a:lnTo>
                  <a:lnTo>
                    <a:pt x="3767032" y="8593542"/>
                  </a:lnTo>
                  <a:lnTo>
                    <a:pt x="3767032" y="10653638"/>
                  </a:lnTo>
                  <a:lnTo>
                    <a:pt x="3976312" y="10653638"/>
                  </a:lnTo>
                  <a:lnTo>
                    <a:pt x="3976312" y="8593542"/>
                  </a:lnTo>
                  <a:lnTo>
                    <a:pt x="7534064" y="8593542"/>
                  </a:lnTo>
                  <a:lnTo>
                    <a:pt x="7534064" y="10653638"/>
                  </a:lnTo>
                  <a:lnTo>
                    <a:pt x="7743344" y="10653638"/>
                  </a:lnTo>
                  <a:lnTo>
                    <a:pt x="7743344" y="8593542"/>
                  </a:lnTo>
                  <a:lnTo>
                    <a:pt x="11301096" y="8593542"/>
                  </a:lnTo>
                  <a:lnTo>
                    <a:pt x="11301096" y="10653638"/>
                  </a:lnTo>
                  <a:lnTo>
                    <a:pt x="11510376" y="10653638"/>
                  </a:lnTo>
                  <a:lnTo>
                    <a:pt x="11510376" y="8593542"/>
                  </a:lnTo>
                  <a:lnTo>
                    <a:pt x="15068128" y="8593542"/>
                  </a:lnTo>
                  <a:lnTo>
                    <a:pt x="15068128" y="10653638"/>
                  </a:lnTo>
                  <a:lnTo>
                    <a:pt x="15277409" y="10653638"/>
                  </a:lnTo>
                  <a:lnTo>
                    <a:pt x="15277409" y="8593542"/>
                  </a:lnTo>
                  <a:lnTo>
                    <a:pt x="18939801" y="8593542"/>
                  </a:lnTo>
                  <a:lnTo>
                    <a:pt x="18939801" y="8475822"/>
                  </a:lnTo>
                  <a:lnTo>
                    <a:pt x="15277409" y="8475822"/>
                  </a:lnTo>
                  <a:lnTo>
                    <a:pt x="15277409" y="6474587"/>
                  </a:lnTo>
                  <a:lnTo>
                    <a:pt x="18939801" y="6474587"/>
                  </a:lnTo>
                  <a:lnTo>
                    <a:pt x="18939801" y="6356867"/>
                  </a:lnTo>
                  <a:lnTo>
                    <a:pt x="15277409" y="6356867"/>
                  </a:lnTo>
                  <a:lnTo>
                    <a:pt x="15277409" y="4355631"/>
                  </a:lnTo>
                  <a:lnTo>
                    <a:pt x="18939801" y="4355631"/>
                  </a:lnTo>
                  <a:lnTo>
                    <a:pt x="18939801" y="4237911"/>
                  </a:lnTo>
                  <a:lnTo>
                    <a:pt x="15277409" y="4237911"/>
                  </a:lnTo>
                  <a:lnTo>
                    <a:pt x="15277409" y="2236675"/>
                  </a:lnTo>
                  <a:lnTo>
                    <a:pt x="18939801" y="2236675"/>
                  </a:lnTo>
                  <a:lnTo>
                    <a:pt x="18939801" y="2118956"/>
                  </a:lnTo>
                  <a:lnTo>
                    <a:pt x="15277409" y="2118956"/>
                  </a:lnTo>
                  <a:lnTo>
                    <a:pt x="15277409" y="117720"/>
                  </a:lnTo>
                  <a:lnTo>
                    <a:pt x="18939801" y="117720"/>
                  </a:lnTo>
                  <a:close/>
                  <a:moveTo>
                    <a:pt x="3976312" y="2118956"/>
                  </a:moveTo>
                  <a:lnTo>
                    <a:pt x="3976312" y="117720"/>
                  </a:lnTo>
                  <a:lnTo>
                    <a:pt x="7534064" y="117720"/>
                  </a:lnTo>
                  <a:lnTo>
                    <a:pt x="7534064" y="2118956"/>
                  </a:lnTo>
                  <a:lnTo>
                    <a:pt x="3976312" y="2118956"/>
                  </a:lnTo>
                  <a:close/>
                  <a:moveTo>
                    <a:pt x="7534064" y="2236675"/>
                  </a:moveTo>
                  <a:lnTo>
                    <a:pt x="7534064" y="4237911"/>
                  </a:lnTo>
                  <a:lnTo>
                    <a:pt x="3976312" y="4237911"/>
                  </a:lnTo>
                  <a:lnTo>
                    <a:pt x="3976312" y="2236675"/>
                  </a:lnTo>
                  <a:lnTo>
                    <a:pt x="7534064" y="2236675"/>
                  </a:lnTo>
                  <a:close/>
                  <a:moveTo>
                    <a:pt x="3767032" y="2118956"/>
                  </a:moveTo>
                  <a:lnTo>
                    <a:pt x="209280" y="2118956"/>
                  </a:lnTo>
                  <a:lnTo>
                    <a:pt x="209280" y="117720"/>
                  </a:lnTo>
                  <a:lnTo>
                    <a:pt x="3767032" y="117720"/>
                  </a:lnTo>
                  <a:lnTo>
                    <a:pt x="3767032" y="2118956"/>
                  </a:lnTo>
                  <a:close/>
                  <a:moveTo>
                    <a:pt x="3767032" y="2236675"/>
                  </a:moveTo>
                  <a:lnTo>
                    <a:pt x="3767032" y="4237911"/>
                  </a:lnTo>
                  <a:lnTo>
                    <a:pt x="209280" y="4237911"/>
                  </a:lnTo>
                  <a:lnTo>
                    <a:pt x="209280" y="2236675"/>
                  </a:lnTo>
                  <a:lnTo>
                    <a:pt x="3767032" y="2236675"/>
                  </a:lnTo>
                  <a:close/>
                  <a:moveTo>
                    <a:pt x="3767032" y="4355631"/>
                  </a:moveTo>
                  <a:lnTo>
                    <a:pt x="3767032" y="6356867"/>
                  </a:lnTo>
                  <a:lnTo>
                    <a:pt x="209280" y="6356867"/>
                  </a:lnTo>
                  <a:lnTo>
                    <a:pt x="209280" y="4355631"/>
                  </a:lnTo>
                  <a:lnTo>
                    <a:pt x="3767032" y="4355631"/>
                  </a:lnTo>
                  <a:close/>
                  <a:moveTo>
                    <a:pt x="3976312" y="4355631"/>
                  </a:moveTo>
                  <a:lnTo>
                    <a:pt x="7534064" y="4355631"/>
                  </a:lnTo>
                  <a:lnTo>
                    <a:pt x="7534064" y="6356867"/>
                  </a:lnTo>
                  <a:lnTo>
                    <a:pt x="3976312" y="6356867"/>
                  </a:lnTo>
                  <a:lnTo>
                    <a:pt x="3976312" y="4355631"/>
                  </a:lnTo>
                  <a:close/>
                  <a:moveTo>
                    <a:pt x="7743344" y="4355631"/>
                  </a:moveTo>
                  <a:lnTo>
                    <a:pt x="11301096" y="4355631"/>
                  </a:lnTo>
                  <a:lnTo>
                    <a:pt x="11301096" y="6356867"/>
                  </a:lnTo>
                  <a:lnTo>
                    <a:pt x="7743344" y="6356867"/>
                  </a:lnTo>
                  <a:lnTo>
                    <a:pt x="7743344" y="4355631"/>
                  </a:lnTo>
                  <a:close/>
                  <a:moveTo>
                    <a:pt x="7743344" y="4237911"/>
                  </a:moveTo>
                  <a:lnTo>
                    <a:pt x="7743344" y="2236675"/>
                  </a:lnTo>
                  <a:lnTo>
                    <a:pt x="11301096" y="2236675"/>
                  </a:lnTo>
                  <a:lnTo>
                    <a:pt x="11301096" y="4237911"/>
                  </a:lnTo>
                  <a:lnTo>
                    <a:pt x="7743344" y="4237911"/>
                  </a:lnTo>
                  <a:close/>
                  <a:moveTo>
                    <a:pt x="7743344" y="2118956"/>
                  </a:moveTo>
                  <a:lnTo>
                    <a:pt x="7743344" y="117720"/>
                  </a:lnTo>
                  <a:lnTo>
                    <a:pt x="11301096" y="117720"/>
                  </a:lnTo>
                  <a:lnTo>
                    <a:pt x="11301096" y="2118956"/>
                  </a:lnTo>
                  <a:lnTo>
                    <a:pt x="7743344" y="2118956"/>
                  </a:lnTo>
                  <a:close/>
                  <a:moveTo>
                    <a:pt x="209280" y="8475822"/>
                  </a:moveTo>
                  <a:lnTo>
                    <a:pt x="209280" y="6474587"/>
                  </a:lnTo>
                  <a:lnTo>
                    <a:pt x="3767032" y="6474587"/>
                  </a:lnTo>
                  <a:lnTo>
                    <a:pt x="3767032" y="8475822"/>
                  </a:lnTo>
                  <a:lnTo>
                    <a:pt x="209280" y="8475822"/>
                  </a:lnTo>
                  <a:close/>
                  <a:moveTo>
                    <a:pt x="3976312" y="8475822"/>
                  </a:moveTo>
                  <a:lnTo>
                    <a:pt x="3976312" y="6474587"/>
                  </a:lnTo>
                  <a:lnTo>
                    <a:pt x="7534064" y="6474587"/>
                  </a:lnTo>
                  <a:lnTo>
                    <a:pt x="7534064" y="8475822"/>
                  </a:lnTo>
                  <a:lnTo>
                    <a:pt x="3976312" y="8475822"/>
                  </a:lnTo>
                  <a:close/>
                  <a:moveTo>
                    <a:pt x="7743344" y="8475822"/>
                  </a:moveTo>
                  <a:lnTo>
                    <a:pt x="7743344" y="6474587"/>
                  </a:lnTo>
                  <a:lnTo>
                    <a:pt x="11301096" y="6474587"/>
                  </a:lnTo>
                  <a:lnTo>
                    <a:pt x="11301096" y="8475822"/>
                  </a:lnTo>
                  <a:lnTo>
                    <a:pt x="7743344" y="8475822"/>
                  </a:lnTo>
                  <a:close/>
                  <a:moveTo>
                    <a:pt x="15068128" y="8475822"/>
                  </a:moveTo>
                  <a:lnTo>
                    <a:pt x="11510376" y="8475822"/>
                  </a:lnTo>
                  <a:lnTo>
                    <a:pt x="11510376" y="6474587"/>
                  </a:lnTo>
                  <a:lnTo>
                    <a:pt x="15068128" y="6474587"/>
                  </a:lnTo>
                  <a:lnTo>
                    <a:pt x="15068128" y="8475822"/>
                  </a:lnTo>
                  <a:close/>
                  <a:moveTo>
                    <a:pt x="15068128" y="6356867"/>
                  </a:moveTo>
                  <a:lnTo>
                    <a:pt x="11510376" y="6356867"/>
                  </a:lnTo>
                  <a:lnTo>
                    <a:pt x="11510376" y="4355631"/>
                  </a:lnTo>
                  <a:lnTo>
                    <a:pt x="15068128" y="4355631"/>
                  </a:lnTo>
                  <a:lnTo>
                    <a:pt x="15068128" y="6356867"/>
                  </a:lnTo>
                  <a:close/>
                  <a:moveTo>
                    <a:pt x="15068128" y="4237911"/>
                  </a:moveTo>
                  <a:lnTo>
                    <a:pt x="11510376" y="4237911"/>
                  </a:lnTo>
                  <a:lnTo>
                    <a:pt x="11510376" y="2236675"/>
                  </a:lnTo>
                  <a:lnTo>
                    <a:pt x="15068128" y="2236675"/>
                  </a:lnTo>
                  <a:lnTo>
                    <a:pt x="15068128" y="4237911"/>
                  </a:lnTo>
                  <a:close/>
                  <a:moveTo>
                    <a:pt x="15068128" y="2118956"/>
                  </a:moveTo>
                  <a:lnTo>
                    <a:pt x="11510376" y="2118956"/>
                  </a:lnTo>
                  <a:lnTo>
                    <a:pt x="11510376" y="117720"/>
                  </a:lnTo>
                  <a:lnTo>
                    <a:pt x="15068128" y="117720"/>
                  </a:lnTo>
                  <a:lnTo>
                    <a:pt x="15068128" y="2118956"/>
                  </a:lnTo>
                  <a:close/>
                </a:path>
              </a:pathLst>
            </a:custGeom>
            <a:solidFill>
              <a:srgbClr val="FFC5DE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0" y="0"/>
            <a:ext cx="6488005" cy="10287000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5" id="5"/>
          <p:cNvSpPr/>
          <p:nvPr/>
        </p:nvSpPr>
        <p:spPr>
          <a:xfrm rot="-5400000">
            <a:off x="1330217" y="5129212"/>
            <a:ext cx="10287000" cy="0"/>
          </a:xfrm>
          <a:prstGeom prst="line">
            <a:avLst/>
          </a:prstGeom>
          <a:ln cap="flat" w="28575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63068" y="3771900"/>
            <a:ext cx="4561869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231F20"/>
                </a:solidFill>
                <a:latin typeface="Fredoka One"/>
              </a:rPr>
              <a:t>Desain Harus Responsive 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383646" y="1028700"/>
            <a:ext cx="8227954" cy="8229600"/>
            <a:chOff x="0" y="0"/>
            <a:chExt cx="6348730" cy="6350000"/>
          </a:xfrm>
        </p:grpSpPr>
        <p:sp>
          <p:nvSpPr>
            <p:cNvPr name="Freeform 8" id="8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CECD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9" id="9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908EF4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878355" y="2219325"/>
            <a:ext cx="5965992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>
                <a:solidFill>
                  <a:srgbClr val="231F20"/>
                </a:solidFill>
                <a:latin typeface="Fredoka One"/>
              </a:rPr>
              <a:t>Kenapa Harus Responsive?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78355" y="3874770"/>
            <a:ext cx="7208400" cy="539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elegraf"/>
              </a:rPr>
              <a:t>Pasalnya, dengan responsive web design, maka berbagai komposisi, tata letak, akan menyesuaikan dengan sendirinya. Jadi pengunjung akan </a:t>
            </a:r>
            <a:r>
              <a:rPr lang="en-US" sz="3399">
                <a:solidFill>
                  <a:srgbClr val="000000"/>
                </a:solidFill>
                <a:latin typeface="Telegraf"/>
              </a:rPr>
              <a:t> menikmati berbagai konten yang ditampilkan sesuai dengan device yang digunakan dengan nyaman.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38225"/>
            <a:ext cx="18288000" cy="9248775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8939801" cy="9578410"/>
            </a:xfrm>
            <a:custGeom>
              <a:avLst/>
              <a:gdLst/>
              <a:ahLst/>
              <a:cxnLst/>
              <a:rect r="r" b="b" t="t" l="l"/>
              <a:pathLst>
                <a:path h="9578410" w="18939801">
                  <a:moveTo>
                    <a:pt x="18939801" y="105839"/>
                  </a:moveTo>
                  <a:lnTo>
                    <a:pt x="18939801" y="0"/>
                  </a:lnTo>
                  <a:lnTo>
                    <a:pt x="104640" y="0"/>
                  </a:lnTo>
                  <a:lnTo>
                    <a:pt x="104640" y="52919"/>
                  </a:lnTo>
                  <a:lnTo>
                    <a:pt x="0" y="52919"/>
                  </a:lnTo>
                  <a:lnTo>
                    <a:pt x="0" y="9578410"/>
                  </a:lnTo>
                  <a:lnTo>
                    <a:pt x="209280" y="9578410"/>
                  </a:lnTo>
                  <a:lnTo>
                    <a:pt x="209280" y="7726231"/>
                  </a:lnTo>
                  <a:lnTo>
                    <a:pt x="3767032" y="7726231"/>
                  </a:lnTo>
                  <a:lnTo>
                    <a:pt x="3767032" y="9578410"/>
                  </a:lnTo>
                  <a:lnTo>
                    <a:pt x="3976312" y="9578410"/>
                  </a:lnTo>
                  <a:lnTo>
                    <a:pt x="3976312" y="7726231"/>
                  </a:lnTo>
                  <a:lnTo>
                    <a:pt x="7534064" y="7726231"/>
                  </a:lnTo>
                  <a:lnTo>
                    <a:pt x="7534064" y="9578410"/>
                  </a:lnTo>
                  <a:lnTo>
                    <a:pt x="7743344" y="9578410"/>
                  </a:lnTo>
                  <a:lnTo>
                    <a:pt x="7743344" y="7726231"/>
                  </a:lnTo>
                  <a:lnTo>
                    <a:pt x="11301096" y="7726231"/>
                  </a:lnTo>
                  <a:lnTo>
                    <a:pt x="11301096" y="9578410"/>
                  </a:lnTo>
                  <a:lnTo>
                    <a:pt x="11510376" y="9578410"/>
                  </a:lnTo>
                  <a:lnTo>
                    <a:pt x="11510376" y="7726231"/>
                  </a:lnTo>
                  <a:lnTo>
                    <a:pt x="15068128" y="7726231"/>
                  </a:lnTo>
                  <a:lnTo>
                    <a:pt x="15068128" y="9578410"/>
                  </a:lnTo>
                  <a:lnTo>
                    <a:pt x="15277409" y="9578410"/>
                  </a:lnTo>
                  <a:lnTo>
                    <a:pt x="15277409" y="7726231"/>
                  </a:lnTo>
                  <a:lnTo>
                    <a:pt x="18939801" y="7726231"/>
                  </a:lnTo>
                  <a:lnTo>
                    <a:pt x="18939801" y="7620392"/>
                  </a:lnTo>
                  <a:lnTo>
                    <a:pt x="15277409" y="7620392"/>
                  </a:lnTo>
                  <a:lnTo>
                    <a:pt x="15277409" y="5821133"/>
                  </a:lnTo>
                  <a:lnTo>
                    <a:pt x="18939801" y="5821133"/>
                  </a:lnTo>
                  <a:lnTo>
                    <a:pt x="18939801" y="5715294"/>
                  </a:lnTo>
                  <a:lnTo>
                    <a:pt x="15277409" y="5715294"/>
                  </a:lnTo>
                  <a:lnTo>
                    <a:pt x="15277409" y="3916035"/>
                  </a:lnTo>
                  <a:lnTo>
                    <a:pt x="18939801" y="3916035"/>
                  </a:lnTo>
                  <a:lnTo>
                    <a:pt x="18939801" y="3810196"/>
                  </a:lnTo>
                  <a:lnTo>
                    <a:pt x="15277409" y="3810196"/>
                  </a:lnTo>
                  <a:lnTo>
                    <a:pt x="15277409" y="2010937"/>
                  </a:lnTo>
                  <a:lnTo>
                    <a:pt x="18939801" y="2010937"/>
                  </a:lnTo>
                  <a:lnTo>
                    <a:pt x="18939801" y="1905098"/>
                  </a:lnTo>
                  <a:lnTo>
                    <a:pt x="15277409" y="1905098"/>
                  </a:lnTo>
                  <a:lnTo>
                    <a:pt x="15277409" y="105839"/>
                  </a:lnTo>
                  <a:lnTo>
                    <a:pt x="18939801" y="105839"/>
                  </a:lnTo>
                  <a:close/>
                  <a:moveTo>
                    <a:pt x="3976312" y="1905098"/>
                  </a:moveTo>
                  <a:lnTo>
                    <a:pt x="3976312" y="105839"/>
                  </a:lnTo>
                  <a:lnTo>
                    <a:pt x="7534064" y="105839"/>
                  </a:lnTo>
                  <a:lnTo>
                    <a:pt x="7534064" y="1905098"/>
                  </a:lnTo>
                  <a:lnTo>
                    <a:pt x="3976312" y="1905098"/>
                  </a:lnTo>
                  <a:close/>
                  <a:moveTo>
                    <a:pt x="7534064" y="2010937"/>
                  </a:moveTo>
                  <a:lnTo>
                    <a:pt x="7534064" y="3810196"/>
                  </a:lnTo>
                  <a:lnTo>
                    <a:pt x="3976312" y="3810196"/>
                  </a:lnTo>
                  <a:lnTo>
                    <a:pt x="3976312" y="2010937"/>
                  </a:lnTo>
                  <a:lnTo>
                    <a:pt x="7534064" y="2010937"/>
                  </a:lnTo>
                  <a:close/>
                  <a:moveTo>
                    <a:pt x="3767032" y="1905098"/>
                  </a:moveTo>
                  <a:lnTo>
                    <a:pt x="209280" y="1905098"/>
                  </a:lnTo>
                  <a:lnTo>
                    <a:pt x="209280" y="105839"/>
                  </a:lnTo>
                  <a:lnTo>
                    <a:pt x="3767032" y="105839"/>
                  </a:lnTo>
                  <a:lnTo>
                    <a:pt x="3767032" y="1905098"/>
                  </a:lnTo>
                  <a:close/>
                  <a:moveTo>
                    <a:pt x="3767032" y="2010937"/>
                  </a:moveTo>
                  <a:lnTo>
                    <a:pt x="3767032" y="3810196"/>
                  </a:lnTo>
                  <a:lnTo>
                    <a:pt x="209280" y="3810196"/>
                  </a:lnTo>
                  <a:lnTo>
                    <a:pt x="209280" y="2010937"/>
                  </a:lnTo>
                  <a:lnTo>
                    <a:pt x="3767032" y="2010937"/>
                  </a:lnTo>
                  <a:close/>
                  <a:moveTo>
                    <a:pt x="3767032" y="3916035"/>
                  </a:moveTo>
                  <a:lnTo>
                    <a:pt x="3767032" y="5715294"/>
                  </a:lnTo>
                  <a:lnTo>
                    <a:pt x="209280" y="5715294"/>
                  </a:lnTo>
                  <a:lnTo>
                    <a:pt x="209280" y="3916035"/>
                  </a:lnTo>
                  <a:lnTo>
                    <a:pt x="3767032" y="3916035"/>
                  </a:lnTo>
                  <a:close/>
                  <a:moveTo>
                    <a:pt x="3976312" y="3916035"/>
                  </a:moveTo>
                  <a:lnTo>
                    <a:pt x="7534064" y="3916035"/>
                  </a:lnTo>
                  <a:lnTo>
                    <a:pt x="7534064" y="5715294"/>
                  </a:lnTo>
                  <a:lnTo>
                    <a:pt x="3976312" y="5715294"/>
                  </a:lnTo>
                  <a:lnTo>
                    <a:pt x="3976312" y="3916035"/>
                  </a:lnTo>
                  <a:close/>
                  <a:moveTo>
                    <a:pt x="7743344" y="3916035"/>
                  </a:moveTo>
                  <a:lnTo>
                    <a:pt x="11301096" y="3916035"/>
                  </a:lnTo>
                  <a:lnTo>
                    <a:pt x="11301096" y="5715294"/>
                  </a:lnTo>
                  <a:lnTo>
                    <a:pt x="7743344" y="5715294"/>
                  </a:lnTo>
                  <a:lnTo>
                    <a:pt x="7743344" y="3916035"/>
                  </a:lnTo>
                  <a:close/>
                  <a:moveTo>
                    <a:pt x="7743344" y="3810196"/>
                  </a:moveTo>
                  <a:lnTo>
                    <a:pt x="7743344" y="2010937"/>
                  </a:lnTo>
                  <a:lnTo>
                    <a:pt x="11301096" y="2010937"/>
                  </a:lnTo>
                  <a:lnTo>
                    <a:pt x="11301096" y="3810196"/>
                  </a:lnTo>
                  <a:lnTo>
                    <a:pt x="7743344" y="3810196"/>
                  </a:lnTo>
                  <a:close/>
                  <a:moveTo>
                    <a:pt x="7743344" y="1905098"/>
                  </a:moveTo>
                  <a:lnTo>
                    <a:pt x="7743344" y="105839"/>
                  </a:lnTo>
                  <a:lnTo>
                    <a:pt x="11301096" y="105839"/>
                  </a:lnTo>
                  <a:lnTo>
                    <a:pt x="11301096" y="1905098"/>
                  </a:lnTo>
                  <a:lnTo>
                    <a:pt x="7743344" y="1905098"/>
                  </a:lnTo>
                  <a:close/>
                  <a:moveTo>
                    <a:pt x="209280" y="7620392"/>
                  </a:moveTo>
                  <a:lnTo>
                    <a:pt x="209280" y="5821133"/>
                  </a:lnTo>
                  <a:lnTo>
                    <a:pt x="3767032" y="5821133"/>
                  </a:lnTo>
                  <a:lnTo>
                    <a:pt x="3767032" y="7620392"/>
                  </a:lnTo>
                  <a:lnTo>
                    <a:pt x="209280" y="7620392"/>
                  </a:lnTo>
                  <a:close/>
                  <a:moveTo>
                    <a:pt x="3976312" y="7620392"/>
                  </a:moveTo>
                  <a:lnTo>
                    <a:pt x="3976312" y="5821133"/>
                  </a:lnTo>
                  <a:lnTo>
                    <a:pt x="7534064" y="5821133"/>
                  </a:lnTo>
                  <a:lnTo>
                    <a:pt x="7534064" y="7620392"/>
                  </a:lnTo>
                  <a:lnTo>
                    <a:pt x="3976312" y="7620392"/>
                  </a:lnTo>
                  <a:close/>
                  <a:moveTo>
                    <a:pt x="7743344" y="7620392"/>
                  </a:moveTo>
                  <a:lnTo>
                    <a:pt x="7743344" y="5821133"/>
                  </a:lnTo>
                  <a:lnTo>
                    <a:pt x="11301096" y="5821133"/>
                  </a:lnTo>
                  <a:lnTo>
                    <a:pt x="11301096" y="7620392"/>
                  </a:lnTo>
                  <a:lnTo>
                    <a:pt x="7743344" y="7620392"/>
                  </a:lnTo>
                  <a:close/>
                  <a:moveTo>
                    <a:pt x="15068128" y="7620392"/>
                  </a:moveTo>
                  <a:lnTo>
                    <a:pt x="11510376" y="7620392"/>
                  </a:lnTo>
                  <a:lnTo>
                    <a:pt x="11510376" y="5821133"/>
                  </a:lnTo>
                  <a:lnTo>
                    <a:pt x="15068128" y="5821133"/>
                  </a:lnTo>
                  <a:lnTo>
                    <a:pt x="15068128" y="7620392"/>
                  </a:lnTo>
                  <a:close/>
                  <a:moveTo>
                    <a:pt x="15068128" y="5715294"/>
                  </a:moveTo>
                  <a:lnTo>
                    <a:pt x="11510376" y="5715294"/>
                  </a:lnTo>
                  <a:lnTo>
                    <a:pt x="11510376" y="3916035"/>
                  </a:lnTo>
                  <a:lnTo>
                    <a:pt x="15068128" y="3916035"/>
                  </a:lnTo>
                  <a:lnTo>
                    <a:pt x="15068128" y="5715294"/>
                  </a:lnTo>
                  <a:close/>
                  <a:moveTo>
                    <a:pt x="15068128" y="3810196"/>
                  </a:moveTo>
                  <a:lnTo>
                    <a:pt x="11510376" y="3810196"/>
                  </a:lnTo>
                  <a:lnTo>
                    <a:pt x="11510376" y="2010937"/>
                  </a:lnTo>
                  <a:lnTo>
                    <a:pt x="15068128" y="2010937"/>
                  </a:lnTo>
                  <a:lnTo>
                    <a:pt x="15068128" y="3810196"/>
                  </a:lnTo>
                  <a:close/>
                  <a:moveTo>
                    <a:pt x="15068128" y="1905098"/>
                  </a:moveTo>
                  <a:lnTo>
                    <a:pt x="11510376" y="1905098"/>
                  </a:lnTo>
                  <a:lnTo>
                    <a:pt x="11510376" y="105839"/>
                  </a:lnTo>
                  <a:lnTo>
                    <a:pt x="15068128" y="105839"/>
                  </a:lnTo>
                  <a:lnTo>
                    <a:pt x="15068128" y="1905098"/>
                  </a:lnTo>
                  <a:close/>
                </a:path>
              </a:pathLst>
            </a:custGeom>
            <a:solidFill>
              <a:srgbClr val="FFC5D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403968" y="1942599"/>
            <a:ext cx="9743050" cy="7315701"/>
            <a:chOff x="0" y="0"/>
            <a:chExt cx="8456930" cy="63500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908EF4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908EF4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908EF4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908EF4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CECD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6300875"/>
            <a:ext cx="1582747" cy="116835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5219963" y="4395787"/>
            <a:ext cx="8076674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231F20"/>
                </a:solidFill>
                <a:latin typeface="Fredoka One"/>
              </a:rPr>
              <a:t>Terima Kasih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39539" y="1942599"/>
            <a:ext cx="1275350" cy="1245205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rot="0">
            <a:off x="-494167" y="1038225"/>
            <a:ext cx="18782167" cy="0"/>
          </a:xfrm>
          <a:prstGeom prst="line">
            <a:avLst/>
          </a:prstGeom>
          <a:ln cap="rnd" w="28575">
            <a:solidFill>
              <a:srgbClr val="231F2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089945"/>
            <a:ext cx="1582747" cy="1168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8890476" cy="7705080"/>
            <a:chOff x="0" y="0"/>
            <a:chExt cx="4975269" cy="202932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975270" cy="2029321"/>
            </a:xfrm>
            <a:custGeom>
              <a:avLst/>
              <a:gdLst/>
              <a:ahLst/>
              <a:cxnLst/>
              <a:rect r="r" b="b" t="t" l="l"/>
              <a:pathLst>
                <a:path h="2029321" w="4975270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 R"/>
              </a:rPr>
              <a:t>AGENDA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958433" y="1598059"/>
            <a:ext cx="734817" cy="69206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028700" y="4526950"/>
            <a:ext cx="5126810" cy="930453"/>
            <a:chOff x="0" y="0"/>
            <a:chExt cx="1350271" cy="245058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639"/>
                </a:lnSpc>
              </a:pPr>
              <a:r>
                <a:rPr lang="en-US" sz="2599" u="sng">
                  <a:solidFill>
                    <a:srgbClr val="191919"/>
                  </a:solidFill>
                  <a:latin typeface="Telegraf"/>
                  <a:hlinkClick r:id="rId4" action="ppaction://hlinksldjump"/>
                </a:rPr>
                <a:t>Definisi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5618790"/>
            <a:ext cx="5126810" cy="930453"/>
            <a:chOff x="0" y="0"/>
            <a:chExt cx="1350271" cy="245058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639"/>
                </a:lnSpc>
              </a:pPr>
              <a:r>
                <a:rPr lang="en-US" sz="2599" u="sng">
                  <a:solidFill>
                    <a:srgbClr val="191919"/>
                  </a:solidFill>
                  <a:latin typeface="Telegraf"/>
                  <a:hlinkClick r:id="rId5" action="ppaction://hlinksldjump"/>
                </a:rPr>
                <a:t>Jenis Jenis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6710629"/>
            <a:ext cx="5126810" cy="930453"/>
            <a:chOff x="0" y="0"/>
            <a:chExt cx="1350271" cy="245058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639"/>
                </a:lnSpc>
              </a:pPr>
              <a:r>
                <a:rPr lang="en-US" sz="2599" u="sng">
                  <a:solidFill>
                    <a:srgbClr val="191919"/>
                  </a:solidFill>
                  <a:latin typeface="Telegraf"/>
                  <a:hlinkClick r:id="rId6" action="ppaction://hlinksldjump"/>
                </a:rPr>
                <a:t>Optimasi SEO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7802469"/>
            <a:ext cx="5126810" cy="930453"/>
            <a:chOff x="0" y="0"/>
            <a:chExt cx="1350271" cy="24505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639"/>
                </a:lnSpc>
              </a:pPr>
              <a:r>
                <a:rPr lang="en-US" sz="2599" u="sng">
                  <a:solidFill>
                    <a:srgbClr val="191919"/>
                  </a:solidFill>
                  <a:latin typeface="Telegraf"/>
                  <a:hlinkClick r:id="rId7" action="ppaction://hlinksldjump"/>
                </a:rPr>
                <a:t>Manfaat</a:t>
              </a: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07897" y="4826588"/>
            <a:ext cx="369277" cy="369277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07897" y="5918428"/>
            <a:ext cx="369277" cy="369277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07897" y="7010267"/>
            <a:ext cx="369277" cy="369277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07897" y="8102107"/>
            <a:ext cx="369277" cy="369277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91381" y="4005308"/>
            <a:ext cx="10467919" cy="5252992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7820104" y="4506988"/>
            <a:ext cx="3458131" cy="3305337"/>
            <a:chOff x="0" y="0"/>
            <a:chExt cx="4610841" cy="4407117"/>
          </a:xfrm>
        </p:grpSpPr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12"/>
            <a:srcRect l="0" t="14797" r="34973" b="43767"/>
            <a:stretch>
              <a:fillRect/>
            </a:stretch>
          </p:blipFill>
          <p:spPr>
            <a:xfrm>
              <a:off x="0" y="0"/>
              <a:ext cx="4610841" cy="4407117"/>
            </a:xfrm>
            <a:prstGeom prst="rect">
              <a:avLst/>
            </a:prstGeom>
          </p:spPr>
        </p:pic>
      </p:grpSp>
      <p:grpSp>
        <p:nvGrpSpPr>
          <p:cNvPr name="Group 29" id="29"/>
          <p:cNvGrpSpPr/>
          <p:nvPr/>
        </p:nvGrpSpPr>
        <p:grpSpPr>
          <a:xfrm rot="0">
            <a:off x="13267480" y="5450860"/>
            <a:ext cx="3459821" cy="3298711"/>
            <a:chOff x="0" y="0"/>
            <a:chExt cx="4613095" cy="4398281"/>
          </a:xfrm>
        </p:grpSpPr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13"/>
            <a:srcRect l="21467" t="0" r="9519" b="1301"/>
            <a:stretch>
              <a:fillRect/>
            </a:stretch>
          </p:blipFill>
          <p:spPr>
            <a:xfrm>
              <a:off x="0" y="0"/>
              <a:ext cx="4613095" cy="4398281"/>
            </a:xfrm>
            <a:prstGeom prst="rect">
              <a:avLst/>
            </a:prstGeom>
          </p:spPr>
        </p:pic>
      </p:grpSp>
      <p:sp>
        <p:nvSpPr>
          <p:cNvPr name="AutoShape 31" id="31"/>
          <p:cNvSpPr/>
          <p:nvPr/>
        </p:nvSpPr>
        <p:spPr>
          <a:xfrm rot="1518349">
            <a:off x="11172659" y="6620411"/>
            <a:ext cx="2200397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99489" y="6997071"/>
            <a:ext cx="544126" cy="704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8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B8B62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4632" y="3897829"/>
            <a:ext cx="7358263" cy="3639603"/>
            <a:chOff x="0" y="0"/>
            <a:chExt cx="5752225" cy="2845212"/>
          </a:xfrm>
        </p:grpSpPr>
        <p:sp>
          <p:nvSpPr>
            <p:cNvPr name="Freeform 9" id="9"/>
            <p:cNvSpPr/>
            <p:nvPr/>
          </p:nvSpPr>
          <p:spPr>
            <a:xfrm>
              <a:off x="80137" y="80137"/>
              <a:ext cx="5591951" cy="2684938"/>
            </a:xfrm>
            <a:custGeom>
              <a:avLst/>
              <a:gdLst/>
              <a:ahLst/>
              <a:cxnLst/>
              <a:rect r="r" b="b" t="t" l="l"/>
              <a:pathLst>
                <a:path h="2684938" w="5591951">
                  <a:moveTo>
                    <a:pt x="5591951" y="2684938"/>
                  </a:moveTo>
                  <a:lnTo>
                    <a:pt x="0" y="2684938"/>
                  </a:lnTo>
                  <a:lnTo>
                    <a:pt x="0" y="0"/>
                  </a:lnTo>
                  <a:lnTo>
                    <a:pt x="5591951" y="0"/>
                  </a:lnTo>
                  <a:lnTo>
                    <a:pt x="5591951" y="2684938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73787" y="73787"/>
              <a:ext cx="5604651" cy="2697638"/>
            </a:xfrm>
            <a:custGeom>
              <a:avLst/>
              <a:gdLst/>
              <a:ahLst/>
              <a:cxnLst/>
              <a:rect r="r" b="b" t="t" l="l"/>
              <a:pathLst>
                <a:path h="2697638" w="5604651">
                  <a:moveTo>
                    <a:pt x="5604651" y="2697638"/>
                  </a:moveTo>
                  <a:lnTo>
                    <a:pt x="0" y="2697638"/>
                  </a:lnTo>
                  <a:lnTo>
                    <a:pt x="0" y="0"/>
                  </a:lnTo>
                  <a:lnTo>
                    <a:pt x="5604651" y="0"/>
                  </a:lnTo>
                  <a:lnTo>
                    <a:pt x="5604651" y="2697638"/>
                  </a:lnTo>
                  <a:close/>
                  <a:moveTo>
                    <a:pt x="12700" y="2684938"/>
                  </a:moveTo>
                  <a:lnTo>
                    <a:pt x="5591951" y="2684938"/>
                  </a:lnTo>
                  <a:lnTo>
                    <a:pt x="5591951" y="12700"/>
                  </a:lnTo>
                  <a:lnTo>
                    <a:pt x="12700" y="12700"/>
                  </a:lnTo>
                  <a:lnTo>
                    <a:pt x="12700" y="268493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6350" y="6223"/>
              <a:ext cx="5739525" cy="2832766"/>
            </a:xfrm>
            <a:custGeom>
              <a:avLst/>
              <a:gdLst/>
              <a:ahLst/>
              <a:cxnLst/>
              <a:rect r="r" b="b" t="t" l="l"/>
              <a:pathLst>
                <a:path h="2832766" w="5739525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2685192"/>
                  </a:moveTo>
                  <a:cubicBezTo>
                    <a:pt x="33020" y="2685192"/>
                    <a:pt x="0" y="2718212"/>
                    <a:pt x="0" y="2758979"/>
                  </a:cubicBezTo>
                  <a:cubicBezTo>
                    <a:pt x="0" y="2799746"/>
                    <a:pt x="33020" y="2832766"/>
                    <a:pt x="73787" y="2832766"/>
                  </a:cubicBezTo>
                  <a:cubicBezTo>
                    <a:pt x="114554" y="2832766"/>
                    <a:pt x="147574" y="2799746"/>
                    <a:pt x="147574" y="2758979"/>
                  </a:cubicBezTo>
                  <a:cubicBezTo>
                    <a:pt x="147574" y="2718212"/>
                    <a:pt x="114427" y="2685192"/>
                    <a:pt x="73787" y="2685192"/>
                  </a:cubicBezTo>
                  <a:close/>
                  <a:moveTo>
                    <a:pt x="5665738" y="147574"/>
                  </a:moveTo>
                  <a:cubicBezTo>
                    <a:pt x="5706505" y="147574"/>
                    <a:pt x="5739525" y="114554"/>
                    <a:pt x="5739525" y="73787"/>
                  </a:cubicBezTo>
                  <a:cubicBezTo>
                    <a:pt x="5739525" y="33020"/>
                    <a:pt x="5706505" y="0"/>
                    <a:pt x="5665738" y="0"/>
                  </a:cubicBezTo>
                  <a:cubicBezTo>
                    <a:pt x="5624971" y="0"/>
                    <a:pt x="5591951" y="33020"/>
                    <a:pt x="5591951" y="73787"/>
                  </a:cubicBezTo>
                  <a:cubicBezTo>
                    <a:pt x="5591951" y="114554"/>
                    <a:pt x="5624971" y="147574"/>
                    <a:pt x="5665738" y="147574"/>
                  </a:cubicBezTo>
                  <a:close/>
                  <a:moveTo>
                    <a:pt x="5665738" y="2685192"/>
                  </a:moveTo>
                  <a:cubicBezTo>
                    <a:pt x="5624971" y="2685192"/>
                    <a:pt x="5591951" y="2718212"/>
                    <a:pt x="5591951" y="2758979"/>
                  </a:cubicBezTo>
                  <a:cubicBezTo>
                    <a:pt x="5591951" y="2799746"/>
                    <a:pt x="5624971" y="2832766"/>
                    <a:pt x="5665738" y="2832766"/>
                  </a:cubicBezTo>
                  <a:cubicBezTo>
                    <a:pt x="5706505" y="2832766"/>
                    <a:pt x="5739525" y="2799746"/>
                    <a:pt x="5739525" y="2758979"/>
                  </a:cubicBezTo>
                  <a:cubicBezTo>
                    <a:pt x="5739525" y="2718212"/>
                    <a:pt x="5706505" y="2685192"/>
                    <a:pt x="5665738" y="2685192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5752225" cy="2845339"/>
            </a:xfrm>
            <a:custGeom>
              <a:avLst/>
              <a:gdLst/>
              <a:ahLst/>
              <a:cxnLst/>
              <a:rect r="r" b="b" t="t" l="l"/>
              <a:pathLst>
                <a:path h="2845339" w="5752225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2685065"/>
                  </a:moveTo>
                  <a:cubicBezTo>
                    <a:pt x="35941" y="2685065"/>
                    <a:pt x="0" y="2721006"/>
                    <a:pt x="0" y="2765202"/>
                  </a:cubicBezTo>
                  <a:cubicBezTo>
                    <a:pt x="0" y="2809398"/>
                    <a:pt x="35941" y="2845339"/>
                    <a:pt x="80137" y="2845339"/>
                  </a:cubicBezTo>
                  <a:cubicBezTo>
                    <a:pt x="124333" y="2845339"/>
                    <a:pt x="160274" y="2809398"/>
                    <a:pt x="160274" y="2765202"/>
                  </a:cubicBezTo>
                  <a:cubicBezTo>
                    <a:pt x="160147" y="2721006"/>
                    <a:pt x="124206" y="2685065"/>
                    <a:pt x="80137" y="2685065"/>
                  </a:cubicBezTo>
                  <a:close/>
                  <a:moveTo>
                    <a:pt x="80137" y="2832512"/>
                  </a:moveTo>
                  <a:cubicBezTo>
                    <a:pt x="42926" y="2832512"/>
                    <a:pt x="12700" y="2802286"/>
                    <a:pt x="12700" y="2765075"/>
                  </a:cubicBezTo>
                  <a:cubicBezTo>
                    <a:pt x="12700" y="2727864"/>
                    <a:pt x="42926" y="2697638"/>
                    <a:pt x="80137" y="2697638"/>
                  </a:cubicBezTo>
                  <a:cubicBezTo>
                    <a:pt x="117348" y="2697638"/>
                    <a:pt x="147574" y="2727864"/>
                    <a:pt x="147574" y="2765075"/>
                  </a:cubicBezTo>
                  <a:cubicBezTo>
                    <a:pt x="147574" y="2802286"/>
                    <a:pt x="117221" y="2832512"/>
                    <a:pt x="80137" y="2832512"/>
                  </a:cubicBezTo>
                  <a:close/>
                  <a:moveTo>
                    <a:pt x="5672088" y="160147"/>
                  </a:moveTo>
                  <a:cubicBezTo>
                    <a:pt x="5716284" y="160147"/>
                    <a:pt x="5752225" y="124206"/>
                    <a:pt x="5752225" y="80010"/>
                  </a:cubicBezTo>
                  <a:cubicBezTo>
                    <a:pt x="5752225" y="35814"/>
                    <a:pt x="5716284" y="0"/>
                    <a:pt x="5672088" y="0"/>
                  </a:cubicBezTo>
                  <a:cubicBezTo>
                    <a:pt x="5627892" y="0"/>
                    <a:pt x="5591951" y="35941"/>
                    <a:pt x="5591951" y="80137"/>
                  </a:cubicBezTo>
                  <a:cubicBezTo>
                    <a:pt x="5591951" y="124333"/>
                    <a:pt x="5627892" y="160147"/>
                    <a:pt x="5672088" y="160147"/>
                  </a:cubicBezTo>
                  <a:close/>
                  <a:moveTo>
                    <a:pt x="5672088" y="12700"/>
                  </a:moveTo>
                  <a:cubicBezTo>
                    <a:pt x="5709299" y="12700"/>
                    <a:pt x="5739525" y="42926"/>
                    <a:pt x="5739525" y="80137"/>
                  </a:cubicBezTo>
                  <a:cubicBezTo>
                    <a:pt x="5739525" y="117348"/>
                    <a:pt x="5709299" y="147574"/>
                    <a:pt x="5672088" y="147574"/>
                  </a:cubicBezTo>
                  <a:cubicBezTo>
                    <a:pt x="5634877" y="147574"/>
                    <a:pt x="5604651" y="117348"/>
                    <a:pt x="5604651" y="80137"/>
                  </a:cubicBezTo>
                  <a:cubicBezTo>
                    <a:pt x="5604651" y="42926"/>
                    <a:pt x="5634877" y="12700"/>
                    <a:pt x="5672088" y="12700"/>
                  </a:cubicBezTo>
                  <a:close/>
                  <a:moveTo>
                    <a:pt x="5672088" y="2685065"/>
                  </a:moveTo>
                  <a:cubicBezTo>
                    <a:pt x="5627892" y="2685065"/>
                    <a:pt x="5591951" y="2721006"/>
                    <a:pt x="5591951" y="2765202"/>
                  </a:cubicBezTo>
                  <a:cubicBezTo>
                    <a:pt x="5591951" y="2809398"/>
                    <a:pt x="5627892" y="2845339"/>
                    <a:pt x="5672088" y="2845339"/>
                  </a:cubicBezTo>
                  <a:cubicBezTo>
                    <a:pt x="5716284" y="2845339"/>
                    <a:pt x="5752225" y="2809398"/>
                    <a:pt x="5752225" y="2765202"/>
                  </a:cubicBezTo>
                  <a:cubicBezTo>
                    <a:pt x="5752225" y="2721006"/>
                    <a:pt x="5716284" y="2685065"/>
                    <a:pt x="5672088" y="2685065"/>
                  </a:cubicBezTo>
                  <a:close/>
                  <a:moveTo>
                    <a:pt x="5672088" y="2832512"/>
                  </a:moveTo>
                  <a:cubicBezTo>
                    <a:pt x="5634877" y="2832512"/>
                    <a:pt x="5604651" y="2802286"/>
                    <a:pt x="5604651" y="2765075"/>
                  </a:cubicBezTo>
                  <a:cubicBezTo>
                    <a:pt x="5604651" y="2727864"/>
                    <a:pt x="5634877" y="2697638"/>
                    <a:pt x="5672088" y="2697638"/>
                  </a:cubicBezTo>
                  <a:cubicBezTo>
                    <a:pt x="5709299" y="2697638"/>
                    <a:pt x="5739525" y="2727864"/>
                    <a:pt x="5739525" y="2765075"/>
                  </a:cubicBezTo>
                  <a:cubicBezTo>
                    <a:pt x="5739525" y="2802286"/>
                    <a:pt x="5709299" y="2832512"/>
                    <a:pt x="5672088" y="2832512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514314" y="5781662"/>
            <a:ext cx="5984876" cy="3057460"/>
            <a:chOff x="0" y="0"/>
            <a:chExt cx="4703289" cy="2402743"/>
          </a:xfrm>
        </p:grpSpPr>
        <p:sp>
          <p:nvSpPr>
            <p:cNvPr name="Freeform 14" id="14"/>
            <p:cNvSpPr/>
            <p:nvPr/>
          </p:nvSpPr>
          <p:spPr>
            <a:xfrm>
              <a:off x="80137" y="80137"/>
              <a:ext cx="4543015" cy="2242469"/>
            </a:xfrm>
            <a:custGeom>
              <a:avLst/>
              <a:gdLst/>
              <a:ahLst/>
              <a:cxnLst/>
              <a:rect r="r" b="b" t="t" l="l"/>
              <a:pathLst>
                <a:path h="2242469" w="4543015">
                  <a:moveTo>
                    <a:pt x="4543015" y="2242469"/>
                  </a:moveTo>
                  <a:lnTo>
                    <a:pt x="0" y="2242469"/>
                  </a:lnTo>
                  <a:lnTo>
                    <a:pt x="0" y="0"/>
                  </a:lnTo>
                  <a:lnTo>
                    <a:pt x="4543015" y="0"/>
                  </a:lnTo>
                  <a:lnTo>
                    <a:pt x="4543015" y="2242469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73787" y="73787"/>
              <a:ext cx="4555715" cy="2255169"/>
            </a:xfrm>
            <a:custGeom>
              <a:avLst/>
              <a:gdLst/>
              <a:ahLst/>
              <a:cxnLst/>
              <a:rect r="r" b="b" t="t" l="l"/>
              <a:pathLst>
                <a:path h="2255169" w="4555715">
                  <a:moveTo>
                    <a:pt x="4555715" y="2255169"/>
                  </a:moveTo>
                  <a:lnTo>
                    <a:pt x="0" y="2255169"/>
                  </a:lnTo>
                  <a:lnTo>
                    <a:pt x="0" y="0"/>
                  </a:lnTo>
                  <a:lnTo>
                    <a:pt x="4555715" y="0"/>
                  </a:lnTo>
                  <a:lnTo>
                    <a:pt x="4555715" y="2255169"/>
                  </a:lnTo>
                  <a:close/>
                  <a:moveTo>
                    <a:pt x="12700" y="2242469"/>
                  </a:moveTo>
                  <a:lnTo>
                    <a:pt x="4543015" y="2242469"/>
                  </a:lnTo>
                  <a:lnTo>
                    <a:pt x="4543015" y="12700"/>
                  </a:lnTo>
                  <a:lnTo>
                    <a:pt x="12700" y="12700"/>
                  </a:lnTo>
                  <a:lnTo>
                    <a:pt x="12700" y="2242469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6350" y="6223"/>
              <a:ext cx="4690589" cy="2390297"/>
            </a:xfrm>
            <a:custGeom>
              <a:avLst/>
              <a:gdLst/>
              <a:ahLst/>
              <a:cxnLst/>
              <a:rect r="r" b="b" t="t" l="l"/>
              <a:pathLst>
                <a:path h="2390297" w="4690589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2242723"/>
                  </a:moveTo>
                  <a:cubicBezTo>
                    <a:pt x="33020" y="2242723"/>
                    <a:pt x="0" y="2275743"/>
                    <a:pt x="0" y="2316510"/>
                  </a:cubicBezTo>
                  <a:cubicBezTo>
                    <a:pt x="0" y="2357277"/>
                    <a:pt x="33020" y="2390297"/>
                    <a:pt x="73787" y="2390297"/>
                  </a:cubicBezTo>
                  <a:cubicBezTo>
                    <a:pt x="114554" y="2390297"/>
                    <a:pt x="147574" y="2357277"/>
                    <a:pt x="147574" y="2316510"/>
                  </a:cubicBezTo>
                  <a:cubicBezTo>
                    <a:pt x="147574" y="2275743"/>
                    <a:pt x="114427" y="2242723"/>
                    <a:pt x="73787" y="2242723"/>
                  </a:cubicBezTo>
                  <a:close/>
                  <a:moveTo>
                    <a:pt x="4616802" y="147574"/>
                  </a:moveTo>
                  <a:cubicBezTo>
                    <a:pt x="4657569" y="147574"/>
                    <a:pt x="4690589" y="114554"/>
                    <a:pt x="4690589" y="73787"/>
                  </a:cubicBezTo>
                  <a:cubicBezTo>
                    <a:pt x="4690589" y="33020"/>
                    <a:pt x="4657569" y="0"/>
                    <a:pt x="4616802" y="0"/>
                  </a:cubicBezTo>
                  <a:cubicBezTo>
                    <a:pt x="4576035" y="0"/>
                    <a:pt x="4543015" y="33020"/>
                    <a:pt x="4543015" y="73787"/>
                  </a:cubicBezTo>
                  <a:cubicBezTo>
                    <a:pt x="4543015" y="114554"/>
                    <a:pt x="4576035" y="147574"/>
                    <a:pt x="4616802" y="147574"/>
                  </a:cubicBezTo>
                  <a:close/>
                  <a:moveTo>
                    <a:pt x="4616802" y="2242723"/>
                  </a:moveTo>
                  <a:cubicBezTo>
                    <a:pt x="4576035" y="2242723"/>
                    <a:pt x="4543015" y="2275743"/>
                    <a:pt x="4543015" y="2316510"/>
                  </a:cubicBezTo>
                  <a:cubicBezTo>
                    <a:pt x="4543015" y="2357277"/>
                    <a:pt x="4576035" y="2390297"/>
                    <a:pt x="4616802" y="2390297"/>
                  </a:cubicBezTo>
                  <a:cubicBezTo>
                    <a:pt x="4657569" y="2390297"/>
                    <a:pt x="4690589" y="2357277"/>
                    <a:pt x="4690589" y="2316510"/>
                  </a:cubicBezTo>
                  <a:cubicBezTo>
                    <a:pt x="4690589" y="2275743"/>
                    <a:pt x="4657570" y="2242723"/>
                    <a:pt x="4616802" y="2242723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4703289" cy="2402870"/>
            </a:xfrm>
            <a:custGeom>
              <a:avLst/>
              <a:gdLst/>
              <a:ahLst/>
              <a:cxnLst/>
              <a:rect r="r" b="b" t="t" l="l"/>
              <a:pathLst>
                <a:path h="2402870" w="4703289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2242596"/>
                  </a:moveTo>
                  <a:cubicBezTo>
                    <a:pt x="35941" y="2242596"/>
                    <a:pt x="0" y="2278537"/>
                    <a:pt x="0" y="2322733"/>
                  </a:cubicBezTo>
                  <a:cubicBezTo>
                    <a:pt x="0" y="2366929"/>
                    <a:pt x="35941" y="2402870"/>
                    <a:pt x="80137" y="2402870"/>
                  </a:cubicBezTo>
                  <a:cubicBezTo>
                    <a:pt x="124333" y="2402870"/>
                    <a:pt x="160274" y="2366929"/>
                    <a:pt x="160274" y="2322733"/>
                  </a:cubicBezTo>
                  <a:cubicBezTo>
                    <a:pt x="160147" y="2278537"/>
                    <a:pt x="124206" y="2242596"/>
                    <a:pt x="80137" y="2242596"/>
                  </a:cubicBezTo>
                  <a:close/>
                  <a:moveTo>
                    <a:pt x="80137" y="2390043"/>
                  </a:moveTo>
                  <a:cubicBezTo>
                    <a:pt x="42926" y="2390043"/>
                    <a:pt x="12700" y="2359817"/>
                    <a:pt x="12700" y="2322606"/>
                  </a:cubicBezTo>
                  <a:cubicBezTo>
                    <a:pt x="12700" y="2285395"/>
                    <a:pt x="42926" y="2255169"/>
                    <a:pt x="80137" y="2255169"/>
                  </a:cubicBezTo>
                  <a:cubicBezTo>
                    <a:pt x="117348" y="2255169"/>
                    <a:pt x="147574" y="2285395"/>
                    <a:pt x="147574" y="2322606"/>
                  </a:cubicBezTo>
                  <a:cubicBezTo>
                    <a:pt x="147574" y="2359817"/>
                    <a:pt x="117221" y="2390043"/>
                    <a:pt x="80137" y="2390043"/>
                  </a:cubicBezTo>
                  <a:close/>
                  <a:moveTo>
                    <a:pt x="4623152" y="160147"/>
                  </a:moveTo>
                  <a:cubicBezTo>
                    <a:pt x="4667348" y="160147"/>
                    <a:pt x="4703289" y="124206"/>
                    <a:pt x="4703289" y="80010"/>
                  </a:cubicBezTo>
                  <a:cubicBezTo>
                    <a:pt x="4703289" y="35814"/>
                    <a:pt x="4667348" y="0"/>
                    <a:pt x="4623152" y="0"/>
                  </a:cubicBezTo>
                  <a:cubicBezTo>
                    <a:pt x="4578956" y="0"/>
                    <a:pt x="4543015" y="35941"/>
                    <a:pt x="4543015" y="80137"/>
                  </a:cubicBezTo>
                  <a:cubicBezTo>
                    <a:pt x="4543015" y="124333"/>
                    <a:pt x="4578957" y="160147"/>
                    <a:pt x="4623152" y="160147"/>
                  </a:cubicBezTo>
                  <a:close/>
                  <a:moveTo>
                    <a:pt x="4623152" y="12700"/>
                  </a:moveTo>
                  <a:cubicBezTo>
                    <a:pt x="4660363" y="12700"/>
                    <a:pt x="4690589" y="42926"/>
                    <a:pt x="4690589" y="80137"/>
                  </a:cubicBezTo>
                  <a:cubicBezTo>
                    <a:pt x="4690589" y="117348"/>
                    <a:pt x="4660363" y="147574"/>
                    <a:pt x="4623152" y="147574"/>
                  </a:cubicBezTo>
                  <a:cubicBezTo>
                    <a:pt x="4585941" y="147574"/>
                    <a:pt x="4555715" y="117348"/>
                    <a:pt x="4555715" y="80137"/>
                  </a:cubicBezTo>
                  <a:cubicBezTo>
                    <a:pt x="4555715" y="42926"/>
                    <a:pt x="4585941" y="12700"/>
                    <a:pt x="4623152" y="12700"/>
                  </a:cubicBezTo>
                  <a:close/>
                  <a:moveTo>
                    <a:pt x="4623152" y="2242596"/>
                  </a:moveTo>
                  <a:cubicBezTo>
                    <a:pt x="4578956" y="2242596"/>
                    <a:pt x="4543015" y="2278537"/>
                    <a:pt x="4543015" y="2322733"/>
                  </a:cubicBezTo>
                  <a:cubicBezTo>
                    <a:pt x="4543015" y="2366929"/>
                    <a:pt x="4578956" y="2402870"/>
                    <a:pt x="4623152" y="2402870"/>
                  </a:cubicBezTo>
                  <a:cubicBezTo>
                    <a:pt x="4667348" y="2402870"/>
                    <a:pt x="4703289" y="2366929"/>
                    <a:pt x="4703289" y="2322733"/>
                  </a:cubicBezTo>
                  <a:cubicBezTo>
                    <a:pt x="4703289" y="2278537"/>
                    <a:pt x="4667348" y="2242596"/>
                    <a:pt x="4623152" y="2242596"/>
                  </a:cubicBezTo>
                  <a:close/>
                  <a:moveTo>
                    <a:pt x="4623152" y="2390043"/>
                  </a:moveTo>
                  <a:cubicBezTo>
                    <a:pt x="4585941" y="2390043"/>
                    <a:pt x="4555715" y="2359817"/>
                    <a:pt x="4555715" y="2322606"/>
                  </a:cubicBezTo>
                  <a:cubicBezTo>
                    <a:pt x="4555715" y="2285395"/>
                    <a:pt x="4585941" y="2255169"/>
                    <a:pt x="4623152" y="2255169"/>
                  </a:cubicBezTo>
                  <a:cubicBezTo>
                    <a:pt x="4660363" y="2255169"/>
                    <a:pt x="4690589" y="2285395"/>
                    <a:pt x="4690589" y="2322606"/>
                  </a:cubicBezTo>
                  <a:cubicBezTo>
                    <a:pt x="4690589" y="2359817"/>
                    <a:pt x="4660363" y="2390043"/>
                    <a:pt x="4623152" y="2390043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132490" y="1075246"/>
            <a:ext cx="5126810" cy="797976"/>
            <a:chOff x="0" y="0"/>
            <a:chExt cx="1350271" cy="210167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1350271" cy="210167"/>
            </a:xfrm>
            <a:custGeom>
              <a:avLst/>
              <a:gdLst/>
              <a:ahLst/>
              <a:cxnLst/>
              <a:rect r="r" b="b" t="t" l="l"/>
              <a:pathLst>
                <a:path h="210167" w="1350271">
                  <a:moveTo>
                    <a:pt x="105083" y="0"/>
                  </a:moveTo>
                  <a:lnTo>
                    <a:pt x="1245188" y="0"/>
                  </a:lnTo>
                  <a:cubicBezTo>
                    <a:pt x="1303224" y="0"/>
                    <a:pt x="1350271" y="47047"/>
                    <a:pt x="1350271" y="105083"/>
                  </a:cubicBezTo>
                  <a:lnTo>
                    <a:pt x="1350271" y="105083"/>
                  </a:lnTo>
                  <a:cubicBezTo>
                    <a:pt x="1350271" y="163119"/>
                    <a:pt x="1303224" y="210167"/>
                    <a:pt x="1245188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B8B62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 u="sng">
                  <a:solidFill>
                    <a:srgbClr val="191919"/>
                  </a:solidFill>
                  <a:latin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rot="-8383426">
            <a:off x="8436471" y="6504486"/>
            <a:ext cx="2463771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724572"/>
            <a:ext cx="2081916" cy="53372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06467" y="3631887"/>
            <a:ext cx="3452833" cy="1406245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78153" y="4517834"/>
            <a:ext cx="654337" cy="580575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17807" y="8583823"/>
            <a:ext cx="809961" cy="674477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72151" y="8583823"/>
            <a:ext cx="809961" cy="674477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24065" y="8583823"/>
            <a:ext cx="809961" cy="674477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 R"/>
              </a:rPr>
              <a:t>DEFINISI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03678" y="4273751"/>
            <a:ext cx="6367876" cy="322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Telegraf"/>
              </a:rPr>
              <a:t>SEO merupakan kependekan dari "Search Engine Optimization" merupakan teknik yang digunakan agar website dapat dikenal dengan mudah oleh mesin pencari sehingga dapat meningkatkan pengunjung website.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954192" y="6579154"/>
            <a:ext cx="5105120" cy="139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Telegraf"/>
              </a:rPr>
              <a:t>SEO sendiri mempunyai berbagai jenis nya, diantaranya ada On Page, Off Page</a:t>
            </a:r>
          </a:p>
        </p:txBody>
      </p:sp>
      <p:pic>
        <p:nvPicPr>
          <p:cNvPr name="Picture 31" id="31">
            <a:hlinkClick r:id="rId17" action="ppaction://hlinksldjump"/>
          </p:cNvPr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09085" y="8153265"/>
            <a:ext cx="369277" cy="369277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51595" y="1265075"/>
            <a:ext cx="212455" cy="399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B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DBDB78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14972" y="8906219"/>
            <a:ext cx="6648913" cy="6648913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081576" y="5000484"/>
            <a:ext cx="6466203" cy="3406507"/>
            <a:chOff x="0" y="0"/>
            <a:chExt cx="1703033" cy="897187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191919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081576" y="5754156"/>
            <a:ext cx="6466203" cy="3406507"/>
            <a:chOff x="0" y="0"/>
            <a:chExt cx="1703033" cy="897187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FFFAEE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95529" y="3787858"/>
            <a:ext cx="6466203" cy="3406507"/>
            <a:chOff x="0" y="0"/>
            <a:chExt cx="1703033" cy="897187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191919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19731" y="4004114"/>
            <a:ext cx="1186158" cy="336437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0595529" y="4541529"/>
            <a:ext cx="6466203" cy="3406507"/>
            <a:chOff x="0" y="0"/>
            <a:chExt cx="1703033" cy="897187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FFFAEE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05779" y="5216741"/>
            <a:ext cx="1186158" cy="336437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3963604"/>
            <a:ext cx="1001179" cy="5294696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85453" y="8906219"/>
            <a:ext cx="544126" cy="704163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57599" y="3388833"/>
            <a:ext cx="468675" cy="783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04695" y="8386376"/>
            <a:ext cx="1546819" cy="1096835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1343307" y="1632984"/>
            <a:ext cx="8995937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191919"/>
                </a:solidFill>
                <a:latin typeface="210 8비트 R"/>
              </a:rPr>
              <a:t>JENIS-JENIS SEO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934875" y="4760278"/>
            <a:ext cx="2638871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91919"/>
                </a:solidFill>
                <a:latin typeface="Telegraf Bold"/>
              </a:rPr>
              <a:t>SEO On Page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079156" y="5395861"/>
            <a:ext cx="5498948" cy="200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191919"/>
                </a:solidFill>
                <a:latin typeface="Telegraf"/>
              </a:rPr>
              <a:t>kategori SEO satu ini mengacu pada proses mengoptimalkan konten yang terdapat di situs web perusahaan.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48572" y="5947285"/>
            <a:ext cx="2717304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91919"/>
                </a:solidFill>
                <a:latin typeface="Telegraf Bold"/>
              </a:rPr>
              <a:t>SEO Off Page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508612" y="6598963"/>
            <a:ext cx="5667954" cy="200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191919"/>
                </a:solidFill>
                <a:latin typeface="Telegraf"/>
              </a:rPr>
              <a:t>Strategi off-page SEO sejatinya mengacu pada proses optimisasi elemen yang biasanya tidak terdapat di dalam situs web.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B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318626" cy="10287044"/>
          </a:xfrm>
          <a:prstGeom prst="rect">
            <a:avLst/>
          </a:prstGeom>
          <a:solidFill>
            <a:srgbClr val="DBDB78"/>
          </a:solidFill>
        </p:spPr>
      </p:sp>
      <p:sp>
        <p:nvSpPr>
          <p:cNvPr name="AutoShape 3" id="3"/>
          <p:cNvSpPr/>
          <p:nvPr/>
        </p:nvSpPr>
        <p:spPr>
          <a:xfrm rot="-5407957">
            <a:off x="2153681" y="5133997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533457" y="170701"/>
            <a:ext cx="8130543" cy="940520"/>
            <a:chOff x="0" y="0"/>
            <a:chExt cx="16764639" cy="1939290"/>
          </a:xfrm>
        </p:grpSpPr>
        <p:sp>
          <p:nvSpPr>
            <p:cNvPr name="Freeform 5" id="5"/>
            <p:cNvSpPr/>
            <p:nvPr/>
          </p:nvSpPr>
          <p:spPr>
            <a:xfrm>
              <a:off x="12700" y="12700"/>
              <a:ext cx="1673923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739239">
                  <a:moveTo>
                    <a:pt x="15782294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5782294" y="0"/>
                  </a:lnTo>
                  <a:cubicBezTo>
                    <a:pt x="16310741" y="0"/>
                    <a:pt x="16739239" y="428371"/>
                    <a:pt x="16739239" y="956945"/>
                  </a:cubicBezTo>
                  <a:lnTo>
                    <a:pt x="16739239" y="956945"/>
                  </a:lnTo>
                  <a:cubicBezTo>
                    <a:pt x="16739239" y="1485392"/>
                    <a:pt x="16310741" y="1913890"/>
                    <a:pt x="15782294" y="1913890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676463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764639">
                  <a:moveTo>
                    <a:pt x="15794994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794994" y="1939290"/>
                  </a:lnTo>
                  <a:cubicBezTo>
                    <a:pt x="16329664" y="1939290"/>
                    <a:pt x="16764639" y="1504315"/>
                    <a:pt x="16764639" y="969645"/>
                  </a:cubicBezTo>
                  <a:cubicBezTo>
                    <a:pt x="16764639" y="434975"/>
                    <a:pt x="16329664" y="0"/>
                    <a:pt x="15794994" y="0"/>
                  </a:cubicBezTo>
                  <a:close/>
                  <a:moveTo>
                    <a:pt x="15794994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794994" y="25400"/>
                  </a:lnTo>
                  <a:cubicBezTo>
                    <a:pt x="16315694" y="25400"/>
                    <a:pt x="16739239" y="448945"/>
                    <a:pt x="16739239" y="969645"/>
                  </a:cubicBezTo>
                  <a:cubicBezTo>
                    <a:pt x="16739239" y="1490345"/>
                    <a:pt x="16315694" y="1913890"/>
                    <a:pt x="15794994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533457" y="170701"/>
            <a:ext cx="1833655" cy="940520"/>
            <a:chOff x="0" y="0"/>
            <a:chExt cx="3780875" cy="1939290"/>
          </a:xfrm>
        </p:grpSpPr>
        <p:sp>
          <p:nvSpPr>
            <p:cNvPr name="Freeform 8" id="8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55475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2798529" y="0"/>
                  </a:lnTo>
                  <a:cubicBezTo>
                    <a:pt x="3326976" y="0"/>
                    <a:pt x="3755474" y="428371"/>
                    <a:pt x="3755474" y="956945"/>
                  </a:cubicBezTo>
                  <a:lnTo>
                    <a:pt x="3755474" y="956945"/>
                  </a:ln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r="r" b="b" t="t" l="l"/>
              <a:pathLst>
                <a:path h="1939290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29" y="1939290"/>
                  </a:lnTo>
                  <a:cubicBezTo>
                    <a:pt x="3345899" y="1939290"/>
                    <a:pt x="3780874" y="1504315"/>
                    <a:pt x="3780874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29" y="25400"/>
                  </a:lnTo>
                  <a:cubicBezTo>
                    <a:pt x="3331930" y="25400"/>
                    <a:pt x="3755474" y="448945"/>
                    <a:pt x="3755474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533457" y="1454469"/>
            <a:ext cx="8130543" cy="940520"/>
            <a:chOff x="0" y="0"/>
            <a:chExt cx="16764639" cy="1939290"/>
          </a:xfrm>
        </p:grpSpPr>
        <p:sp>
          <p:nvSpPr>
            <p:cNvPr name="Freeform 11" id="11"/>
            <p:cNvSpPr/>
            <p:nvPr/>
          </p:nvSpPr>
          <p:spPr>
            <a:xfrm>
              <a:off x="12700" y="12700"/>
              <a:ext cx="1673923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739239">
                  <a:moveTo>
                    <a:pt x="15782294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5782294" y="0"/>
                  </a:lnTo>
                  <a:cubicBezTo>
                    <a:pt x="16310741" y="0"/>
                    <a:pt x="16739239" y="428371"/>
                    <a:pt x="16739239" y="956945"/>
                  </a:cubicBezTo>
                  <a:lnTo>
                    <a:pt x="16739239" y="956945"/>
                  </a:lnTo>
                  <a:cubicBezTo>
                    <a:pt x="16739239" y="1485392"/>
                    <a:pt x="16310741" y="1913890"/>
                    <a:pt x="15782294" y="1913890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1676463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764639">
                  <a:moveTo>
                    <a:pt x="15794994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794994" y="1939290"/>
                  </a:lnTo>
                  <a:cubicBezTo>
                    <a:pt x="16329664" y="1939290"/>
                    <a:pt x="16764639" y="1504315"/>
                    <a:pt x="16764639" y="969645"/>
                  </a:cubicBezTo>
                  <a:cubicBezTo>
                    <a:pt x="16764639" y="434975"/>
                    <a:pt x="16329664" y="0"/>
                    <a:pt x="15794994" y="0"/>
                  </a:cubicBezTo>
                  <a:close/>
                  <a:moveTo>
                    <a:pt x="15794994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794994" y="25400"/>
                  </a:lnTo>
                  <a:cubicBezTo>
                    <a:pt x="16315694" y="25400"/>
                    <a:pt x="16739239" y="448945"/>
                    <a:pt x="16739239" y="969645"/>
                  </a:cubicBezTo>
                  <a:cubicBezTo>
                    <a:pt x="16739239" y="1490345"/>
                    <a:pt x="16315694" y="1913890"/>
                    <a:pt x="15794994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533457" y="1454469"/>
            <a:ext cx="1833655" cy="940520"/>
            <a:chOff x="0" y="0"/>
            <a:chExt cx="3780875" cy="1939290"/>
          </a:xfrm>
        </p:grpSpPr>
        <p:sp>
          <p:nvSpPr>
            <p:cNvPr name="Freeform 14" id="14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55475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2798529" y="0"/>
                  </a:lnTo>
                  <a:cubicBezTo>
                    <a:pt x="3326976" y="0"/>
                    <a:pt x="3755474" y="428371"/>
                    <a:pt x="3755474" y="956945"/>
                  </a:cubicBezTo>
                  <a:lnTo>
                    <a:pt x="3755474" y="956945"/>
                  </a:ln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r="r" b="b" t="t" l="l"/>
              <a:pathLst>
                <a:path h="1939290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29" y="1939290"/>
                  </a:lnTo>
                  <a:cubicBezTo>
                    <a:pt x="3345899" y="1939290"/>
                    <a:pt x="3780874" y="1504315"/>
                    <a:pt x="3780874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29" y="25400"/>
                  </a:lnTo>
                  <a:cubicBezTo>
                    <a:pt x="3331930" y="25400"/>
                    <a:pt x="3755474" y="448945"/>
                    <a:pt x="3755474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533457" y="2738237"/>
            <a:ext cx="8130543" cy="940520"/>
            <a:chOff x="0" y="0"/>
            <a:chExt cx="16764639" cy="1939290"/>
          </a:xfrm>
        </p:grpSpPr>
        <p:sp>
          <p:nvSpPr>
            <p:cNvPr name="Freeform 17" id="17"/>
            <p:cNvSpPr/>
            <p:nvPr/>
          </p:nvSpPr>
          <p:spPr>
            <a:xfrm>
              <a:off x="12700" y="12700"/>
              <a:ext cx="1673923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739239">
                  <a:moveTo>
                    <a:pt x="15782294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5782294" y="0"/>
                  </a:lnTo>
                  <a:cubicBezTo>
                    <a:pt x="16310741" y="0"/>
                    <a:pt x="16739239" y="428371"/>
                    <a:pt x="16739239" y="956945"/>
                  </a:cubicBezTo>
                  <a:lnTo>
                    <a:pt x="16739239" y="956945"/>
                  </a:lnTo>
                  <a:cubicBezTo>
                    <a:pt x="16739239" y="1485392"/>
                    <a:pt x="16310741" y="1913890"/>
                    <a:pt x="15782294" y="1913890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0" y="0"/>
              <a:ext cx="1676463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764639">
                  <a:moveTo>
                    <a:pt x="15794994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794994" y="1939290"/>
                  </a:lnTo>
                  <a:cubicBezTo>
                    <a:pt x="16329664" y="1939290"/>
                    <a:pt x="16764639" y="1504315"/>
                    <a:pt x="16764639" y="969645"/>
                  </a:cubicBezTo>
                  <a:cubicBezTo>
                    <a:pt x="16764639" y="434975"/>
                    <a:pt x="16329664" y="0"/>
                    <a:pt x="15794994" y="0"/>
                  </a:cubicBezTo>
                  <a:close/>
                  <a:moveTo>
                    <a:pt x="15794994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794994" y="25400"/>
                  </a:lnTo>
                  <a:cubicBezTo>
                    <a:pt x="16315694" y="25400"/>
                    <a:pt x="16739239" y="448945"/>
                    <a:pt x="16739239" y="969645"/>
                  </a:cubicBezTo>
                  <a:cubicBezTo>
                    <a:pt x="16739239" y="1490345"/>
                    <a:pt x="16315694" y="1913890"/>
                    <a:pt x="15794994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533457" y="2738237"/>
            <a:ext cx="1833655" cy="940520"/>
            <a:chOff x="0" y="0"/>
            <a:chExt cx="3780875" cy="1939290"/>
          </a:xfrm>
        </p:grpSpPr>
        <p:sp>
          <p:nvSpPr>
            <p:cNvPr name="Freeform 20" id="20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55475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2798529" y="0"/>
                  </a:lnTo>
                  <a:cubicBezTo>
                    <a:pt x="3326976" y="0"/>
                    <a:pt x="3755474" y="428371"/>
                    <a:pt x="3755474" y="956945"/>
                  </a:cubicBezTo>
                  <a:lnTo>
                    <a:pt x="3755474" y="956945"/>
                  </a:ln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r="r" b="b" t="t" l="l"/>
              <a:pathLst>
                <a:path h="1939290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29" y="1939290"/>
                  </a:lnTo>
                  <a:cubicBezTo>
                    <a:pt x="3345899" y="1939290"/>
                    <a:pt x="3780874" y="1504315"/>
                    <a:pt x="3780874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29" y="25400"/>
                  </a:lnTo>
                  <a:cubicBezTo>
                    <a:pt x="3331930" y="25400"/>
                    <a:pt x="3755474" y="448945"/>
                    <a:pt x="3755474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533457" y="4022005"/>
            <a:ext cx="8130543" cy="940520"/>
            <a:chOff x="0" y="0"/>
            <a:chExt cx="16764639" cy="1939290"/>
          </a:xfrm>
        </p:grpSpPr>
        <p:sp>
          <p:nvSpPr>
            <p:cNvPr name="Freeform 23" id="23"/>
            <p:cNvSpPr/>
            <p:nvPr/>
          </p:nvSpPr>
          <p:spPr>
            <a:xfrm>
              <a:off x="12700" y="12700"/>
              <a:ext cx="1673923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739239">
                  <a:moveTo>
                    <a:pt x="15782294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5782294" y="0"/>
                  </a:lnTo>
                  <a:cubicBezTo>
                    <a:pt x="16310741" y="0"/>
                    <a:pt x="16739239" y="428371"/>
                    <a:pt x="16739239" y="956945"/>
                  </a:cubicBezTo>
                  <a:lnTo>
                    <a:pt x="16739239" y="956945"/>
                  </a:lnTo>
                  <a:cubicBezTo>
                    <a:pt x="16739239" y="1485392"/>
                    <a:pt x="16310741" y="1913890"/>
                    <a:pt x="15782294" y="1913890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0" y="0"/>
              <a:ext cx="1676463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764639">
                  <a:moveTo>
                    <a:pt x="15794994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794994" y="1939290"/>
                  </a:lnTo>
                  <a:cubicBezTo>
                    <a:pt x="16329664" y="1939290"/>
                    <a:pt x="16764639" y="1504315"/>
                    <a:pt x="16764639" y="969645"/>
                  </a:cubicBezTo>
                  <a:cubicBezTo>
                    <a:pt x="16764639" y="434975"/>
                    <a:pt x="16329664" y="0"/>
                    <a:pt x="15794994" y="0"/>
                  </a:cubicBezTo>
                  <a:close/>
                  <a:moveTo>
                    <a:pt x="15794994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794994" y="25400"/>
                  </a:lnTo>
                  <a:cubicBezTo>
                    <a:pt x="16315694" y="25400"/>
                    <a:pt x="16739239" y="448945"/>
                    <a:pt x="16739239" y="969645"/>
                  </a:cubicBezTo>
                  <a:cubicBezTo>
                    <a:pt x="16739239" y="1490345"/>
                    <a:pt x="16315694" y="1913890"/>
                    <a:pt x="15794994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533457" y="4022005"/>
            <a:ext cx="1833655" cy="940520"/>
            <a:chOff x="0" y="0"/>
            <a:chExt cx="3780875" cy="1939290"/>
          </a:xfrm>
        </p:grpSpPr>
        <p:sp>
          <p:nvSpPr>
            <p:cNvPr name="Freeform 26" id="26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55475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2798529" y="0"/>
                  </a:lnTo>
                  <a:cubicBezTo>
                    <a:pt x="3326976" y="0"/>
                    <a:pt x="3755474" y="428371"/>
                    <a:pt x="3755474" y="956945"/>
                  </a:cubicBezTo>
                  <a:lnTo>
                    <a:pt x="3755474" y="956945"/>
                  </a:ln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r="r" b="b" t="t" l="l"/>
              <a:pathLst>
                <a:path h="1939290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29" y="1939290"/>
                  </a:lnTo>
                  <a:cubicBezTo>
                    <a:pt x="3345899" y="1939290"/>
                    <a:pt x="3780874" y="1504315"/>
                    <a:pt x="3780874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29" y="25400"/>
                  </a:lnTo>
                  <a:cubicBezTo>
                    <a:pt x="3331930" y="25400"/>
                    <a:pt x="3755474" y="448945"/>
                    <a:pt x="3755474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533457" y="5305773"/>
            <a:ext cx="8130543" cy="940520"/>
            <a:chOff x="0" y="0"/>
            <a:chExt cx="16764639" cy="1939290"/>
          </a:xfrm>
        </p:grpSpPr>
        <p:sp>
          <p:nvSpPr>
            <p:cNvPr name="Freeform 29" id="29"/>
            <p:cNvSpPr/>
            <p:nvPr/>
          </p:nvSpPr>
          <p:spPr>
            <a:xfrm>
              <a:off x="12700" y="12700"/>
              <a:ext cx="1673923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739239">
                  <a:moveTo>
                    <a:pt x="15782294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5782294" y="0"/>
                  </a:lnTo>
                  <a:cubicBezTo>
                    <a:pt x="16310741" y="0"/>
                    <a:pt x="16739239" y="428371"/>
                    <a:pt x="16739239" y="956945"/>
                  </a:cubicBezTo>
                  <a:lnTo>
                    <a:pt x="16739239" y="956945"/>
                  </a:lnTo>
                  <a:cubicBezTo>
                    <a:pt x="16739239" y="1485392"/>
                    <a:pt x="16310741" y="1913890"/>
                    <a:pt x="15782294" y="1913890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30" id="30"/>
            <p:cNvSpPr/>
            <p:nvPr/>
          </p:nvSpPr>
          <p:spPr>
            <a:xfrm>
              <a:off x="0" y="0"/>
              <a:ext cx="1676463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764639">
                  <a:moveTo>
                    <a:pt x="15794994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794994" y="1939290"/>
                  </a:lnTo>
                  <a:cubicBezTo>
                    <a:pt x="16329664" y="1939290"/>
                    <a:pt x="16764639" y="1504315"/>
                    <a:pt x="16764639" y="969645"/>
                  </a:cubicBezTo>
                  <a:cubicBezTo>
                    <a:pt x="16764639" y="434975"/>
                    <a:pt x="16329664" y="0"/>
                    <a:pt x="15794994" y="0"/>
                  </a:cubicBezTo>
                  <a:close/>
                  <a:moveTo>
                    <a:pt x="15794994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794994" y="25400"/>
                  </a:lnTo>
                  <a:cubicBezTo>
                    <a:pt x="16315694" y="25400"/>
                    <a:pt x="16739239" y="448945"/>
                    <a:pt x="16739239" y="969645"/>
                  </a:cubicBezTo>
                  <a:cubicBezTo>
                    <a:pt x="16739239" y="1490345"/>
                    <a:pt x="16315694" y="1913890"/>
                    <a:pt x="15794994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8533457" y="5305773"/>
            <a:ext cx="1833655" cy="940520"/>
            <a:chOff x="0" y="0"/>
            <a:chExt cx="3780875" cy="1939290"/>
          </a:xfrm>
        </p:grpSpPr>
        <p:sp>
          <p:nvSpPr>
            <p:cNvPr name="Freeform 32" id="32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55475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2798529" y="0"/>
                  </a:lnTo>
                  <a:cubicBezTo>
                    <a:pt x="3326976" y="0"/>
                    <a:pt x="3755474" y="428371"/>
                    <a:pt x="3755474" y="956945"/>
                  </a:cubicBezTo>
                  <a:lnTo>
                    <a:pt x="3755474" y="956945"/>
                  </a:ln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r="r" b="b" t="t" l="l"/>
              <a:pathLst>
                <a:path h="1939290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29" y="1939290"/>
                  </a:lnTo>
                  <a:cubicBezTo>
                    <a:pt x="3345899" y="1939290"/>
                    <a:pt x="3780874" y="1504315"/>
                    <a:pt x="3780874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29" y="25400"/>
                  </a:lnTo>
                  <a:cubicBezTo>
                    <a:pt x="3331930" y="25400"/>
                    <a:pt x="3755474" y="448945"/>
                    <a:pt x="3755474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8533457" y="6589541"/>
            <a:ext cx="8130543" cy="940520"/>
            <a:chOff x="0" y="0"/>
            <a:chExt cx="16764639" cy="1939290"/>
          </a:xfrm>
        </p:grpSpPr>
        <p:sp>
          <p:nvSpPr>
            <p:cNvPr name="Freeform 35" id="35"/>
            <p:cNvSpPr/>
            <p:nvPr/>
          </p:nvSpPr>
          <p:spPr>
            <a:xfrm>
              <a:off x="12700" y="12700"/>
              <a:ext cx="1673923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739239">
                  <a:moveTo>
                    <a:pt x="15782294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5782294" y="0"/>
                  </a:lnTo>
                  <a:cubicBezTo>
                    <a:pt x="16310741" y="0"/>
                    <a:pt x="16739239" y="428371"/>
                    <a:pt x="16739239" y="956945"/>
                  </a:cubicBezTo>
                  <a:lnTo>
                    <a:pt x="16739239" y="956945"/>
                  </a:lnTo>
                  <a:cubicBezTo>
                    <a:pt x="16739239" y="1485392"/>
                    <a:pt x="16310741" y="1913890"/>
                    <a:pt x="15782294" y="1913890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676463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764639">
                  <a:moveTo>
                    <a:pt x="15794994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794994" y="1939290"/>
                  </a:lnTo>
                  <a:cubicBezTo>
                    <a:pt x="16329664" y="1939290"/>
                    <a:pt x="16764639" y="1504315"/>
                    <a:pt x="16764639" y="969645"/>
                  </a:cubicBezTo>
                  <a:cubicBezTo>
                    <a:pt x="16764639" y="434975"/>
                    <a:pt x="16329664" y="0"/>
                    <a:pt x="15794994" y="0"/>
                  </a:cubicBezTo>
                  <a:close/>
                  <a:moveTo>
                    <a:pt x="15794994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794994" y="25400"/>
                  </a:lnTo>
                  <a:cubicBezTo>
                    <a:pt x="16315694" y="25400"/>
                    <a:pt x="16739239" y="448945"/>
                    <a:pt x="16739239" y="969645"/>
                  </a:cubicBezTo>
                  <a:cubicBezTo>
                    <a:pt x="16739239" y="1490345"/>
                    <a:pt x="16315694" y="1913890"/>
                    <a:pt x="15794994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8533457" y="6589541"/>
            <a:ext cx="1833655" cy="940520"/>
            <a:chOff x="0" y="0"/>
            <a:chExt cx="3780875" cy="1939290"/>
          </a:xfrm>
        </p:grpSpPr>
        <p:sp>
          <p:nvSpPr>
            <p:cNvPr name="Freeform 38" id="38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55475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2798529" y="0"/>
                  </a:lnTo>
                  <a:cubicBezTo>
                    <a:pt x="3326976" y="0"/>
                    <a:pt x="3755474" y="428371"/>
                    <a:pt x="3755474" y="956945"/>
                  </a:cubicBezTo>
                  <a:lnTo>
                    <a:pt x="3755474" y="956945"/>
                  </a:ln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r="r" b="b" t="t" l="l"/>
              <a:pathLst>
                <a:path h="1939290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29" y="1939290"/>
                  </a:lnTo>
                  <a:cubicBezTo>
                    <a:pt x="3345899" y="1939290"/>
                    <a:pt x="3780874" y="1504315"/>
                    <a:pt x="3780874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29" y="25400"/>
                  </a:lnTo>
                  <a:cubicBezTo>
                    <a:pt x="3331930" y="25400"/>
                    <a:pt x="3755474" y="448945"/>
                    <a:pt x="3755474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8533457" y="7873309"/>
            <a:ext cx="8130543" cy="940520"/>
            <a:chOff x="0" y="0"/>
            <a:chExt cx="16764639" cy="1939290"/>
          </a:xfrm>
        </p:grpSpPr>
        <p:sp>
          <p:nvSpPr>
            <p:cNvPr name="Freeform 41" id="41"/>
            <p:cNvSpPr/>
            <p:nvPr/>
          </p:nvSpPr>
          <p:spPr>
            <a:xfrm>
              <a:off x="12700" y="12700"/>
              <a:ext cx="1673923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739239">
                  <a:moveTo>
                    <a:pt x="15782294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5782294" y="0"/>
                  </a:lnTo>
                  <a:cubicBezTo>
                    <a:pt x="16310741" y="0"/>
                    <a:pt x="16739239" y="428371"/>
                    <a:pt x="16739239" y="956945"/>
                  </a:cubicBezTo>
                  <a:lnTo>
                    <a:pt x="16739239" y="956945"/>
                  </a:lnTo>
                  <a:cubicBezTo>
                    <a:pt x="16739239" y="1485392"/>
                    <a:pt x="16310741" y="1913890"/>
                    <a:pt x="15782294" y="1913890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2" id="42"/>
            <p:cNvSpPr/>
            <p:nvPr/>
          </p:nvSpPr>
          <p:spPr>
            <a:xfrm>
              <a:off x="0" y="0"/>
              <a:ext cx="1676463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764639">
                  <a:moveTo>
                    <a:pt x="15794994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794994" y="1939290"/>
                  </a:lnTo>
                  <a:cubicBezTo>
                    <a:pt x="16329664" y="1939290"/>
                    <a:pt x="16764639" y="1504315"/>
                    <a:pt x="16764639" y="969645"/>
                  </a:cubicBezTo>
                  <a:cubicBezTo>
                    <a:pt x="16764639" y="434975"/>
                    <a:pt x="16329664" y="0"/>
                    <a:pt x="15794994" y="0"/>
                  </a:cubicBezTo>
                  <a:close/>
                  <a:moveTo>
                    <a:pt x="15794994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794994" y="25400"/>
                  </a:lnTo>
                  <a:cubicBezTo>
                    <a:pt x="16315694" y="25400"/>
                    <a:pt x="16739239" y="448945"/>
                    <a:pt x="16739239" y="969645"/>
                  </a:cubicBezTo>
                  <a:cubicBezTo>
                    <a:pt x="16739239" y="1490345"/>
                    <a:pt x="16315694" y="1913890"/>
                    <a:pt x="15794994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8533457" y="7873309"/>
            <a:ext cx="1833655" cy="940520"/>
            <a:chOff x="0" y="0"/>
            <a:chExt cx="3780875" cy="1939290"/>
          </a:xfrm>
        </p:grpSpPr>
        <p:sp>
          <p:nvSpPr>
            <p:cNvPr name="Freeform 44" id="44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55475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2798529" y="0"/>
                  </a:lnTo>
                  <a:cubicBezTo>
                    <a:pt x="3326976" y="0"/>
                    <a:pt x="3755474" y="428371"/>
                    <a:pt x="3755474" y="956945"/>
                  </a:cubicBezTo>
                  <a:lnTo>
                    <a:pt x="3755474" y="956945"/>
                  </a:ln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Freeform 45" id="45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r="r" b="b" t="t" l="l"/>
              <a:pathLst>
                <a:path h="1939290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29" y="1939290"/>
                  </a:lnTo>
                  <a:cubicBezTo>
                    <a:pt x="3345899" y="1939290"/>
                    <a:pt x="3780874" y="1504315"/>
                    <a:pt x="3780874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29" y="25400"/>
                  </a:lnTo>
                  <a:cubicBezTo>
                    <a:pt x="3331930" y="25400"/>
                    <a:pt x="3755474" y="448945"/>
                    <a:pt x="3755474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8533457" y="9156729"/>
            <a:ext cx="8130543" cy="940520"/>
            <a:chOff x="0" y="0"/>
            <a:chExt cx="16764639" cy="1939290"/>
          </a:xfrm>
        </p:grpSpPr>
        <p:sp>
          <p:nvSpPr>
            <p:cNvPr name="Freeform 47" id="47"/>
            <p:cNvSpPr/>
            <p:nvPr/>
          </p:nvSpPr>
          <p:spPr>
            <a:xfrm>
              <a:off x="12700" y="12700"/>
              <a:ext cx="1673923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739239">
                  <a:moveTo>
                    <a:pt x="15782294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5782294" y="0"/>
                  </a:lnTo>
                  <a:cubicBezTo>
                    <a:pt x="16310741" y="0"/>
                    <a:pt x="16739239" y="428371"/>
                    <a:pt x="16739239" y="956945"/>
                  </a:cubicBezTo>
                  <a:lnTo>
                    <a:pt x="16739239" y="956945"/>
                  </a:lnTo>
                  <a:cubicBezTo>
                    <a:pt x="16739239" y="1485392"/>
                    <a:pt x="16310741" y="1913890"/>
                    <a:pt x="15782294" y="1913890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8" id="48"/>
            <p:cNvSpPr/>
            <p:nvPr/>
          </p:nvSpPr>
          <p:spPr>
            <a:xfrm>
              <a:off x="0" y="0"/>
              <a:ext cx="1676463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764639">
                  <a:moveTo>
                    <a:pt x="15794994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794994" y="1939290"/>
                  </a:lnTo>
                  <a:cubicBezTo>
                    <a:pt x="16329664" y="1939290"/>
                    <a:pt x="16764639" y="1504315"/>
                    <a:pt x="16764639" y="969645"/>
                  </a:cubicBezTo>
                  <a:cubicBezTo>
                    <a:pt x="16764639" y="434975"/>
                    <a:pt x="16329664" y="0"/>
                    <a:pt x="15794994" y="0"/>
                  </a:cubicBezTo>
                  <a:close/>
                  <a:moveTo>
                    <a:pt x="15794994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794994" y="25400"/>
                  </a:lnTo>
                  <a:cubicBezTo>
                    <a:pt x="16315694" y="25400"/>
                    <a:pt x="16739239" y="448945"/>
                    <a:pt x="16739239" y="969645"/>
                  </a:cubicBezTo>
                  <a:cubicBezTo>
                    <a:pt x="16739239" y="1490345"/>
                    <a:pt x="16315694" y="1913890"/>
                    <a:pt x="15794994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8533457" y="9156729"/>
            <a:ext cx="1833655" cy="940520"/>
            <a:chOff x="0" y="0"/>
            <a:chExt cx="3780875" cy="1939290"/>
          </a:xfrm>
        </p:grpSpPr>
        <p:sp>
          <p:nvSpPr>
            <p:cNvPr name="Freeform 50" id="50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55475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2798529" y="0"/>
                  </a:lnTo>
                  <a:cubicBezTo>
                    <a:pt x="3326976" y="0"/>
                    <a:pt x="3755474" y="428371"/>
                    <a:pt x="3755474" y="956945"/>
                  </a:cubicBezTo>
                  <a:lnTo>
                    <a:pt x="3755474" y="956945"/>
                  </a:ln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Freeform 51" id="51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r="r" b="b" t="t" l="l"/>
              <a:pathLst>
                <a:path h="1939290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29" y="1939290"/>
                  </a:lnTo>
                  <a:cubicBezTo>
                    <a:pt x="3345899" y="1939290"/>
                    <a:pt x="3780874" y="1504315"/>
                    <a:pt x="3780874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29" y="25400"/>
                  </a:lnTo>
                  <a:cubicBezTo>
                    <a:pt x="3331930" y="25400"/>
                    <a:pt x="3755474" y="448945"/>
                    <a:pt x="3755474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1028700" y="444111"/>
            <a:ext cx="5243646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210 8비트 R"/>
              </a:rPr>
              <a:t>Indikator Utama SEO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292175" y="339336"/>
            <a:ext cx="316218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 Bold"/>
              </a:rPr>
              <a:t>1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501461" y="285996"/>
            <a:ext cx="5216170" cy="56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grandir"/>
              </a:rPr>
              <a:t>Memakai Permalink Sederhana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292175" y="1623104"/>
            <a:ext cx="316218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 Bold"/>
              </a:rPr>
              <a:t>2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9292175" y="2906872"/>
            <a:ext cx="316218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 Bold"/>
              </a:rPr>
              <a:t>3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292175" y="4190640"/>
            <a:ext cx="316218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 Bold"/>
              </a:rPr>
              <a:t>4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292175" y="5474408"/>
            <a:ext cx="316218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 Bold"/>
              </a:rPr>
              <a:t>5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292175" y="6758176"/>
            <a:ext cx="316218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 Bold"/>
              </a:rPr>
              <a:t>6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292175" y="8041944"/>
            <a:ext cx="316218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 Bold"/>
              </a:rPr>
              <a:t>7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501461" y="1606594"/>
            <a:ext cx="6124438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grandir"/>
              </a:rPr>
              <a:t>Menyiptakan Judul Konten Memikat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0501461" y="2875439"/>
            <a:ext cx="7964264" cy="53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9"/>
              </a:lnSpc>
            </a:pPr>
            <a:r>
              <a:rPr lang="en-US" sz="2649">
                <a:solidFill>
                  <a:srgbClr val="000000"/>
                </a:solidFill>
                <a:latin typeface="Agrandir"/>
              </a:rPr>
              <a:t>Megadakan Heading dan Subheading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501461" y="4137300"/>
            <a:ext cx="5216170" cy="56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grandir"/>
              </a:rPr>
              <a:t>Memilih Tema Responsif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0501461" y="5445833"/>
            <a:ext cx="5216170" cy="56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grandir"/>
              </a:rPr>
              <a:t>Memasukan Outbond Link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0471887" y="6732068"/>
            <a:ext cx="5984705" cy="56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grandir"/>
              </a:rPr>
              <a:t>Menambahkan Video atau Gambar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501461" y="7996786"/>
            <a:ext cx="5216170" cy="56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grandir"/>
              </a:rPr>
              <a:t>Memanfaatkan Internal Link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28700" y="3844363"/>
            <a:ext cx="4740687" cy="378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91919"/>
                </a:solidFill>
                <a:latin typeface="Telegraf"/>
              </a:rPr>
              <a:t>Indikator SEO adalah hal-hal yang dinilai Google untuk memutuskan apakah halaman website layak atau tidak mendapat ranking teratas di SERP. Itu artinya, indikator SEO adalah aspek yang perlu Anda upayakan saat mengoptimasi website.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9292175" y="9337704"/>
            <a:ext cx="316218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 Bold"/>
              </a:rPr>
              <a:t>8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471887" y="9290079"/>
            <a:ext cx="5216170" cy="56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grandir"/>
              </a:rPr>
              <a:t>Menaikkan Kecepatan Website </a:t>
            </a:r>
          </a:p>
        </p:txBody>
      </p:sp>
      <p:pic>
        <p:nvPicPr>
          <p:cNvPr name="Picture 70" id="7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2319" y="8836139"/>
            <a:ext cx="1222255" cy="866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172" y="3038490"/>
            <a:ext cx="6516140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210 8비트 R"/>
              </a:rPr>
              <a:t>Implementasi SEO pada Wordpress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681574" y="578892"/>
            <a:ext cx="7973317" cy="940520"/>
            <a:chOff x="0" y="0"/>
            <a:chExt cx="10631089" cy="125402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</a:rPr>
                <a:t>Instalasi Plugin SEO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81574" y="2145701"/>
            <a:ext cx="7973317" cy="940520"/>
            <a:chOff x="0" y="0"/>
            <a:chExt cx="10631089" cy="125402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</a:rPr>
                <a:t>Optimasi Permalink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681574" y="3712510"/>
            <a:ext cx="7973317" cy="940520"/>
            <a:chOff x="0" y="0"/>
            <a:chExt cx="10631089" cy="125402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</a:rPr>
                <a:t>Aktifkan Breadcrumb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681574" y="5279319"/>
            <a:ext cx="7973317" cy="940520"/>
            <a:chOff x="0" y="0"/>
            <a:chExt cx="10631089" cy="1254027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4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</a:rPr>
                <a:t>Gunakan Heading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rot="-5407957">
            <a:off x="1990930" y="5133975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0" id="40"/>
          <p:cNvGrpSpPr/>
          <p:nvPr/>
        </p:nvGrpSpPr>
        <p:grpSpPr>
          <a:xfrm rot="0">
            <a:off x="8681574" y="6750971"/>
            <a:ext cx="7973317" cy="940520"/>
            <a:chOff x="0" y="0"/>
            <a:chExt cx="10631089" cy="1254027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4" id="44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"/>
                </a:rPr>
                <a:t>5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</a:rPr>
                <a:t>Masukan Kata Kunci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8681574" y="8317780"/>
            <a:ext cx="7973317" cy="940520"/>
            <a:chOff x="0" y="0"/>
            <a:chExt cx="10631089" cy="1254027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51" id="51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3" id="53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54" id="54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6" id="56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"/>
                </a:rPr>
                <a:t>6</a:t>
              </a:r>
            </a:p>
          </p:txBody>
        </p:sp>
        <p:sp>
          <p:nvSpPr>
            <p:cNvPr name="TextBox 57" id="57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grandir"/>
                </a:rPr>
                <a:t>Gunakan Kategori dan Tag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8464">
            <a:off x="4078563" y="5326353"/>
            <a:ext cx="1066223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389903" y="1135727"/>
            <a:ext cx="2044315" cy="940520"/>
            <a:chOff x="0" y="0"/>
            <a:chExt cx="4215241" cy="1939290"/>
          </a:xfrm>
        </p:grpSpPr>
        <p:sp>
          <p:nvSpPr>
            <p:cNvPr name="Freeform 4" id="4"/>
            <p:cNvSpPr/>
            <p:nvPr/>
          </p:nvSpPr>
          <p:spPr>
            <a:xfrm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56945"/>
                  </a:cubicBezTo>
                  <a:lnTo>
                    <a:pt x="4189840" y="956945"/>
                  </a:ln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5" y="1939290"/>
                    <a:pt x="4215240" y="1504315"/>
                    <a:pt x="4215240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389903" y="3529744"/>
            <a:ext cx="2044315" cy="940520"/>
            <a:chOff x="0" y="0"/>
            <a:chExt cx="4215241" cy="1939290"/>
          </a:xfrm>
        </p:grpSpPr>
        <p:sp>
          <p:nvSpPr>
            <p:cNvPr name="Freeform 7" id="7"/>
            <p:cNvSpPr/>
            <p:nvPr/>
          </p:nvSpPr>
          <p:spPr>
            <a:xfrm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56945"/>
                  </a:cubicBezTo>
                  <a:lnTo>
                    <a:pt x="4189840" y="956945"/>
                  </a:ln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5" y="1939290"/>
                    <a:pt x="4215240" y="1504315"/>
                    <a:pt x="4215240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389903" y="5923762"/>
            <a:ext cx="2044315" cy="940520"/>
            <a:chOff x="0" y="0"/>
            <a:chExt cx="4215241" cy="1939290"/>
          </a:xfrm>
        </p:grpSpPr>
        <p:sp>
          <p:nvSpPr>
            <p:cNvPr name="Freeform 10" id="10"/>
            <p:cNvSpPr/>
            <p:nvPr/>
          </p:nvSpPr>
          <p:spPr>
            <a:xfrm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56945"/>
                  </a:cubicBezTo>
                  <a:lnTo>
                    <a:pt x="4189840" y="956945"/>
                  </a:ln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5" y="1939290"/>
                    <a:pt x="4215240" y="1504315"/>
                    <a:pt x="4215240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389903" y="8317780"/>
            <a:ext cx="2044315" cy="940520"/>
            <a:chOff x="0" y="0"/>
            <a:chExt cx="4215241" cy="1939290"/>
          </a:xfrm>
        </p:grpSpPr>
        <p:sp>
          <p:nvSpPr>
            <p:cNvPr name="Freeform 13" id="13"/>
            <p:cNvSpPr/>
            <p:nvPr/>
          </p:nvSpPr>
          <p:spPr>
            <a:xfrm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56945"/>
                  </a:cubicBezTo>
                  <a:lnTo>
                    <a:pt x="4189840" y="956945"/>
                  </a:ln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5" y="1939290"/>
                    <a:pt x="4215240" y="1504315"/>
                    <a:pt x="4215240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87192" y="1254437"/>
            <a:ext cx="7778126" cy="777812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340562" y="7355840"/>
            <a:ext cx="6738525" cy="7178677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028700" y="2933204"/>
            <a:ext cx="5956776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210 8비트 R Bold"/>
              </a:rPr>
              <a:t>MANFAAT SEO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37292" y="1288756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37292" y="3682774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37292" y="6076792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37292" y="8470809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63890" y="902835"/>
            <a:ext cx="6023302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Website menjadi ramai dengan pengunjung tertarget kata kunci yang tepat sasaran.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63890" y="3239703"/>
            <a:ext cx="5892552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Optimasi SEO ini secara tidak langsung meningkatkan pendapatan  sebagai publisher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63890" y="5507355"/>
            <a:ext cx="5446024" cy="1848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Optimasi SEO adalah investasi jangka panjang dalam membangun sebuah website baik untuk branding pribadi atau pun bisnis.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63890" y="8275388"/>
            <a:ext cx="4911179" cy="101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Website bisnis akan semakin berkembang dan maju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22844" y="9290118"/>
            <a:ext cx="1143364" cy="810749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577491" y="337751"/>
            <a:ext cx="4324468" cy="797976"/>
            <a:chOff x="0" y="0"/>
            <a:chExt cx="1138955" cy="210167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1138955" cy="210167"/>
            </a:xfrm>
            <a:custGeom>
              <a:avLst/>
              <a:gdLst/>
              <a:ahLst/>
              <a:cxnLst/>
              <a:rect r="r" b="b" t="t" l="l"/>
              <a:pathLst>
                <a:path h="210167" w="1138955">
                  <a:moveTo>
                    <a:pt x="105083" y="0"/>
                  </a:moveTo>
                  <a:lnTo>
                    <a:pt x="1033871" y="0"/>
                  </a:lnTo>
                  <a:cubicBezTo>
                    <a:pt x="1091907" y="0"/>
                    <a:pt x="1138955" y="47047"/>
                    <a:pt x="1138955" y="105083"/>
                  </a:cubicBezTo>
                  <a:lnTo>
                    <a:pt x="1138955" y="105083"/>
                  </a:lnTo>
                  <a:cubicBezTo>
                    <a:pt x="1138955" y="163119"/>
                    <a:pt x="1091907" y="210167"/>
                    <a:pt x="1033871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DBDB78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 u="sng">
                  <a:solidFill>
                    <a:srgbClr val="191919"/>
                  </a:solidFill>
                  <a:latin typeface="Telegraf"/>
                  <a:hlinkClick r:id="rId8" action="ppaction://hlinksldjump"/>
                </a:rPr>
                <a:t>Back to Agenda Page   </a:t>
              </a:r>
            </a:p>
          </p:txBody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8206" y="537104"/>
            <a:ext cx="212455" cy="3992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8464">
            <a:off x="4078563" y="5326353"/>
            <a:ext cx="1066223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389903" y="1135727"/>
            <a:ext cx="2044315" cy="940520"/>
            <a:chOff x="0" y="0"/>
            <a:chExt cx="4215241" cy="1939290"/>
          </a:xfrm>
        </p:grpSpPr>
        <p:sp>
          <p:nvSpPr>
            <p:cNvPr name="Freeform 4" id="4"/>
            <p:cNvSpPr/>
            <p:nvPr/>
          </p:nvSpPr>
          <p:spPr>
            <a:xfrm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56945"/>
                  </a:cubicBezTo>
                  <a:lnTo>
                    <a:pt x="4189840" y="956945"/>
                  </a:ln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5" y="1939290"/>
                    <a:pt x="4215240" y="1504315"/>
                    <a:pt x="4215240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389903" y="3529744"/>
            <a:ext cx="2044315" cy="940520"/>
            <a:chOff x="0" y="0"/>
            <a:chExt cx="4215241" cy="1939290"/>
          </a:xfrm>
        </p:grpSpPr>
        <p:sp>
          <p:nvSpPr>
            <p:cNvPr name="Freeform 7" id="7"/>
            <p:cNvSpPr/>
            <p:nvPr/>
          </p:nvSpPr>
          <p:spPr>
            <a:xfrm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56945"/>
                  </a:cubicBezTo>
                  <a:lnTo>
                    <a:pt x="4189840" y="956945"/>
                  </a:ln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5" y="1939290"/>
                    <a:pt x="4215240" y="1504315"/>
                    <a:pt x="4215240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389903" y="5923762"/>
            <a:ext cx="2044315" cy="940520"/>
            <a:chOff x="0" y="0"/>
            <a:chExt cx="4215241" cy="1939290"/>
          </a:xfrm>
        </p:grpSpPr>
        <p:sp>
          <p:nvSpPr>
            <p:cNvPr name="Freeform 10" id="10"/>
            <p:cNvSpPr/>
            <p:nvPr/>
          </p:nvSpPr>
          <p:spPr>
            <a:xfrm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56945"/>
                  </a:cubicBezTo>
                  <a:lnTo>
                    <a:pt x="4189840" y="956945"/>
                  </a:ln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5" y="1939290"/>
                    <a:pt x="4215240" y="1504315"/>
                    <a:pt x="4215240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389903" y="8317780"/>
            <a:ext cx="2044315" cy="940520"/>
            <a:chOff x="0" y="0"/>
            <a:chExt cx="4215241" cy="1939290"/>
          </a:xfrm>
        </p:grpSpPr>
        <p:sp>
          <p:nvSpPr>
            <p:cNvPr name="Freeform 13" id="13"/>
            <p:cNvSpPr/>
            <p:nvPr/>
          </p:nvSpPr>
          <p:spPr>
            <a:xfrm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56945"/>
                  </a:cubicBezTo>
                  <a:lnTo>
                    <a:pt x="4189840" y="956945"/>
                  </a:ln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5" y="1939290"/>
                    <a:pt x="4215240" y="1504315"/>
                    <a:pt x="4215240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87192" y="1254437"/>
            <a:ext cx="7778126" cy="777812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340562" y="7355840"/>
            <a:ext cx="6738525" cy="7178677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028700" y="2933204"/>
            <a:ext cx="5956776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210 8비트 R Bold"/>
              </a:rPr>
              <a:t>MANFAAT SEO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37292" y="1288756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37292" y="3682774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37292" y="6076792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37292" y="8470809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08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63890" y="902835"/>
            <a:ext cx="5446024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Penguasaan pencarian melalui SEO akan menjadikan penjualan produk akan semakin meningkat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63890" y="3258753"/>
            <a:ext cx="5446024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Bagi yang menjalankan program affiliate maka akan ada timbal balik ke website affiliate produk.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63890" y="5700395"/>
            <a:ext cx="5446024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Semakin mudah dicari, semakin besar peluang produk Anda dibeli oleh pasar.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63890" y="8275388"/>
            <a:ext cx="4911179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Cache penulusuran di Search Engine menjadi yang paling utama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77491" y="337751"/>
            <a:ext cx="4324468" cy="797976"/>
            <a:chOff x="0" y="0"/>
            <a:chExt cx="1138955" cy="210167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1138955" cy="210167"/>
            </a:xfrm>
            <a:custGeom>
              <a:avLst/>
              <a:gdLst/>
              <a:ahLst/>
              <a:cxnLst/>
              <a:rect r="r" b="b" t="t" l="l"/>
              <a:pathLst>
                <a:path h="210167" w="1138955">
                  <a:moveTo>
                    <a:pt x="105083" y="0"/>
                  </a:moveTo>
                  <a:lnTo>
                    <a:pt x="1033871" y="0"/>
                  </a:lnTo>
                  <a:cubicBezTo>
                    <a:pt x="1091907" y="0"/>
                    <a:pt x="1138955" y="47047"/>
                    <a:pt x="1138955" y="105083"/>
                  </a:cubicBezTo>
                  <a:lnTo>
                    <a:pt x="1138955" y="105083"/>
                  </a:lnTo>
                  <a:cubicBezTo>
                    <a:pt x="1138955" y="163119"/>
                    <a:pt x="1091907" y="210167"/>
                    <a:pt x="1033871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DBDB78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 u="sng">
                  <a:solidFill>
                    <a:srgbClr val="191919"/>
                  </a:solidFill>
                  <a:latin typeface="Telegraf"/>
                  <a:hlinkClick r:id="rId6" action="ppaction://hlinksldjump"/>
                </a:rPr>
                <a:t>Back to Agenda Page   </a:t>
              </a:r>
            </a:p>
          </p:txBody>
        </p:sp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8206" y="537104"/>
            <a:ext cx="212455" cy="3992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B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49216" y="6754074"/>
            <a:ext cx="7315200" cy="273987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809406" y="2029091"/>
            <a:ext cx="13390625" cy="6765615"/>
            <a:chOff x="0" y="0"/>
            <a:chExt cx="6349873" cy="3208274"/>
          </a:xfrm>
        </p:grpSpPr>
        <p:sp>
          <p:nvSpPr>
            <p:cNvPr name="Freeform 4" id="4"/>
            <p:cNvSpPr/>
            <p:nvPr/>
          </p:nvSpPr>
          <p:spPr>
            <a:xfrm>
              <a:off x="6350" y="6350"/>
              <a:ext cx="6337173" cy="3195574"/>
            </a:xfrm>
            <a:custGeom>
              <a:avLst/>
              <a:gdLst/>
              <a:ahLst/>
              <a:cxnLst/>
              <a:rect r="r" b="b" t="t" l="l"/>
              <a:pathLst>
                <a:path h="3195574" w="6337173">
                  <a:moveTo>
                    <a:pt x="6083173" y="3195574"/>
                  </a:moveTo>
                  <a:lnTo>
                    <a:pt x="254000" y="3195574"/>
                  </a:lnTo>
                  <a:cubicBezTo>
                    <a:pt x="113665" y="3195574"/>
                    <a:pt x="0" y="3081909"/>
                    <a:pt x="0" y="2941574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6083173" y="0"/>
                  </a:lnTo>
                  <a:cubicBezTo>
                    <a:pt x="6223508" y="0"/>
                    <a:pt x="6337173" y="113665"/>
                    <a:pt x="6337173" y="254000"/>
                  </a:cubicBezTo>
                  <a:lnTo>
                    <a:pt x="6337173" y="2941574"/>
                  </a:lnTo>
                  <a:cubicBezTo>
                    <a:pt x="6337173" y="3081782"/>
                    <a:pt x="6223381" y="3195574"/>
                    <a:pt x="6083173" y="3195574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6349873" cy="3208274"/>
            </a:xfrm>
            <a:custGeom>
              <a:avLst/>
              <a:gdLst/>
              <a:ahLst/>
              <a:cxnLst/>
              <a:rect r="r" b="b" t="t" l="l"/>
              <a:pathLst>
                <a:path h="3208274" w="6349873">
                  <a:moveTo>
                    <a:pt x="6089523" y="0"/>
                  </a:move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2947924"/>
                  </a:lnTo>
                  <a:cubicBezTo>
                    <a:pt x="0" y="3091434"/>
                    <a:pt x="116840" y="3208274"/>
                    <a:pt x="260350" y="3208274"/>
                  </a:cubicBezTo>
                  <a:lnTo>
                    <a:pt x="6089523" y="3208274"/>
                  </a:lnTo>
                  <a:cubicBezTo>
                    <a:pt x="6233033" y="3208274"/>
                    <a:pt x="6349873" y="3091434"/>
                    <a:pt x="6349873" y="2947924"/>
                  </a:cubicBezTo>
                  <a:lnTo>
                    <a:pt x="6349873" y="260350"/>
                  </a:lnTo>
                  <a:cubicBezTo>
                    <a:pt x="6349873" y="116840"/>
                    <a:pt x="6233033" y="0"/>
                    <a:pt x="6089523" y="0"/>
                  </a:cubicBezTo>
                  <a:close/>
                  <a:moveTo>
                    <a:pt x="260350" y="12700"/>
                  </a:moveTo>
                  <a:lnTo>
                    <a:pt x="6089523" y="12700"/>
                  </a:lnTo>
                  <a:cubicBezTo>
                    <a:pt x="6226048" y="12700"/>
                    <a:pt x="6337173" y="123825"/>
                    <a:pt x="6337173" y="260350"/>
                  </a:cubicBezTo>
                  <a:lnTo>
                    <a:pt x="6337173" y="599440"/>
                  </a:lnTo>
                  <a:lnTo>
                    <a:pt x="12700" y="599440"/>
                  </a:ln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close/>
                  <a:moveTo>
                    <a:pt x="12700" y="2947924"/>
                  </a:moveTo>
                  <a:lnTo>
                    <a:pt x="12700" y="612140"/>
                  </a:lnTo>
                  <a:lnTo>
                    <a:pt x="5737606" y="612140"/>
                  </a:lnTo>
                  <a:lnTo>
                    <a:pt x="5737606" y="3195574"/>
                  </a:lnTo>
                  <a:lnTo>
                    <a:pt x="260350" y="3195574"/>
                  </a:lnTo>
                  <a:cubicBezTo>
                    <a:pt x="123825" y="3195574"/>
                    <a:pt x="12700" y="3084449"/>
                    <a:pt x="12700" y="2947924"/>
                  </a:cubicBezTo>
                  <a:close/>
                  <a:moveTo>
                    <a:pt x="6089523" y="3195574"/>
                  </a:moveTo>
                  <a:lnTo>
                    <a:pt x="5750433" y="3195574"/>
                  </a:lnTo>
                  <a:lnTo>
                    <a:pt x="5750433" y="612140"/>
                  </a:lnTo>
                  <a:lnTo>
                    <a:pt x="6337173" y="612140"/>
                  </a:lnTo>
                  <a:lnTo>
                    <a:pt x="6337173" y="2947924"/>
                  </a:lnTo>
                  <a:cubicBezTo>
                    <a:pt x="6337173" y="3084449"/>
                    <a:pt x="6226048" y="3195574"/>
                    <a:pt x="6089523" y="319557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0"/>
          <a:ext cx="17259300" cy="1155115"/>
        </p:xfrm>
        <a:graphic>
          <a:graphicData uri="http://schemas.openxmlformats.org/drawingml/2006/table">
            <a:tbl>
              <a:tblPr/>
              <a:tblGrid>
                <a:gridCol w="4480442"/>
                <a:gridCol w="10261260"/>
                <a:gridCol w="2517598"/>
              </a:tblGrid>
              <a:tr h="11551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3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Telegraf Bold"/>
                        </a:rPr>
                        <a:t>            SAMPULKREATIV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5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Telegraf"/>
                        </a:rPr>
                        <a:t>Januari-2023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7658386" y="291280"/>
            <a:ext cx="5683839" cy="572555"/>
            <a:chOff x="0" y="0"/>
            <a:chExt cx="1496978" cy="150796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496978" cy="150796"/>
            </a:xfrm>
            <a:custGeom>
              <a:avLst/>
              <a:gdLst/>
              <a:ahLst/>
              <a:cxnLst/>
              <a:rect r="r" b="b" t="t" l="l"/>
              <a:pathLst>
                <a:path h="150796" w="1496978">
                  <a:moveTo>
                    <a:pt x="40863" y="0"/>
                  </a:moveTo>
                  <a:lnTo>
                    <a:pt x="1456115" y="0"/>
                  </a:lnTo>
                  <a:cubicBezTo>
                    <a:pt x="1478683" y="0"/>
                    <a:pt x="1496978" y="18295"/>
                    <a:pt x="1496978" y="40863"/>
                  </a:cubicBezTo>
                  <a:lnTo>
                    <a:pt x="1496978" y="109934"/>
                  </a:lnTo>
                  <a:cubicBezTo>
                    <a:pt x="1496978" y="132501"/>
                    <a:pt x="1478683" y="150796"/>
                    <a:pt x="1456115" y="150796"/>
                  </a:cubicBezTo>
                  <a:lnTo>
                    <a:pt x="40863" y="150796"/>
                  </a:lnTo>
                  <a:cubicBezTo>
                    <a:pt x="18295" y="150796"/>
                    <a:pt x="0" y="132501"/>
                    <a:pt x="0" y="109934"/>
                  </a:cubicBezTo>
                  <a:lnTo>
                    <a:pt x="0" y="40863"/>
                  </a:lnTo>
                  <a:cubicBezTo>
                    <a:pt x="0" y="18295"/>
                    <a:pt x="18295" y="0"/>
                    <a:pt x="40863" y="0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191919"/>
                  </a:solidFill>
                  <a:latin typeface="Telegraf"/>
                </a:rPr>
                <a:t>          </a:t>
              </a:r>
              <a:r>
                <a:rPr lang="en-US" sz="1599">
                  <a:solidFill>
                    <a:srgbClr val="191919"/>
                  </a:solidFill>
                  <a:latin typeface="Telegraf"/>
                </a:rPr>
                <a:t>This presentation is optimized for whiteboard use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53147" y="431010"/>
            <a:ext cx="293094" cy="293094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-362607" y="-197069"/>
            <a:ext cx="1391307" cy="10712669"/>
            <a:chOff x="0" y="0"/>
            <a:chExt cx="366435" cy="2821444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66435" cy="2821444"/>
            </a:xfrm>
            <a:custGeom>
              <a:avLst/>
              <a:gdLst/>
              <a:ahLst/>
              <a:cxnLst/>
              <a:rect r="r" b="b" t="t" l="l"/>
              <a:pathLst>
                <a:path h="2821444" w="366435">
                  <a:moveTo>
                    <a:pt x="0" y="0"/>
                  </a:moveTo>
                  <a:lnTo>
                    <a:pt x="366435" y="0"/>
                  </a:lnTo>
                  <a:lnTo>
                    <a:pt x="366435" y="2821444"/>
                  </a:lnTo>
                  <a:lnTo>
                    <a:pt x="0" y="2821444"/>
                  </a:lnTo>
                  <a:close/>
                </a:path>
              </a:pathLst>
            </a:custGeom>
            <a:solidFill>
              <a:srgbClr val="DBDB78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1484" t="0" r="0" b="0"/>
          <a:stretch>
            <a:fillRect/>
          </a:stretch>
        </p:blipFill>
        <p:spPr>
          <a:xfrm flipH="false" flipV="false" rot="0">
            <a:off x="285422" y="363765"/>
            <a:ext cx="429877" cy="427585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2640195" y="8395718"/>
            <a:ext cx="6503805" cy="1015543"/>
            <a:chOff x="0" y="0"/>
            <a:chExt cx="1712936" cy="267468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712936" cy="267468"/>
            </a:xfrm>
            <a:custGeom>
              <a:avLst/>
              <a:gdLst/>
              <a:ahLst/>
              <a:cxnLst/>
              <a:rect r="r" b="b" t="t" l="l"/>
              <a:pathLst>
                <a:path h="267468" w="1712936">
                  <a:moveTo>
                    <a:pt x="28569" y="0"/>
                  </a:moveTo>
                  <a:lnTo>
                    <a:pt x="1684368" y="0"/>
                  </a:lnTo>
                  <a:cubicBezTo>
                    <a:pt x="1700146" y="0"/>
                    <a:pt x="1712936" y="12791"/>
                    <a:pt x="1712936" y="28569"/>
                  </a:cubicBezTo>
                  <a:lnTo>
                    <a:pt x="1712936" y="238899"/>
                  </a:lnTo>
                  <a:cubicBezTo>
                    <a:pt x="1712936" y="254677"/>
                    <a:pt x="1700146" y="267468"/>
                    <a:pt x="1684368" y="267468"/>
                  </a:cubicBezTo>
                  <a:lnTo>
                    <a:pt x="28569" y="267468"/>
                  </a:lnTo>
                  <a:cubicBezTo>
                    <a:pt x="12791" y="267468"/>
                    <a:pt x="0" y="254677"/>
                    <a:pt x="0" y="238899"/>
                  </a:cubicBezTo>
                  <a:lnTo>
                    <a:pt x="0" y="28569"/>
                  </a:lnTo>
                  <a:cubicBezTo>
                    <a:pt x="0" y="12791"/>
                    <a:pt x="12791" y="0"/>
                    <a:pt x="28569" y="0"/>
                  </a:cubicBezTo>
                  <a:close/>
                </a:path>
              </a:pathLst>
            </a:custGeom>
            <a:solidFill>
              <a:srgbClr val="FB8B62"/>
            </a:solidFill>
            <a:ln w="19050">
              <a:solidFill>
                <a:srgbClr val="191919"/>
              </a:solidFill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</a:rPr>
                <a:t>MENGENAL LEBIH JAUH DENGAN TEMPLATE WORDPRESS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97458" y="2492366"/>
            <a:ext cx="1483580" cy="388428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2792416" y="3906099"/>
            <a:ext cx="1828800" cy="1828800"/>
            <a:chOff x="0" y="0"/>
            <a:chExt cx="3251200" cy="325120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325120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3225800"/>
                  </a:lnTo>
                  <a:cubicBezTo>
                    <a:pt x="0" y="3239833"/>
                    <a:pt x="11372" y="3251200"/>
                    <a:pt x="25400" y="3251200"/>
                  </a:cubicBezTo>
                  <a:lnTo>
                    <a:pt x="3225800" y="3251200"/>
                  </a:lnTo>
                  <a:cubicBezTo>
                    <a:pt x="3239833" y="3251200"/>
                    <a:pt x="3251200" y="3239833"/>
                    <a:pt x="3251200" y="3225800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52400" y="215900"/>
              <a:ext cx="2946400" cy="278130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>
                <a:lnSpc>
                  <a:spcPts val="154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621216" y="6159080"/>
            <a:ext cx="1828800" cy="1828800"/>
            <a:chOff x="0" y="0"/>
            <a:chExt cx="3251200" cy="325120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325120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3225800"/>
                  </a:lnTo>
                  <a:cubicBezTo>
                    <a:pt x="0" y="3239833"/>
                    <a:pt x="11372" y="3251200"/>
                    <a:pt x="25400" y="3251200"/>
                  </a:cubicBezTo>
                  <a:lnTo>
                    <a:pt x="3225800" y="3251200"/>
                  </a:lnTo>
                  <a:cubicBezTo>
                    <a:pt x="3239833" y="3251200"/>
                    <a:pt x="3251200" y="3239833"/>
                    <a:pt x="3251200" y="3225800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52400" y="215900"/>
              <a:ext cx="2946400" cy="278130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>
                <a:lnSpc>
                  <a:spcPts val="1540"/>
                </a:lnSpc>
              </a:pP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81081" y="4116336"/>
            <a:ext cx="544126" cy="704163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8935" y="363765"/>
            <a:ext cx="549467" cy="427585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0625" y="2100616"/>
            <a:ext cx="468675" cy="783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6325" y="6404189"/>
            <a:ext cx="1338581" cy="1338581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2410826" y="4057579"/>
            <a:ext cx="10152221" cy="357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91"/>
              </a:lnSpc>
            </a:pPr>
            <a:r>
              <a:rPr lang="en-US" sz="8537">
                <a:solidFill>
                  <a:srgbClr val="191919"/>
                </a:solidFill>
                <a:latin typeface="210 8비트 R"/>
              </a:rPr>
              <a:t>DESIGN TEMPLATE WORDPRESS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DAFXO0yIMXw</dc:identifier>
  <dcterms:modified xsi:type="dcterms:W3CDTF">2011-08-01T06:04:30Z</dcterms:modified>
  <cp:revision>1</cp:revision>
  <dc:title>Yellow Green Orange Pastel Blue Simple Brainstorm Sleek Digitalism Whiteboard Presentation</dc:title>
</cp:coreProperties>
</file>