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ocalhost:8080/1.tx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vertx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466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Vert.x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1469168"/>
            <a:ext cx="7772400" cy="235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Многоязычность(</a:t>
            </a: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JavaScript, Ruby, Groovy, Java or Python</a:t>
            </a:r>
            <a:r>
              <a:rPr b="1"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Мощная модульная система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Простая реализация многопоточности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Простая интегрируемость в существующие Java приложения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Качественная документация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84600" y="451975"/>
            <a:ext cx="8835599" cy="3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public class AuditVerticle extends Verticle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public void start()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// Let's register ourselves as a listener to Server notifications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</a:t>
            </a:r>
            <a:r>
              <a:rPr b="1" lang="ru">
                <a:solidFill>
                  <a:srgbClr val="FF0000"/>
                </a:solidFill>
              </a:rPr>
              <a:t>EventBus eb = vertx.eventBus();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Handler&lt;Message&gt; auditHandler = new Handler&lt;Message&gt;()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  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  public void handle(Message message)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      Logger logger = container.logger();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      </a:t>
            </a:r>
            <a:r>
              <a:rPr b="1" lang="ru">
                <a:solidFill>
                  <a:srgbClr val="FF0000"/>
                </a:solidFill>
              </a:rPr>
              <a:t>logger.info( "AuditVerticle here, someone requested resource: " + message.body()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</a:t>
            </a:r>
            <a:r>
              <a:rPr b="1" lang="ru">
                <a:solidFill>
                  <a:srgbClr val="FF0000"/>
                </a:solidFill>
              </a:rPr>
              <a:t>eb.registerHandler( "Server.announcements", auditHandler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3114300" y="31850"/>
            <a:ext cx="2915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sz="2000">
                <a:solidFill>
                  <a:schemeClr val="dk1"/>
                </a:solidFill>
              </a:rPr>
              <a:t>AuditVerticle.java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80100" y="4061325"/>
            <a:ext cx="8670000" cy="9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Output: (</a:t>
            </a:r>
            <a:r>
              <a:rPr lang="ru" sz="1100" u="sng">
                <a:solidFill>
                  <a:schemeClr val="hlink"/>
                </a:solidFill>
                <a:hlinkClick r:id="rId3"/>
              </a:rPr>
              <a:t>http://localhost:8080/1.txt</a:t>
            </a:r>
            <a:r>
              <a:rPr lang="ru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0000FF"/>
                </a:solidFill>
              </a:rPr>
              <a:t>AuditVerticle here, someone requested resource: We received a request for resource: /1.txt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23850" y="38200"/>
            <a:ext cx="7829699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ru" sz="3000">
                <a:highlight>
                  <a:srgbClr val="FFFFFF"/>
                </a:highlight>
              </a:rPr>
              <a:t>Point-to-point messaging example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90975" y="1037600"/>
            <a:ext cx="8555399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public class Server2 extends Verticle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public void </a:t>
            </a:r>
            <a:r>
              <a:rPr b="1" lang="ru" sz="1000">
                <a:solidFill>
                  <a:srgbClr val="FF0000"/>
                </a:solidFill>
              </a:rPr>
              <a:t>start</a:t>
            </a:r>
            <a:r>
              <a:rPr lang="ru" sz="1000"/>
              <a:t>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</a:t>
            </a:r>
            <a:r>
              <a:rPr b="1" lang="ru" sz="1000">
                <a:solidFill>
                  <a:srgbClr val="FF0000"/>
                </a:solidFill>
              </a:rPr>
              <a:t>container.deployWorkerVerticle("MyWorkerVerticle.java");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vertx.createHttpServer().requestHandler(new Handler&lt;HttpServerRequest&gt;()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public void handle(final HttpServerRequest req)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// Set a shared variable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</a:t>
            </a:r>
            <a:r>
              <a:rPr b="1" lang="ru" sz="1000">
                <a:solidFill>
                  <a:srgbClr val="FF0000"/>
                </a:solidFill>
              </a:rPr>
              <a:t>ConcurrentMap&lt;String, String&gt; map = vertx.sharedData().getMap("mymap");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map.put("mykey", "myvalue");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// Let's send a message to a worker verticle and wait for it to respond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EventBus eb = vertx.eventBus();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</a:t>
            </a:r>
            <a:r>
              <a:rPr b="1" lang="ru" sz="1000">
                <a:solidFill>
                  <a:srgbClr val="FF0000"/>
                </a:solidFill>
              </a:rPr>
              <a:t>eb.send("</a:t>
            </a:r>
            <a:r>
              <a:rPr b="1" lang="ru" sz="1000" u="sng">
                <a:solidFill>
                  <a:srgbClr val="FF0000"/>
                </a:solidFill>
              </a:rPr>
              <a:t>request.worker</a:t>
            </a:r>
            <a:r>
              <a:rPr b="1" lang="ru" sz="1000">
                <a:solidFill>
                  <a:srgbClr val="FF0000"/>
                </a:solidFill>
              </a:rPr>
              <a:t>", req.path(), new Handler&lt;Message&lt;String&gt;&gt;()</a:t>
            </a:r>
            <a:r>
              <a:rPr lang="ru" sz="1000"/>
              <a:t>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    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    public void handle(Message&lt;String&gt; message)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        Logger logger = container.logger();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        logger.info( "Received a reply from our worker: " + message.body()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        req.response().headers().set("Content-Length", Integer.toString(message.body().length()));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        req.response().write(</a:t>
            </a:r>
            <a:r>
              <a:rPr b="1" lang="ru" sz="1000">
                <a:solidFill>
                  <a:srgbClr val="FF0000"/>
                </a:solidFill>
              </a:rPr>
              <a:t>message.body()</a:t>
            </a:r>
            <a:r>
              <a:rPr lang="ru" sz="1000"/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}).listen(8080);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99" name="Shape 99"/>
          <p:cNvSpPr txBox="1"/>
          <p:nvPr/>
        </p:nvSpPr>
        <p:spPr>
          <a:xfrm>
            <a:off x="2457175" y="681125"/>
            <a:ext cx="4035899" cy="35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ru"/>
              <a:t>Server2.java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35525" y="630200"/>
            <a:ext cx="8689199" cy="4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public class MyWorkerVerticle extends Verticle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public void </a:t>
            </a:r>
            <a:r>
              <a:rPr b="1" lang="ru" sz="1200">
                <a:solidFill>
                  <a:srgbClr val="FF0000"/>
                </a:solidFill>
              </a:rPr>
              <a:t>start</a:t>
            </a:r>
            <a:r>
              <a:rPr lang="ru" sz="1200"/>
              <a:t>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// Register a listener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</a:t>
            </a:r>
            <a:r>
              <a:rPr lang="ru" sz="1200">
                <a:solidFill>
                  <a:srgbClr val="FF0000"/>
                </a:solidFill>
              </a:rPr>
              <a:t>EventBus eb = vertx.eventBus();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Handler&lt;Message&gt; workerHandler = new Handler&lt;Message&gt;()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    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    public void handle(Message message)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        Logger logger = container.logger();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        </a:t>
            </a:r>
            <a:r>
              <a:rPr b="1" lang="ru" sz="1200">
                <a:solidFill>
                  <a:srgbClr val="FF0000"/>
                </a:solidFill>
              </a:rPr>
              <a:t>logger.info( "MyWorkerVerticle just received a request for: " + message.body()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        // Examine our shared map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        </a:t>
            </a:r>
            <a:r>
              <a:rPr b="1" lang="ru" sz="1200">
                <a:solidFill>
                  <a:srgbClr val="FF0000"/>
                </a:solidFill>
              </a:rPr>
              <a:t>ConcurrentMap&lt;String, String&gt; map = vertx.sharedData().getMap("mymap");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        logger.info( "Shared data: " + map.get( "mykey" )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        </a:t>
            </a:r>
            <a:r>
              <a:rPr b="1" lang="ru" sz="1200">
                <a:solidFill>
                  <a:srgbClr val="FF0000"/>
                </a:solidFill>
              </a:rPr>
              <a:t>message.reply</a:t>
            </a:r>
            <a:r>
              <a:rPr lang="ru" sz="1200"/>
              <a:t>( "&lt;html&gt;&lt;head&gt;&lt;title&gt;Worker Response&lt;/title&gt;&lt;/head&gt;&lt;body&gt;Hello, from the worker verticle&lt;/body&gt;&lt;/html&gt;"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    </a:t>
            </a:r>
            <a:r>
              <a:rPr b="1" lang="ru" sz="1200">
                <a:solidFill>
                  <a:srgbClr val="FF0000"/>
                </a:solidFill>
              </a:rPr>
              <a:t>eb.registerHandler</a:t>
            </a:r>
            <a:r>
              <a:rPr lang="ru" sz="1200"/>
              <a:t>( "request.worker", workerHandler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05" name="Shape 105"/>
          <p:cNvSpPr txBox="1"/>
          <p:nvPr/>
        </p:nvSpPr>
        <p:spPr>
          <a:xfrm>
            <a:off x="2208875" y="216425"/>
            <a:ext cx="4055099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ru" sz="1200">
                <a:solidFill>
                  <a:schemeClr val="dk1"/>
                </a:solidFill>
              </a:rPr>
              <a:t>MyWorkerVerticle.java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29175" y="318275"/>
            <a:ext cx="8657399" cy="3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Output: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MyWorkerVerticle just received a request for: /1.txt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Shared data: myvalue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Received a reply from our worker: &lt;html&gt;&lt;head&gt;&lt;title&gt;Worker Response&lt;/title&gt;&lt;/head&gt;&lt;body&gt;Hello, from the worker verticle&lt;/body&gt;&lt;/html&gt;</a:t>
            </a:r>
            <a:r>
              <a:rPr lang="ru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ru"/>
              <a:t>Официальная документация:</a:t>
            </a:r>
          </a:p>
          <a:p>
            <a:pPr>
              <a:spcBef>
                <a:spcPts val="0"/>
              </a:spcBef>
              <a:buNone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http://vertx.io/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1466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</a:rPr>
              <a:t>Verticle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329250" y="1306475"/>
            <a:ext cx="84729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2800"/>
              <a:t>Server.java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271950" y="1803000"/>
            <a:ext cx="8600099" cy="318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import org.vertx.java.core.</a:t>
            </a:r>
            <a:r>
              <a:rPr b="1" lang="ru"/>
              <a:t>Handler</a:t>
            </a:r>
            <a:r>
              <a:rPr lang="ru"/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import org.vertx.java.core.http.</a:t>
            </a:r>
            <a:r>
              <a:rPr b="1" lang="ru"/>
              <a:t>HttpServerRequest</a:t>
            </a:r>
            <a:r>
              <a:rPr lang="ru"/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import org.vertx.java.platform.</a:t>
            </a:r>
            <a:r>
              <a:rPr b="1" lang="ru"/>
              <a:t>Verticle</a:t>
            </a:r>
            <a:r>
              <a:rPr lang="ru"/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public class Server extends </a:t>
            </a:r>
            <a:r>
              <a:rPr b="1" lang="ru"/>
              <a:t>Verticle</a:t>
            </a:r>
            <a:r>
              <a:rPr lang="ru"/>
              <a:t>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public void </a:t>
            </a:r>
            <a:r>
              <a:rPr b="1" lang="ru"/>
              <a:t>start</a:t>
            </a:r>
            <a:r>
              <a:rPr lang="ru"/>
              <a:t>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</a:t>
            </a:r>
            <a:r>
              <a:rPr b="1" lang="ru">
                <a:solidFill>
                  <a:srgbClr val="FF0000"/>
                </a:solidFill>
              </a:rPr>
              <a:t>vertx</a:t>
            </a:r>
            <a:r>
              <a:rPr lang="ru"/>
              <a:t>.</a:t>
            </a:r>
            <a:r>
              <a:rPr b="1" lang="ru"/>
              <a:t>createHttpServer</a:t>
            </a:r>
            <a:r>
              <a:rPr lang="ru"/>
              <a:t>().</a:t>
            </a:r>
            <a:r>
              <a:rPr b="1" lang="ru"/>
              <a:t>requestHandler</a:t>
            </a:r>
            <a:r>
              <a:rPr lang="ru"/>
              <a:t>(new Handler&lt;</a:t>
            </a:r>
            <a:r>
              <a:rPr b="1" lang="ru"/>
              <a:t>HttpServerRequest</a:t>
            </a:r>
            <a:r>
              <a:rPr lang="ru"/>
              <a:t>&gt;()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    public void handle(</a:t>
            </a:r>
            <a:r>
              <a:rPr b="1" lang="ru"/>
              <a:t>HttpServerRequest</a:t>
            </a:r>
            <a:r>
              <a:rPr lang="ru"/>
              <a:t> req)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        String file = req.path().equals("/") ? "index.html" : req.path();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        req.response().sendFile("webroot/" + file);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}).listen(8080);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0" y="942250"/>
            <a:ext cx="4456624" cy="35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050" y="997100"/>
            <a:ext cx="4113724" cy="35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82750" y="82750"/>
            <a:ext cx="8956500" cy="49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sz="4800">
                <a:solidFill>
                  <a:schemeClr val="dk1"/>
                </a:solidFill>
              </a:rPr>
              <a:t>Vert.x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1466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Core API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685800" y="1144524"/>
            <a:ext cx="7772400" cy="392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TCP/SSL servers and clients</a:t>
            </a: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HTTP/HTTPS servers and clients</a:t>
            </a: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WebSockets servers and clients</a:t>
            </a: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distributed event bus</a:t>
            </a: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Periodic and one-off timers</a:t>
            </a: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Buffers</a:t>
            </a: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Flow control</a:t>
            </a: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File-system access</a:t>
            </a: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Shared map and sets</a:t>
            </a: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Accessing configuration</a:t>
            </a: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SockJS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15324" cy="47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004025" y="1776025"/>
            <a:ext cx="47487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2800"/>
              <a:t>Vert.x Project Structure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413775" y="725700"/>
            <a:ext cx="8600099" cy="318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import org.vertx.java.core.</a:t>
            </a:r>
            <a:r>
              <a:rPr b="1" lang="ru"/>
              <a:t>Handler</a:t>
            </a:r>
            <a:r>
              <a:rPr lang="ru"/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import org.vertx.java.core.http.</a:t>
            </a:r>
            <a:r>
              <a:rPr b="1" lang="ru"/>
              <a:t>HttpServerRequest</a:t>
            </a:r>
            <a:r>
              <a:rPr lang="ru"/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import org.vertx.java.platform.</a:t>
            </a:r>
            <a:r>
              <a:rPr b="1" lang="ru"/>
              <a:t>Verticle</a:t>
            </a:r>
            <a:r>
              <a:rPr lang="ru"/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public class Server extends </a:t>
            </a:r>
            <a:r>
              <a:rPr b="1" lang="ru"/>
              <a:t>Verticle</a:t>
            </a:r>
            <a:r>
              <a:rPr lang="ru"/>
              <a:t>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public void </a:t>
            </a:r>
            <a:r>
              <a:rPr b="1" lang="ru"/>
              <a:t>start</a:t>
            </a:r>
            <a:r>
              <a:rPr lang="ru"/>
              <a:t>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</a:t>
            </a:r>
            <a:r>
              <a:rPr b="1" lang="ru">
                <a:solidFill>
                  <a:srgbClr val="FF0000"/>
                </a:solidFill>
              </a:rPr>
              <a:t>vertx</a:t>
            </a:r>
            <a:r>
              <a:rPr lang="ru"/>
              <a:t>.</a:t>
            </a:r>
            <a:r>
              <a:rPr b="1" lang="ru"/>
              <a:t>createHttpServer</a:t>
            </a:r>
            <a:r>
              <a:rPr lang="ru"/>
              <a:t>().</a:t>
            </a:r>
            <a:r>
              <a:rPr b="1" lang="ru"/>
              <a:t>requestHandler</a:t>
            </a:r>
            <a:r>
              <a:rPr lang="ru"/>
              <a:t>(new Handler&lt;</a:t>
            </a:r>
            <a:r>
              <a:rPr b="1" lang="ru"/>
              <a:t>HttpServerRequest</a:t>
            </a:r>
            <a:r>
              <a:rPr lang="ru"/>
              <a:t>&gt;()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    public void handle(</a:t>
            </a:r>
            <a:r>
              <a:rPr b="1" lang="ru"/>
              <a:t>HttpServerRequest</a:t>
            </a:r>
            <a:r>
              <a:rPr lang="ru"/>
              <a:t> req)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        String file = req.path().equals("/") ? "index.html" : req.path();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        req.response().sendFile("webroot/" + file);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    }).listen(8080);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471075" y="229175"/>
            <a:ext cx="84729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ru" sz="2800"/>
              <a:t>Server.java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13775" y="4074050"/>
            <a:ext cx="3666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ru" sz="1800">
                <a:solidFill>
                  <a:srgbClr val="FF0000"/>
                </a:solidFill>
                <a:highlight>
                  <a:srgbClr val="F7F7F9"/>
                </a:highlight>
              </a:rPr>
              <a:t>vertx run server.java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subTitle"/>
          </p:nvPr>
        </p:nvSpPr>
        <p:spPr>
          <a:xfrm>
            <a:off x="685800" y="1668725"/>
            <a:ext cx="7772400" cy="240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b="1" lang="ru" sz="2800">
                <a:solidFill>
                  <a:srgbClr val="000000"/>
                </a:solidFill>
                <a:highlight>
                  <a:srgbClr val="FFFFFF"/>
                </a:highlight>
              </a:rPr>
              <a:t>publish/subscribe</a:t>
            </a:r>
          </a:p>
          <a:p>
            <a:pPr indent="-4064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b="1" lang="ru" sz="2800">
                <a:solidFill>
                  <a:srgbClr val="000000"/>
                </a:solidFill>
                <a:highlight>
                  <a:srgbClr val="FFFFFF"/>
                </a:highlight>
              </a:rPr>
              <a:t>point-to-point</a:t>
            </a:r>
          </a:p>
          <a:p>
            <a:pPr indent="-4064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b="1" lang="ru" sz="2800">
                <a:solidFill>
                  <a:srgbClr val="000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EventBus eb = vertx.eventBus();</a:t>
            </a:r>
          </a:p>
          <a:p>
            <a:pPr indent="-4064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b="1" lang="ru" sz="2800">
                <a:solidFill>
                  <a:srgbClr val="000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eb.publish(“test.address”,”msg”)</a:t>
            </a:r>
          </a:p>
          <a:p>
            <a:pPr indent="-406400" lvl="0" marL="457200" algn="l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b="1" lang="ru" sz="2800">
                <a:solidFill>
                  <a:schemeClr val="dk1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eb.send(“test.address”,”msg”)</a:t>
            </a:r>
          </a:p>
        </p:txBody>
      </p:sp>
      <p:sp>
        <p:nvSpPr>
          <p:cNvPr id="70" name="Shape 70"/>
          <p:cNvSpPr txBox="1"/>
          <p:nvPr>
            <p:ph type="ctrTitle"/>
          </p:nvPr>
        </p:nvSpPr>
        <p:spPr>
          <a:xfrm>
            <a:off x="630950" y="1576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</a:rPr>
              <a:t>Messaging with Vert.x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4384350" y="1448800"/>
            <a:ext cx="40935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2800">
                <a:solidFill>
                  <a:srgbClr val="16161D"/>
                </a:solidFill>
                <a:highlight>
                  <a:srgbClr val="FFFFFF"/>
                </a:highlight>
              </a:rPr>
              <a:t>publish/subscribe messaging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825450" y="4134550"/>
            <a:ext cx="30000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2800">
                <a:solidFill>
                  <a:srgbClr val="16161D"/>
                </a:solidFill>
                <a:highlight>
                  <a:srgbClr val="FFFFFF"/>
                </a:highlight>
              </a:rPr>
              <a:t>point-to-point messaging 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00" y="4332325"/>
            <a:ext cx="381000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248275" y="210075"/>
            <a:ext cx="8396399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ru" sz="3000">
                <a:solidFill>
                  <a:srgbClr val="16161D"/>
                </a:solidFill>
              </a:rPr>
              <a:t>Publish/subscribe messaging example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48275" y="1266800"/>
            <a:ext cx="8772000" cy="3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public class Server extends Verticle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public void start()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// Create our dependent verticles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</a:t>
            </a:r>
            <a:r>
              <a:rPr b="1" lang="ru" sz="1000"/>
              <a:t>container</a:t>
            </a:r>
            <a:r>
              <a:rPr lang="ru" sz="1000"/>
              <a:t>.</a:t>
            </a:r>
            <a:r>
              <a:rPr b="1" lang="ru" sz="1000">
                <a:solidFill>
                  <a:srgbClr val="FF0000"/>
                </a:solidFill>
              </a:rPr>
              <a:t>deployVerticle</a:t>
            </a:r>
            <a:r>
              <a:rPr lang="ru" sz="1000"/>
              <a:t>("AuditVerticle.java");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// Create an HTTP Server that serves files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</a:t>
            </a:r>
            <a:r>
              <a:rPr lang="ru" sz="1000">
                <a:solidFill>
                  <a:srgbClr val="FF0000"/>
                </a:solidFill>
              </a:rPr>
              <a:t>vertx</a:t>
            </a:r>
            <a:r>
              <a:rPr lang="ru" sz="1000"/>
              <a:t>.</a:t>
            </a:r>
            <a:r>
              <a:rPr b="1" lang="ru" sz="1000"/>
              <a:t>createHttpServer</a:t>
            </a:r>
            <a:r>
              <a:rPr lang="ru" sz="1000"/>
              <a:t>().</a:t>
            </a:r>
            <a:r>
              <a:rPr b="1" lang="ru" sz="1000"/>
              <a:t>requestHandler</a:t>
            </a:r>
            <a:r>
              <a:rPr lang="ru" sz="1000"/>
              <a:t>(new Handler&lt;HttpServerRequest&gt;()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public void </a:t>
            </a:r>
            <a:r>
              <a:rPr b="1" lang="ru" sz="1000"/>
              <a:t>handle</a:t>
            </a:r>
            <a:r>
              <a:rPr lang="ru" sz="1000"/>
              <a:t>(HttpServerRequest req)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Logger logger = container.logger();       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logger.info("Here is an info message");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// Serve up our files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String file = req.path().equals("/") ? "index.html" : req.path();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req.response().sendFile("webroot/" + file);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// Let's tell the world (via the event bus) that we received a request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</a:t>
            </a:r>
            <a:r>
              <a:rPr b="1" lang="ru" sz="1000">
                <a:solidFill>
                  <a:srgbClr val="FF0000"/>
                </a:solidFill>
              </a:rPr>
              <a:t>EventBus eb = vertx.eventBus();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    </a:t>
            </a:r>
            <a:r>
              <a:rPr b="1" lang="ru" sz="1000">
                <a:solidFill>
                  <a:srgbClr val="FF0000"/>
                </a:solidFill>
              </a:rPr>
              <a:t>eb.publish</a:t>
            </a:r>
            <a:r>
              <a:rPr lang="ru" sz="1000"/>
              <a:t>( "Server.</a:t>
            </a:r>
            <a:r>
              <a:rPr b="1" lang="ru" sz="1000"/>
              <a:t>announcements</a:t>
            </a:r>
            <a:r>
              <a:rPr lang="ru" sz="1000"/>
              <a:t>", "We received a request for resource: " + req.path()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    }).listen(8080);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85" name="Shape 85"/>
          <p:cNvSpPr txBox="1"/>
          <p:nvPr/>
        </p:nvSpPr>
        <p:spPr>
          <a:xfrm>
            <a:off x="2718150" y="897575"/>
            <a:ext cx="3806700" cy="32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ru"/>
              <a:t>Server.java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