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8" r:id="rId6"/>
    <p:sldId id="283" r:id="rId7"/>
    <p:sldId id="284" r:id="rId8"/>
    <p:sldId id="285" r:id="rId9"/>
    <p:sldId id="286" r:id="rId10"/>
    <p:sldId id="287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ExtraBold" panose="020B0604020202020204" charset="0"/>
      <p:bold r:id="rId17"/>
      <p:boldItalic r:id="rId18"/>
    </p:embeddedFont>
    <p:embeddedFont>
      <p:font typeface="Montserrat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B12AB7-3E75-4661-B7B8-103D74DB42F4}">
  <a:tblStyle styleId="{DCB12AB7-3E75-4661-B7B8-103D74DB4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06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42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2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630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3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12898"/>
            <a:ext cx="5701748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F64646"/>
                </a:solidFill>
              </a:rPr>
              <a:t>Tugas Besar Kelompok 5</a:t>
            </a:r>
            <a:endParaRPr sz="32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364551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Alya Ananda (181402016)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Indriyani Sembiring(181402058)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Alvi Syahrin (181402025)</a:t>
            </a:r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B21A5-F339-43FA-B19A-137D15FC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7" y="828262"/>
            <a:ext cx="5685182" cy="2425148"/>
          </a:xfrm>
          <a:prstGeom prst="rect">
            <a:avLst/>
          </a:prstGeom>
        </p:spPr>
      </p:pic>
      <p:sp>
        <p:nvSpPr>
          <p:cNvPr id="727" name="Google Shape;7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Tampilan</a:t>
            </a:r>
            <a:r>
              <a:rPr lang="en-US" dirty="0"/>
              <a:t> API</a:t>
            </a:r>
            <a:endParaRPr dirty="0"/>
          </a:p>
        </p:txBody>
      </p:sp>
      <p:sp>
        <p:nvSpPr>
          <p:cNvPr id="728" name="Google Shape;72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" name="Google Shape;837;p35">
            <a:extLst>
              <a:ext uri="{FF2B5EF4-FFF2-40B4-BE49-F238E27FC236}">
                <a16:creationId xmlns:a16="http://schemas.microsoft.com/office/drawing/2014/main" id="{124BBC63-B8C5-450D-938F-0029CCB1E197}"/>
              </a:ext>
            </a:extLst>
          </p:cNvPr>
          <p:cNvSpPr/>
          <p:nvPr/>
        </p:nvSpPr>
        <p:spPr>
          <a:xfrm>
            <a:off x="1464364" y="696300"/>
            <a:ext cx="6175513" cy="31733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03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526983" y="1693112"/>
            <a:ext cx="6079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     </a:t>
            </a:r>
            <a:r>
              <a:rPr lang="en-US" sz="2800" dirty="0"/>
              <a:t>What Are You Searching                 </a:t>
            </a:r>
            <a:endParaRPr sz="2800" dirty="0"/>
          </a:p>
        </p:txBody>
      </p:sp>
      <p:grpSp>
        <p:nvGrpSpPr>
          <p:cNvPr id="3" name="Google Shape;1025;p39">
            <a:extLst>
              <a:ext uri="{FF2B5EF4-FFF2-40B4-BE49-F238E27FC236}">
                <a16:creationId xmlns:a16="http://schemas.microsoft.com/office/drawing/2014/main" id="{CF26F7F9-0AFC-4487-91A5-A5020BB8A0DA}"/>
              </a:ext>
            </a:extLst>
          </p:cNvPr>
          <p:cNvGrpSpPr/>
          <p:nvPr/>
        </p:nvGrpSpPr>
        <p:grpSpPr>
          <a:xfrm>
            <a:off x="613122" y="2126974"/>
            <a:ext cx="427174" cy="390939"/>
            <a:chOff x="3955900" y="2984500"/>
            <a:chExt cx="414000" cy="422525"/>
          </a:xfrm>
          <a:solidFill>
            <a:schemeClr val="bg1"/>
          </a:solidFill>
        </p:grpSpPr>
        <p:sp>
          <p:nvSpPr>
            <p:cNvPr id="4" name="Google Shape;1026;p39">
              <a:extLst>
                <a:ext uri="{FF2B5EF4-FFF2-40B4-BE49-F238E27FC236}">
                  <a16:creationId xmlns:a16="http://schemas.microsoft.com/office/drawing/2014/main" id="{40CD7443-8ED1-4BF1-97C2-B6637D0E5809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027;p39">
              <a:extLst>
                <a:ext uri="{FF2B5EF4-FFF2-40B4-BE49-F238E27FC236}">
                  <a16:creationId xmlns:a16="http://schemas.microsoft.com/office/drawing/2014/main" id="{28D7988C-479F-4D23-ABA8-8C7F70425AC2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1028;p39">
              <a:extLst>
                <a:ext uri="{FF2B5EF4-FFF2-40B4-BE49-F238E27FC236}">
                  <a16:creationId xmlns:a16="http://schemas.microsoft.com/office/drawing/2014/main" id="{B98F4C10-BA32-4D76-BDD2-AC3DC6F4E059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" name="Google Shape;627;p14">
            <a:extLst>
              <a:ext uri="{FF2B5EF4-FFF2-40B4-BE49-F238E27FC236}">
                <a16:creationId xmlns:a16="http://schemas.microsoft.com/office/drawing/2014/main" id="{F100BC9C-030A-4CEB-BA39-E273B859EE16}"/>
              </a:ext>
            </a:extLst>
          </p:cNvPr>
          <p:cNvSpPr txBox="1">
            <a:spLocks/>
          </p:cNvSpPr>
          <p:nvPr/>
        </p:nvSpPr>
        <p:spPr>
          <a:xfrm>
            <a:off x="1168809" y="2250959"/>
            <a:ext cx="607943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800" dirty="0"/>
              <a:t>For?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545941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993696" y="1463355"/>
            <a:ext cx="7108358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Buku</a:t>
            </a:r>
            <a:r>
              <a:rPr lang="en-US" sz="1100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jendela</a:t>
            </a:r>
            <a:r>
              <a:rPr lang="en-US" sz="1100" dirty="0"/>
              <a:t> dunia. Banyak </a:t>
            </a:r>
            <a:r>
              <a:rPr lang="en-US" sz="1100" dirty="0" err="1"/>
              <a:t>sekali</a:t>
            </a:r>
            <a:r>
              <a:rPr lang="en-US" sz="1100" dirty="0"/>
              <a:t> </a:t>
            </a:r>
            <a:r>
              <a:rPr lang="en-US" sz="1100" dirty="0" err="1"/>
              <a:t>manfaat</a:t>
            </a:r>
            <a:r>
              <a:rPr lang="en-US" sz="1100" dirty="0"/>
              <a:t> yang </a:t>
            </a:r>
            <a:r>
              <a:rPr lang="en-US" sz="1100" dirty="0" err="1"/>
              <a:t>didapat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membaca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. Akan </a:t>
            </a:r>
            <a:r>
              <a:rPr lang="en-US" sz="1100" dirty="0" err="1"/>
              <a:t>tetapi</a:t>
            </a:r>
            <a:r>
              <a:rPr lang="en-US" sz="1100" dirty="0"/>
              <a:t> </a:t>
            </a:r>
            <a:r>
              <a:rPr lang="en-US" sz="1100" dirty="0" err="1"/>
              <a:t>peminat</a:t>
            </a:r>
            <a:r>
              <a:rPr lang="en-US" sz="1100" dirty="0"/>
              <a:t> </a:t>
            </a:r>
            <a:r>
              <a:rPr lang="en-US" sz="1100" dirty="0" err="1"/>
              <a:t>pembaca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hari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menurun</a:t>
            </a:r>
            <a:r>
              <a:rPr lang="en-US" sz="1100" dirty="0"/>
              <a:t>. Ada </a:t>
            </a:r>
            <a:r>
              <a:rPr lang="en-US" sz="1100" dirty="0" err="1"/>
              <a:t>beberapa</a:t>
            </a:r>
            <a:r>
              <a:rPr lang="en-US" sz="1100" dirty="0"/>
              <a:t> </a:t>
            </a:r>
            <a:r>
              <a:rPr lang="en-US" sz="1100" dirty="0" err="1"/>
              <a:t>faktor</a:t>
            </a:r>
            <a:r>
              <a:rPr lang="en-US" sz="1100" dirty="0"/>
              <a:t> yang </a:t>
            </a:r>
            <a:r>
              <a:rPr lang="en-US" sz="1100" dirty="0" err="1"/>
              <a:t>menyebabkan</a:t>
            </a:r>
            <a:r>
              <a:rPr lang="en-US" sz="1100" dirty="0"/>
              <a:t> </a:t>
            </a:r>
            <a:r>
              <a:rPr lang="en-US" sz="1100" dirty="0" err="1"/>
              <a:t>turunnya</a:t>
            </a:r>
            <a:r>
              <a:rPr lang="en-US" sz="1100" dirty="0"/>
              <a:t> </a:t>
            </a:r>
            <a:r>
              <a:rPr lang="en-US" sz="1100" dirty="0" err="1"/>
              <a:t>minat</a:t>
            </a:r>
            <a:r>
              <a:rPr lang="en-US" sz="1100" dirty="0"/>
              <a:t> </a:t>
            </a:r>
            <a:r>
              <a:rPr lang="en-US" sz="1100" dirty="0" err="1"/>
              <a:t>membaca</a:t>
            </a:r>
            <a:r>
              <a:rPr lang="en-US" sz="1100" dirty="0"/>
              <a:t>, </a:t>
            </a:r>
            <a:r>
              <a:rPr lang="en-US" sz="1100" dirty="0" err="1"/>
              <a:t>tetapi</a:t>
            </a:r>
            <a:r>
              <a:rPr lang="en-US" sz="1100" dirty="0"/>
              <a:t> kami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menyebutkan</a:t>
            </a:r>
            <a:r>
              <a:rPr lang="en-US" sz="1100" dirty="0"/>
              <a:t> 2 </a:t>
            </a:r>
            <a:r>
              <a:rPr lang="en-US" sz="1100" dirty="0" err="1"/>
              <a:t>faktor</a:t>
            </a:r>
            <a:r>
              <a:rPr lang="en-US" sz="1100" dirty="0"/>
              <a:t> </a:t>
            </a:r>
            <a:r>
              <a:rPr lang="en-US" sz="1100" dirty="0" err="1"/>
              <a:t>terbesar</a:t>
            </a:r>
            <a:r>
              <a:rPr lang="en-US" sz="1100" dirty="0"/>
              <a:t>, yang </a:t>
            </a:r>
            <a:r>
              <a:rPr lang="en-US" sz="1100" dirty="0" err="1"/>
              <a:t>pertama</a:t>
            </a:r>
            <a:r>
              <a:rPr lang="en-US" sz="1100" dirty="0"/>
              <a:t> </a:t>
            </a:r>
            <a:r>
              <a:rPr lang="en-US" sz="1100" dirty="0" err="1"/>
              <a:t>dikarenakan</a:t>
            </a:r>
            <a:r>
              <a:rPr lang="en-US" sz="1100" dirty="0"/>
              <a:t> </a:t>
            </a:r>
            <a:r>
              <a:rPr lang="en-US" sz="1100" dirty="0" err="1"/>
              <a:t>adanya</a:t>
            </a:r>
            <a:r>
              <a:rPr lang="en-US" sz="1100" dirty="0"/>
              <a:t> </a:t>
            </a:r>
            <a:r>
              <a:rPr lang="en-US" sz="1100" dirty="0" err="1"/>
              <a:t>teknologi</a:t>
            </a:r>
            <a:r>
              <a:rPr lang="en-US" sz="1100" dirty="0"/>
              <a:t> yang </a:t>
            </a:r>
            <a:r>
              <a:rPr lang="en-US" sz="1100" dirty="0" err="1"/>
              <a:t>berupa</a:t>
            </a:r>
            <a:r>
              <a:rPr lang="en-US" sz="1100" dirty="0"/>
              <a:t> internet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praktis</a:t>
            </a:r>
            <a:r>
              <a:rPr lang="en-US" sz="1100" dirty="0"/>
              <a:t> dan </a:t>
            </a:r>
            <a:r>
              <a:rPr lang="en-US" sz="1100" dirty="0" err="1"/>
              <a:t>mudah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dibawa</a:t>
            </a:r>
            <a:r>
              <a:rPr lang="en-US" sz="1100" dirty="0"/>
              <a:t> </a:t>
            </a:r>
            <a:r>
              <a:rPr lang="en-US" sz="1100" dirty="0" err="1"/>
              <a:t>kemana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, yang </a:t>
            </a:r>
            <a:r>
              <a:rPr lang="en-US" sz="1100" dirty="0" err="1"/>
              <a:t>kedua</a:t>
            </a:r>
            <a:r>
              <a:rPr lang="en-US" sz="1100" dirty="0"/>
              <a:t>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susahnya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mencari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 yang </a:t>
            </a:r>
            <a:r>
              <a:rPr lang="en-US" sz="1100" dirty="0" err="1"/>
              <a:t>diinginkan</a:t>
            </a:r>
            <a:r>
              <a:rPr lang="en-US" sz="1100" dirty="0"/>
              <a:t> </a:t>
            </a:r>
            <a:r>
              <a:rPr lang="en-US" sz="1100" dirty="0" err="1"/>
              <a:t>belum</a:t>
            </a:r>
            <a:r>
              <a:rPr lang="en-US" sz="1100" dirty="0"/>
              <a:t> </a:t>
            </a:r>
            <a:r>
              <a:rPr lang="en-US" sz="1100" dirty="0" err="1"/>
              <a:t>lagi</a:t>
            </a:r>
            <a:r>
              <a:rPr lang="en-US" sz="1100" dirty="0"/>
              <a:t> </a:t>
            </a:r>
            <a:r>
              <a:rPr lang="en-US" sz="1100" dirty="0" err="1"/>
              <a:t>biaya</a:t>
            </a:r>
            <a:r>
              <a:rPr lang="en-US" sz="1100" dirty="0"/>
              <a:t> </a:t>
            </a:r>
            <a:r>
              <a:rPr lang="en-US" sz="1100" dirty="0" err="1"/>
              <a:t>pergi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mencari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Teknologi</a:t>
            </a:r>
            <a:r>
              <a:rPr lang="en-US" sz="1100" dirty="0"/>
              <a:t> </a:t>
            </a:r>
            <a:r>
              <a:rPr lang="en-US" sz="1100" dirty="0" err="1"/>
              <a:t>sangat</a:t>
            </a:r>
            <a:r>
              <a:rPr lang="en-US" sz="1100" dirty="0"/>
              <a:t> </a:t>
            </a: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apalagi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mencari</a:t>
            </a:r>
            <a:r>
              <a:rPr lang="en-US" sz="1100" dirty="0"/>
              <a:t> </a:t>
            </a:r>
            <a:r>
              <a:rPr lang="en-US" sz="1100" dirty="0" err="1"/>
              <a:t>berbagai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, </a:t>
            </a:r>
            <a:r>
              <a:rPr lang="en-US" sz="1100" dirty="0" err="1"/>
              <a:t>tetapi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adanya</a:t>
            </a:r>
            <a:r>
              <a:rPr lang="en-US" sz="1100" dirty="0"/>
              <a:t> internet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yang </a:t>
            </a:r>
            <a:r>
              <a:rPr lang="en-US" sz="1100" dirty="0" err="1"/>
              <a:t>ambigu</a:t>
            </a:r>
            <a:r>
              <a:rPr lang="en-US" sz="1100" dirty="0"/>
              <a:t>(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pasti</a:t>
            </a:r>
            <a:r>
              <a:rPr lang="en-US" sz="1100" dirty="0"/>
              <a:t> </a:t>
            </a:r>
            <a:r>
              <a:rPr lang="en-US" sz="1100" dirty="0" err="1"/>
              <a:t>kebenarannya</a:t>
            </a:r>
            <a:r>
              <a:rPr lang="en-US" sz="1100" dirty="0"/>
              <a:t>) dan juga </a:t>
            </a:r>
            <a:r>
              <a:rPr lang="en-US" sz="1100" dirty="0" err="1"/>
              <a:t>teknologi</a:t>
            </a:r>
            <a:r>
              <a:rPr lang="en-US" sz="1100" dirty="0"/>
              <a:t> </a:t>
            </a:r>
            <a:r>
              <a:rPr lang="en-US" sz="1100" dirty="0" err="1"/>
              <a:t>membutuhkan</a:t>
            </a:r>
            <a:r>
              <a:rPr lang="en-US" sz="1100" dirty="0"/>
              <a:t> </a:t>
            </a:r>
            <a:r>
              <a:rPr lang="en-US" sz="1100" dirty="0" err="1"/>
              <a:t>sinyal</a:t>
            </a:r>
            <a:r>
              <a:rPr lang="en-US" sz="1100" dirty="0"/>
              <a:t>, </a:t>
            </a:r>
            <a:r>
              <a:rPr lang="en-US" sz="1100" dirty="0" err="1"/>
              <a:t>bagaimana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r>
              <a:rPr lang="en-US" sz="1100" dirty="0"/>
              <a:t> di </a:t>
            </a:r>
            <a:r>
              <a:rPr lang="en-US" sz="1100" dirty="0" err="1"/>
              <a:t>tempat</a:t>
            </a:r>
            <a:r>
              <a:rPr lang="en-US" sz="1100" dirty="0"/>
              <a:t> yang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sinyal</a:t>
            </a:r>
            <a:r>
              <a:rPr lang="en-US" sz="1100" dirty="0"/>
              <a:t> yang </a:t>
            </a:r>
            <a:r>
              <a:rPr lang="en-US" sz="1100" dirty="0" err="1"/>
              <a:t>baik?pasti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membutuhkan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mencari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cari</a:t>
            </a:r>
            <a:r>
              <a:rPr lang="en-US" sz="1100" dirty="0"/>
              <a:t>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mengandalkan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 </a:t>
            </a:r>
            <a:r>
              <a:rPr lang="en-US" sz="1100" dirty="0" err="1"/>
              <a:t>bukan</a:t>
            </a:r>
            <a:r>
              <a:rPr lang="en-US" sz="1100" dirty="0"/>
              <a:t> </a:t>
            </a:r>
            <a:r>
              <a:rPr lang="en-US" sz="1100" dirty="0" err="1"/>
              <a:t>berarti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kuno</a:t>
            </a:r>
            <a:r>
              <a:rPr lang="en-US" sz="1100" dirty="0"/>
              <a:t>,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sebenarnya</a:t>
            </a:r>
            <a:r>
              <a:rPr lang="en-US" sz="1100" dirty="0"/>
              <a:t> </a:t>
            </a:r>
            <a:r>
              <a:rPr lang="en-US" sz="1100" dirty="0" err="1"/>
              <a:t>bukulah</a:t>
            </a:r>
            <a:r>
              <a:rPr lang="en-US" sz="1100" dirty="0"/>
              <a:t> </a:t>
            </a:r>
            <a:r>
              <a:rPr lang="en-US" sz="1100" dirty="0" err="1"/>
              <a:t>sebuah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yang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benar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faktanya</a:t>
            </a:r>
            <a:r>
              <a:rPr lang="en-US" sz="1100" dirty="0"/>
              <a:t> </a:t>
            </a:r>
            <a:r>
              <a:rPr lang="en-US" sz="1100" dirty="0" err="1"/>
              <a:t>kemudian</a:t>
            </a:r>
            <a:r>
              <a:rPr lang="en-US" sz="1100" dirty="0"/>
              <a:t> </a:t>
            </a:r>
            <a:r>
              <a:rPr lang="en-US" sz="1100" dirty="0" err="1"/>
              <a:t>disajikan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bentuk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, </a:t>
            </a:r>
            <a:r>
              <a:rPr lang="en-US" sz="1100" dirty="0" err="1"/>
              <a:t>toko</a:t>
            </a:r>
            <a:r>
              <a:rPr lang="en-US" sz="1100" dirty="0"/>
              <a:t> online kami yang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nama</a:t>
            </a:r>
            <a:r>
              <a:rPr lang="en-US" sz="1100" dirty="0"/>
              <a:t> “What Are You Searching For?”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mempermudah</a:t>
            </a:r>
            <a:r>
              <a:rPr lang="en-US" sz="1100" dirty="0"/>
              <a:t> </a:t>
            </a:r>
            <a:r>
              <a:rPr lang="en-US" sz="1100" dirty="0" err="1"/>
              <a:t>sebagian</a:t>
            </a:r>
            <a:r>
              <a:rPr lang="en-US" sz="1100" dirty="0"/>
              <a:t> orang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mencari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 </a:t>
            </a:r>
            <a:r>
              <a:rPr lang="en-US" sz="1100" dirty="0" err="1"/>
              <a:t>apa</a:t>
            </a:r>
            <a:r>
              <a:rPr lang="en-US" sz="1100" dirty="0"/>
              <a:t> yang </a:t>
            </a:r>
            <a:r>
              <a:rPr lang="en-US" sz="1100" dirty="0" err="1"/>
              <a:t>mereka</a:t>
            </a:r>
            <a:r>
              <a:rPr lang="en-US" sz="1100" dirty="0"/>
              <a:t> </a:t>
            </a:r>
            <a:r>
              <a:rPr lang="en-US" sz="1100" dirty="0" err="1"/>
              <a:t>inginkan</a:t>
            </a:r>
            <a:r>
              <a:rPr lang="en-US" sz="1100" dirty="0"/>
              <a:t> </a:t>
            </a:r>
            <a:r>
              <a:rPr lang="en-US" sz="1100" dirty="0" err="1"/>
              <a:t>tanpa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keluar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dan </a:t>
            </a:r>
            <a:r>
              <a:rPr lang="en-US" sz="1100" dirty="0" err="1"/>
              <a:t>mengantri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pembayaran</a:t>
            </a:r>
            <a:r>
              <a:rPr lang="en-US" sz="1100" dirty="0"/>
              <a:t>. </a:t>
            </a:r>
            <a:r>
              <a:rPr lang="en-US" sz="1100" dirty="0" err="1"/>
              <a:t>Apalagi</a:t>
            </a:r>
            <a:r>
              <a:rPr lang="en-US" sz="1100" dirty="0"/>
              <a:t>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mencari</a:t>
            </a:r>
            <a:r>
              <a:rPr lang="en-US" sz="1100" dirty="0"/>
              <a:t> </a:t>
            </a:r>
            <a:r>
              <a:rPr lang="en-US" sz="1100" dirty="0" err="1"/>
              <a:t>kemana</a:t>
            </a:r>
            <a:r>
              <a:rPr lang="en-US" sz="1100" dirty="0"/>
              <a:t>-mana </a:t>
            </a:r>
            <a:r>
              <a:rPr lang="en-US" sz="1100" dirty="0" err="1"/>
              <a:t>tapi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menemukan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 yang </a:t>
            </a:r>
            <a:r>
              <a:rPr lang="en-US" sz="1100" dirty="0" err="1"/>
              <a:t>diinginkan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1023730" y="19918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Fitur</a:t>
            </a:r>
            <a:r>
              <a:rPr lang="en-US" dirty="0"/>
              <a:t> – </a:t>
            </a:r>
            <a:r>
              <a:rPr lang="en-US" dirty="0" err="1"/>
              <a:t>Fitur</a:t>
            </a:r>
            <a:r>
              <a:rPr lang="en-US" dirty="0"/>
              <a:t> Web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3C5EC-63D6-4537-8B9E-269165B8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7" y="848139"/>
            <a:ext cx="5685182" cy="2537792"/>
          </a:xfrm>
          <a:prstGeom prst="rect">
            <a:avLst/>
          </a:prstGeom>
        </p:spPr>
      </p:pic>
      <p:sp>
        <p:nvSpPr>
          <p:cNvPr id="727" name="Google Shape;7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Form Validation</a:t>
            </a:r>
            <a:endParaRPr dirty="0"/>
          </a:p>
        </p:txBody>
      </p:sp>
      <p:sp>
        <p:nvSpPr>
          <p:cNvPr id="728" name="Google Shape;72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Google Shape;837;p35">
            <a:extLst>
              <a:ext uri="{FF2B5EF4-FFF2-40B4-BE49-F238E27FC236}">
                <a16:creationId xmlns:a16="http://schemas.microsoft.com/office/drawing/2014/main" id="{124BBC63-B8C5-450D-938F-0029CCB1E197}"/>
              </a:ext>
            </a:extLst>
          </p:cNvPr>
          <p:cNvSpPr/>
          <p:nvPr/>
        </p:nvSpPr>
        <p:spPr>
          <a:xfrm>
            <a:off x="1464364" y="696300"/>
            <a:ext cx="6175513" cy="31733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112B1-A3A9-4499-BF4A-B373E4BA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7" y="861391"/>
            <a:ext cx="5685182" cy="2392018"/>
          </a:xfrm>
          <a:prstGeom prst="rect">
            <a:avLst/>
          </a:prstGeom>
        </p:spPr>
      </p:pic>
      <p:sp>
        <p:nvSpPr>
          <p:cNvPr id="727" name="Google Shape;7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Pagination</a:t>
            </a:r>
            <a:endParaRPr dirty="0"/>
          </a:p>
        </p:txBody>
      </p:sp>
      <p:sp>
        <p:nvSpPr>
          <p:cNvPr id="728" name="Google Shape;72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" name="Google Shape;837;p35">
            <a:extLst>
              <a:ext uri="{FF2B5EF4-FFF2-40B4-BE49-F238E27FC236}">
                <a16:creationId xmlns:a16="http://schemas.microsoft.com/office/drawing/2014/main" id="{124BBC63-B8C5-450D-938F-0029CCB1E197}"/>
              </a:ext>
            </a:extLst>
          </p:cNvPr>
          <p:cNvSpPr/>
          <p:nvPr/>
        </p:nvSpPr>
        <p:spPr>
          <a:xfrm>
            <a:off x="1464364" y="696300"/>
            <a:ext cx="6175513" cy="31733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04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Level User </a:t>
            </a:r>
            <a:endParaRPr dirty="0"/>
          </a:p>
        </p:txBody>
      </p:sp>
      <p:sp>
        <p:nvSpPr>
          <p:cNvPr id="728" name="Google Shape;72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DF0BC-7B54-4E08-BC02-D428772FFA67}"/>
              </a:ext>
            </a:extLst>
          </p:cNvPr>
          <p:cNvSpPr txBox="1"/>
          <p:nvPr/>
        </p:nvSpPr>
        <p:spPr>
          <a:xfrm>
            <a:off x="2120348" y="2110085"/>
            <a:ext cx="49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Terdapat</a:t>
            </a:r>
            <a:r>
              <a:rPr lang="en-US" sz="2400" dirty="0"/>
              <a:t> Admin dan Client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5288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D2AE4-9DED-41D6-AD23-C1F37F77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08" y="861392"/>
            <a:ext cx="5647635" cy="2378766"/>
          </a:xfrm>
          <a:prstGeom prst="rect">
            <a:avLst/>
          </a:prstGeom>
        </p:spPr>
      </p:pic>
      <p:sp>
        <p:nvSpPr>
          <p:cNvPr id="727" name="Google Shape;7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Searching </a:t>
            </a:r>
            <a:endParaRPr dirty="0"/>
          </a:p>
        </p:txBody>
      </p:sp>
      <p:sp>
        <p:nvSpPr>
          <p:cNvPr id="728" name="Google Shape;72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" name="Google Shape;837;p35">
            <a:extLst>
              <a:ext uri="{FF2B5EF4-FFF2-40B4-BE49-F238E27FC236}">
                <a16:creationId xmlns:a16="http://schemas.microsoft.com/office/drawing/2014/main" id="{124BBC63-B8C5-450D-938F-0029CCB1E197}"/>
              </a:ext>
            </a:extLst>
          </p:cNvPr>
          <p:cNvSpPr/>
          <p:nvPr/>
        </p:nvSpPr>
        <p:spPr>
          <a:xfrm>
            <a:off x="1464364" y="696300"/>
            <a:ext cx="6175513" cy="31733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74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341DD8-3405-4587-A95E-9D4228A6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7" y="846068"/>
            <a:ext cx="5678556" cy="2400715"/>
          </a:xfrm>
          <a:prstGeom prst="rect">
            <a:avLst/>
          </a:prstGeom>
        </p:spPr>
      </p:pic>
      <p:sp>
        <p:nvSpPr>
          <p:cNvPr id="727" name="Google Shape;7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CMS </a:t>
            </a:r>
            <a:endParaRPr dirty="0"/>
          </a:p>
        </p:txBody>
      </p:sp>
      <p:sp>
        <p:nvSpPr>
          <p:cNvPr id="728" name="Google Shape;72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Google Shape;837;p35">
            <a:extLst>
              <a:ext uri="{FF2B5EF4-FFF2-40B4-BE49-F238E27FC236}">
                <a16:creationId xmlns:a16="http://schemas.microsoft.com/office/drawing/2014/main" id="{124BBC63-B8C5-450D-938F-0029CCB1E197}"/>
              </a:ext>
            </a:extLst>
          </p:cNvPr>
          <p:cNvSpPr/>
          <p:nvPr/>
        </p:nvSpPr>
        <p:spPr>
          <a:xfrm>
            <a:off x="1464364" y="696300"/>
            <a:ext cx="6175513" cy="31733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16729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267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</vt:lpstr>
      <vt:lpstr>Arial</vt:lpstr>
      <vt:lpstr>Montserrat Light</vt:lpstr>
      <vt:lpstr>Montserrat ExtraBold</vt:lpstr>
      <vt:lpstr>Wart template</vt:lpstr>
      <vt:lpstr>Tugas Besar Kelompok 5</vt:lpstr>
      <vt:lpstr>     What Are You Searching                 </vt:lpstr>
      <vt:lpstr>Latar Belakang</vt:lpstr>
      <vt:lpstr>1. Fitur – Fitur Web</vt:lpstr>
      <vt:lpstr>1. Form Validation</vt:lpstr>
      <vt:lpstr>2. Pagination</vt:lpstr>
      <vt:lpstr>3. Level User </vt:lpstr>
      <vt:lpstr>4. Searching </vt:lpstr>
      <vt:lpstr>5. CMS </vt:lpstr>
      <vt:lpstr>Tampilan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Kelompok 5</dc:title>
  <cp:lastModifiedBy>alya ananda</cp:lastModifiedBy>
  <cp:revision>8</cp:revision>
  <dcterms:modified xsi:type="dcterms:W3CDTF">2019-07-08T02:16:02Z</dcterms:modified>
</cp:coreProperties>
</file>