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12.xml.rels" ContentType="application/vnd.openxmlformats-package.relationships+xml"/>
  <Override PartName="/ppt/slideMasters/_rels/slideMaster6.xml.rels" ContentType="application/vnd.openxmlformats-package.relationships+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13.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0.xml" ContentType="application/vnd.openxmlformats-officedocument.presentationml.slideMaster+xml"/>
  <Override PartName="/ppt/slideMasters/slideMaster9.xml" ContentType="application/vnd.openxmlformats-officedocument.presentationml.slideMaster+xml"/>
  <Override PartName="/ppt/slideMasters/slideMaster8.xml" ContentType="application/vnd.openxmlformats-officedocument.presentationml.slideMaster+xml"/>
  <Override PartName="/ppt/slideMasters/slideMaster7.xml" ContentType="application/vnd.openxmlformats-officedocument.presentationml.slideMaster+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3.xml" ContentType="application/vnd.openxmlformats-officedocument.presentationml.slideMaster+xml"/>
  <Override PartName="/ppt/slideMasters/slideMaster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1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5.xml.rels" ContentType="application/vnd.openxmlformats-package.relationships+xml"/>
  <Override PartName="/ppt/slideLayouts/_rels/slideLayout11.xml.rels" ContentType="application/vnd.openxmlformats-package.relationships+xml"/>
  <Override PartName="/ppt/slideLayouts/_rels/slideLayout18.xml.rels" ContentType="application/vnd.openxmlformats-package.relationships+xml"/>
  <Override PartName="/ppt/slideLayouts/_rels/slideLayout14.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19.xml.rels" ContentType="application/vnd.openxmlformats-package.relationship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_rels/presentation.xml.rels" ContentType="application/vnd.openxmlformats-package.relationships+xml"/>
  <Override PartName="/ppt/media/image1.jpeg" ContentType="image/jpeg"/>
  <Override PartName="/ppt/media/image3.svg" ContentType="image/svg"/>
  <Override PartName="/ppt/media/image6.png" ContentType="image/png"/>
  <Override PartName="/ppt/media/image2.png" ContentType="image/png"/>
  <Override PartName="/ppt/media/image4.jpeg" ContentType="image/jpeg"/>
  <Override PartName="/ppt/media/image5.png" ContentType="image/png"/>
  <Override PartName="/ppt/media/image7.png" ContentType="image/png"/>
  <Override PartName="/ppt/media/image8.png" ContentType="image/png"/>
  <Override PartName="/ppt/slides/slide1.xml" ContentType="application/vnd.openxmlformats-officedocument.presentationml.slide+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1" r:id="rId3"/>
    <p:sldMasterId id="2147483653" r:id="rId4"/>
    <p:sldMasterId id="2147483655" r:id="rId5"/>
    <p:sldMasterId id="2147483657" r:id="rId6"/>
    <p:sldMasterId id="2147483660" r:id="rId7"/>
    <p:sldMasterId id="2147483663" r:id="rId8"/>
    <p:sldMasterId id="2147483665" r:id="rId9"/>
    <p:sldMasterId id="2147483667" r:id="rId10"/>
    <p:sldMasterId id="2147483669" r:id="rId11"/>
    <p:sldMasterId id="2147483672" r:id="rId12"/>
    <p:sldMasterId id="2147483675" r:id="rId13"/>
    <p:sldMasterId id="2147483678" r:id="rId14"/>
  </p:sld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Lst>
  <p:sldSz cx="10080625" cy="567055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 Target="slides/slide1.xml"/><Relationship Id="rId16" Type="http://schemas.openxmlformats.org/officeDocument/2006/relationships/slide" Target="slides/slide2.xml"/><Relationship Id="rId17" Type="http://schemas.openxmlformats.org/officeDocument/2006/relationships/slide" Target="slides/slide3.xml"/><Relationship Id="rId18" Type="http://schemas.openxmlformats.org/officeDocument/2006/relationships/slide" Target="slides/slide4.xml"/><Relationship Id="rId19" Type="http://schemas.openxmlformats.org/officeDocument/2006/relationships/slide" Target="slides/slide5.xml"/><Relationship Id="rId20" Type="http://schemas.openxmlformats.org/officeDocument/2006/relationships/slide" Target="slides/slide6.xml"/><Relationship Id="rId21" Type="http://schemas.openxmlformats.org/officeDocument/2006/relationships/slide" Target="slides/slide7.xml"/><Relationship Id="rId22" Type="http://schemas.openxmlformats.org/officeDocument/2006/relationships/slide" Target="slides/slide8.xml"/><Relationship Id="rId23" Type="http://schemas.openxmlformats.org/officeDocument/2006/relationships/slide" Target="slides/slide9.xml"/><Relationship Id="rId24" Type="http://schemas.openxmlformats.org/officeDocument/2006/relationships/slide" Target="slides/slide10.xml"/><Relationship Id="rId25" Type="http://schemas.openxmlformats.org/officeDocument/2006/relationships/slide" Target="slides/slide11.xml"/><Relationship Id="rId26" Type="http://schemas.openxmlformats.org/officeDocument/2006/relationships/slide" Target="slides/slide12.xml"/><Relationship Id="rId2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6.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Grey-Elegant">
    <p:spTree>
      <p:nvGrpSpPr>
        <p:cNvPr id="1" name=""/>
        <p:cNvGrpSpPr/>
        <p:nvPr/>
      </p:nvGrpSpPr>
      <p:grpSpPr>
        <a:xfrm>
          <a:off x="0" y="0"/>
          <a:ext cx="0" cy="0"/>
          <a:chOff x="0" y="0"/>
          <a:chExt cx="0" cy="0"/>
        </a:xfrm>
      </p:grpSpPr>
      <p:sp>
        <p:nvSpPr>
          <p:cNvPr id="26" name="PlaceHolder 1"/>
          <p:cNvSpPr>
            <a:spLocks noGrp="1"/>
          </p:cNvSpPr>
          <p:nvPr>
            <p:ph type="title"/>
          </p:nvPr>
        </p:nvSpPr>
        <p:spPr>
          <a:xfrm>
            <a:off x="1260000" y="468000"/>
            <a:ext cx="8280000" cy="946440"/>
          </a:xfrm>
          <a:prstGeom prst="rect">
            <a:avLst/>
          </a:prstGeom>
          <a:noFill/>
          <a:ln w="0">
            <a:noFill/>
          </a:ln>
        </p:spPr>
        <p:txBody>
          <a:bodyPr lIns="0" rIns="0" tIns="0" bIns="0" anchor="ctr">
            <a:normAutofit/>
          </a:bodyPr>
          <a:p>
            <a:pPr indent="0" algn="ctr">
              <a:buNone/>
            </a:pPr>
            <a:endParaRPr b="1" lang="en-US" sz="4400" strike="noStrike" u="wavyHeavy">
              <a:solidFill>
                <a:srgbClr val="000000"/>
              </a:solidFill>
              <a:effectLst/>
              <a:uFillTx/>
              <a:latin typeface="Noto Sans"/>
            </a:endParaRPr>
          </a:p>
        </p:txBody>
      </p:sp>
      <p:sp>
        <p:nvSpPr>
          <p:cNvPr id="27" name="PlaceHolder 2"/>
          <p:cNvSpPr>
            <a:spLocks noGrp="1"/>
          </p:cNvSpPr>
          <p:nvPr>
            <p:ph/>
          </p:nvPr>
        </p:nvSpPr>
        <p:spPr>
          <a:xfrm>
            <a:off x="1260000" y="1800000"/>
            <a:ext cx="8280000" cy="32882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ans"/>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9A688CB0-5414-4269-B255-BCD73AA3629A}"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Jigsaw">
    <p:spTree>
      <p:nvGrpSpPr>
        <p:cNvPr id="1" name=""/>
        <p:cNvGrpSpPr/>
        <p:nvPr/>
      </p:nvGrpSpPr>
      <p:grpSpPr>
        <a:xfrm>
          <a:off x="0" y="0"/>
          <a:ext cx="0" cy="0"/>
          <a:chOff x="0" y="0"/>
          <a:chExt cx="0" cy="0"/>
        </a:xfrm>
      </p:grpSpPr>
      <p:sp>
        <p:nvSpPr>
          <p:cNvPr id="168" name="PlaceHolder 1"/>
          <p:cNvSpPr>
            <a:spLocks noGrp="1"/>
          </p:cNvSpPr>
          <p:nvPr>
            <p:ph type="title"/>
          </p:nvPr>
        </p:nvSpPr>
        <p:spPr>
          <a:xfrm>
            <a:off x="1260000" y="468000"/>
            <a:ext cx="8280000" cy="946440"/>
          </a:xfrm>
          <a:prstGeom prst="rect">
            <a:avLst/>
          </a:prstGeom>
          <a:noFill/>
          <a:ln w="0">
            <a:noFill/>
          </a:ln>
        </p:spPr>
        <p:txBody>
          <a:bodyPr lIns="0" rIns="0" tIns="0" bIns="0" anchor="ctr">
            <a:normAutofit/>
          </a:bodyPr>
          <a:p>
            <a:pPr indent="0" algn="ctr">
              <a:buNone/>
            </a:pPr>
            <a:endParaRPr b="1" lang="en-US" sz="4400" strike="noStrike" u="wavyHeavy">
              <a:solidFill>
                <a:srgbClr val="000000"/>
              </a:solidFill>
              <a:effectLst/>
              <a:uFillTx/>
              <a:latin typeface="Noto Sans"/>
            </a:endParaRPr>
          </a:p>
        </p:txBody>
      </p:sp>
      <p:sp>
        <p:nvSpPr>
          <p:cNvPr id="169" name="PlaceHolder 2"/>
          <p:cNvSpPr>
            <a:spLocks noGrp="1"/>
          </p:cNvSpPr>
          <p:nvPr>
            <p:ph/>
          </p:nvPr>
        </p:nvSpPr>
        <p:spPr>
          <a:xfrm>
            <a:off x="1260000" y="1800000"/>
            <a:ext cx="8280000" cy="32882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ans"/>
            </a:endParaRPr>
          </a:p>
        </p:txBody>
      </p:sp>
      <p:sp>
        <p:nvSpPr>
          <p:cNvPr id="4" name="PlaceHolder 3"/>
          <p:cNvSpPr>
            <a:spLocks noGrp="1"/>
          </p:cNvSpPr>
          <p:nvPr>
            <p:ph type="ftr" idx="20"/>
          </p:nvPr>
        </p:nvSpPr>
        <p:spPr/>
        <p:txBody>
          <a:bodyPr/>
          <a:p>
            <a:r>
              <a:t>Footer</a:t>
            </a:r>
          </a:p>
        </p:txBody>
      </p:sp>
      <p:sp>
        <p:nvSpPr>
          <p:cNvPr id="5" name="PlaceHolder 4"/>
          <p:cNvSpPr>
            <a:spLocks noGrp="1"/>
          </p:cNvSpPr>
          <p:nvPr>
            <p:ph type="sldNum" idx="21"/>
          </p:nvPr>
        </p:nvSpPr>
        <p:spPr/>
        <p:txBody>
          <a:bodyPr/>
          <a:p>
            <a:fld id="{6B0B0BF2-54CB-43F6-B8BC-4F534F042BE9}" type="slidenum">
              <a:t>&lt;#&gt;</a:t>
            </a:fld>
          </a:p>
        </p:txBody>
      </p:sp>
      <p:sp>
        <p:nvSpPr>
          <p:cNvPr id="6" name="PlaceHolder 5"/>
          <p:cNvSpPr>
            <a:spLocks noGrp="1"/>
          </p:cNvSpPr>
          <p:nvPr>
            <p:ph type="dt" idx="19"/>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ullet 3">
    <p:spTree>
      <p:nvGrpSpPr>
        <p:cNvPr id="1" name=""/>
        <p:cNvGrpSpPr/>
        <p:nvPr/>
      </p:nvGrpSpPr>
      <p:grpSpPr>
        <a:xfrm>
          <a:off x="0" y="0"/>
          <a:ext cx="0" cy="0"/>
          <a:chOff x="0" y="0"/>
          <a:chExt cx="0" cy="0"/>
        </a:xfrm>
      </p:grpSpPr>
      <p:sp>
        <p:nvSpPr>
          <p:cNvPr id="195" name="PlaceHolder 1"/>
          <p:cNvSpPr>
            <a:spLocks noGrp="1"/>
          </p:cNvSpPr>
          <p:nvPr>
            <p:ph type="title"/>
          </p:nvPr>
        </p:nvSpPr>
        <p:spPr>
          <a:xfrm>
            <a:off x="1260000" y="468000"/>
            <a:ext cx="8280000" cy="946440"/>
          </a:xfrm>
          <a:prstGeom prst="rect">
            <a:avLst/>
          </a:prstGeom>
          <a:noFill/>
          <a:ln w="0">
            <a:noFill/>
          </a:ln>
        </p:spPr>
        <p:txBody>
          <a:bodyPr lIns="0" rIns="0" tIns="0" bIns="0" anchor="ctr">
            <a:normAutofit/>
          </a:bodyPr>
          <a:p>
            <a:pPr indent="0" algn="ctr">
              <a:buNone/>
            </a:pPr>
            <a:endParaRPr b="1" lang="en-US" sz="4400" strike="noStrike" u="wavyHeavy">
              <a:solidFill>
                <a:srgbClr val="000000"/>
              </a:solidFill>
              <a:effectLst/>
              <a:uFillTx/>
              <a:latin typeface="Noto Sans"/>
            </a:endParaRPr>
          </a:p>
        </p:txBody>
      </p:sp>
      <p:sp>
        <p:nvSpPr>
          <p:cNvPr id="196" name="PlaceHolder 2"/>
          <p:cNvSpPr>
            <a:spLocks noGrp="1"/>
          </p:cNvSpPr>
          <p:nvPr>
            <p:ph/>
          </p:nvPr>
        </p:nvSpPr>
        <p:spPr>
          <a:xfrm>
            <a:off x="1260000" y="1800000"/>
            <a:ext cx="8280000" cy="32882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ans"/>
            </a:endParaRPr>
          </a:p>
        </p:txBody>
      </p:sp>
      <p:sp>
        <p:nvSpPr>
          <p:cNvPr id="4" name="PlaceHolder 3"/>
          <p:cNvSpPr>
            <a:spLocks noGrp="1"/>
          </p:cNvSpPr>
          <p:nvPr>
            <p:ph type="ftr" idx="23"/>
          </p:nvPr>
        </p:nvSpPr>
        <p:spPr/>
        <p:txBody>
          <a:bodyPr/>
          <a:p>
            <a:r>
              <a:t>Footer</a:t>
            </a:r>
          </a:p>
        </p:txBody>
      </p:sp>
      <p:sp>
        <p:nvSpPr>
          <p:cNvPr id="5" name="PlaceHolder 4"/>
          <p:cNvSpPr>
            <a:spLocks noGrp="1"/>
          </p:cNvSpPr>
          <p:nvPr>
            <p:ph type="sldNum" idx="24"/>
          </p:nvPr>
        </p:nvSpPr>
        <p:spPr/>
        <p:txBody>
          <a:bodyPr/>
          <a:p>
            <a:fld id="{5394302B-B5F7-4498-86E0-FC1E81AEDD55}" type="slidenum">
              <a:t>&lt;#&gt;</a:t>
            </a:fld>
          </a:p>
        </p:txBody>
      </p:sp>
      <p:sp>
        <p:nvSpPr>
          <p:cNvPr id="6" name="PlaceHolder 5"/>
          <p:cNvSpPr>
            <a:spLocks noGrp="1"/>
          </p:cNvSpPr>
          <p:nvPr>
            <p:ph type="dt" idx="22"/>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Image">
    <p:spTree>
      <p:nvGrpSpPr>
        <p:cNvPr id="1" name=""/>
        <p:cNvGrpSpPr/>
        <p:nvPr/>
      </p:nvGrpSpPr>
      <p:grpSpPr>
        <a:xfrm>
          <a:off x="0" y="0"/>
          <a:ext cx="0" cy="0"/>
          <a:chOff x="0" y="0"/>
          <a:chExt cx="0" cy="0"/>
        </a:xfrm>
      </p:grpSpPr>
      <p:sp>
        <p:nvSpPr>
          <p:cNvPr id="209" name="PlaceHolder 1"/>
          <p:cNvSpPr>
            <a:spLocks noGrp="1"/>
          </p:cNvSpPr>
          <p:nvPr>
            <p:ph type="title"/>
          </p:nvPr>
        </p:nvSpPr>
        <p:spPr>
          <a:xfrm>
            <a:off x="1260000" y="468000"/>
            <a:ext cx="8280000" cy="946440"/>
          </a:xfrm>
          <a:prstGeom prst="rect">
            <a:avLst/>
          </a:prstGeom>
          <a:noFill/>
          <a:ln w="0">
            <a:noFill/>
          </a:ln>
        </p:spPr>
        <p:txBody>
          <a:bodyPr lIns="0" rIns="0" tIns="0" bIns="0" anchor="ctr">
            <a:normAutofit/>
          </a:bodyPr>
          <a:p>
            <a:pPr indent="0" algn="ctr">
              <a:buNone/>
            </a:pPr>
            <a:endParaRPr b="1" lang="en-US" sz="4400" strike="noStrike" u="wavyHeavy">
              <a:solidFill>
                <a:srgbClr val="000000"/>
              </a:solidFill>
              <a:effectLst/>
              <a:uFillTx/>
              <a:latin typeface="Noto Sans"/>
            </a:endParaRPr>
          </a:p>
        </p:txBody>
      </p:sp>
      <p:sp>
        <p:nvSpPr>
          <p:cNvPr id="210" name="PlaceHolder 2"/>
          <p:cNvSpPr>
            <a:spLocks noGrp="1"/>
          </p:cNvSpPr>
          <p:nvPr>
            <p:ph/>
          </p:nvPr>
        </p:nvSpPr>
        <p:spPr>
          <a:xfrm>
            <a:off x="1260000" y="1800000"/>
            <a:ext cx="8280000" cy="32882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ans"/>
            </a:endParaRPr>
          </a:p>
        </p:txBody>
      </p:sp>
      <p:sp>
        <p:nvSpPr>
          <p:cNvPr id="4" name="PlaceHolder 3"/>
          <p:cNvSpPr>
            <a:spLocks noGrp="1"/>
          </p:cNvSpPr>
          <p:nvPr>
            <p:ph type="ftr" idx="26"/>
          </p:nvPr>
        </p:nvSpPr>
        <p:spPr/>
        <p:txBody>
          <a:bodyPr/>
          <a:p>
            <a:r>
              <a:t>Footer</a:t>
            </a:r>
          </a:p>
        </p:txBody>
      </p:sp>
      <p:sp>
        <p:nvSpPr>
          <p:cNvPr id="5" name="PlaceHolder 4"/>
          <p:cNvSpPr>
            <a:spLocks noGrp="1"/>
          </p:cNvSpPr>
          <p:nvPr>
            <p:ph type="sldNum" idx="27"/>
          </p:nvPr>
        </p:nvSpPr>
        <p:spPr/>
        <p:txBody>
          <a:bodyPr/>
          <a:p>
            <a:fld id="{A2B1F42E-CC4A-4751-B36C-371956D39BAF}" type="slidenum">
              <a:t>&lt;#&gt;</a:t>
            </a:fld>
          </a:p>
        </p:txBody>
      </p:sp>
      <p:sp>
        <p:nvSpPr>
          <p:cNvPr id="6" name="PlaceHolder 5"/>
          <p:cNvSpPr>
            <a:spLocks noGrp="1"/>
          </p:cNvSpPr>
          <p:nvPr>
            <p:ph type="dt" idx="25"/>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1_">
    <p:spTree>
      <p:nvGrpSpPr>
        <p:cNvPr id="1" name=""/>
        <p:cNvGrpSpPr/>
        <p:nvPr/>
      </p:nvGrpSpPr>
      <p:grpSpPr>
        <a:xfrm>
          <a:off x="0" y="0"/>
          <a:ext cx="0" cy="0"/>
          <a:chOff x="0" y="0"/>
          <a:chExt cx="0" cy="0"/>
        </a:xfrm>
      </p:grpSpPr>
      <p:sp>
        <p:nvSpPr>
          <p:cNvPr id="232" name="PlaceHolder 1"/>
          <p:cNvSpPr>
            <a:spLocks noGrp="1"/>
          </p:cNvSpPr>
          <p:nvPr>
            <p:ph type="title"/>
          </p:nvPr>
        </p:nvSpPr>
        <p:spPr>
          <a:xfrm>
            <a:off x="1260000" y="468000"/>
            <a:ext cx="8280000" cy="946440"/>
          </a:xfrm>
          <a:prstGeom prst="rect">
            <a:avLst/>
          </a:prstGeom>
          <a:noFill/>
          <a:ln w="0">
            <a:noFill/>
          </a:ln>
        </p:spPr>
        <p:txBody>
          <a:bodyPr lIns="0" rIns="0" tIns="0" bIns="0" anchor="ctr">
            <a:normAutofit/>
          </a:bodyPr>
          <a:p>
            <a:pPr indent="0" algn="ctr">
              <a:buNone/>
            </a:pPr>
            <a:endParaRPr b="1" lang="en-US" sz="4400" strike="noStrike" u="wavyHeavy">
              <a:solidFill>
                <a:srgbClr val="000000"/>
              </a:solidFill>
              <a:effectLst/>
              <a:uFillTx/>
              <a:latin typeface="Noto Sans"/>
            </a:endParaRPr>
          </a:p>
        </p:txBody>
      </p:sp>
      <p:sp>
        <p:nvSpPr>
          <p:cNvPr id="233" name="PlaceHolder 2"/>
          <p:cNvSpPr>
            <a:spLocks noGrp="1"/>
          </p:cNvSpPr>
          <p:nvPr>
            <p:ph/>
          </p:nvPr>
        </p:nvSpPr>
        <p:spPr>
          <a:xfrm>
            <a:off x="1260000" y="1800000"/>
            <a:ext cx="2665800" cy="15681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ans"/>
            </a:endParaRPr>
          </a:p>
        </p:txBody>
      </p:sp>
      <p:sp>
        <p:nvSpPr>
          <p:cNvPr id="234" name="PlaceHolder 3"/>
          <p:cNvSpPr>
            <a:spLocks noGrp="1"/>
          </p:cNvSpPr>
          <p:nvPr>
            <p:ph/>
          </p:nvPr>
        </p:nvSpPr>
        <p:spPr>
          <a:xfrm>
            <a:off x="4059360" y="1800000"/>
            <a:ext cx="2665800" cy="15681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ans"/>
            </a:endParaRPr>
          </a:p>
        </p:txBody>
      </p:sp>
      <p:sp>
        <p:nvSpPr>
          <p:cNvPr id="235" name="PlaceHolder 4"/>
          <p:cNvSpPr>
            <a:spLocks noGrp="1"/>
          </p:cNvSpPr>
          <p:nvPr>
            <p:ph/>
          </p:nvPr>
        </p:nvSpPr>
        <p:spPr>
          <a:xfrm>
            <a:off x="6859080" y="1800000"/>
            <a:ext cx="2665800" cy="15681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ans"/>
            </a:endParaRPr>
          </a:p>
        </p:txBody>
      </p:sp>
      <p:sp>
        <p:nvSpPr>
          <p:cNvPr id="236" name="PlaceHolder 5"/>
          <p:cNvSpPr>
            <a:spLocks noGrp="1"/>
          </p:cNvSpPr>
          <p:nvPr>
            <p:ph/>
          </p:nvPr>
        </p:nvSpPr>
        <p:spPr>
          <a:xfrm>
            <a:off x="1260000" y="3517560"/>
            <a:ext cx="2665800" cy="15681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ans"/>
            </a:endParaRPr>
          </a:p>
        </p:txBody>
      </p:sp>
      <p:sp>
        <p:nvSpPr>
          <p:cNvPr id="237" name="PlaceHolder 6"/>
          <p:cNvSpPr>
            <a:spLocks noGrp="1"/>
          </p:cNvSpPr>
          <p:nvPr>
            <p:ph/>
          </p:nvPr>
        </p:nvSpPr>
        <p:spPr>
          <a:xfrm>
            <a:off x="4059360" y="3517560"/>
            <a:ext cx="2665800" cy="15681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ans"/>
            </a:endParaRPr>
          </a:p>
        </p:txBody>
      </p:sp>
      <p:sp>
        <p:nvSpPr>
          <p:cNvPr id="238" name="PlaceHolder 7"/>
          <p:cNvSpPr>
            <a:spLocks noGrp="1"/>
          </p:cNvSpPr>
          <p:nvPr>
            <p:ph/>
          </p:nvPr>
        </p:nvSpPr>
        <p:spPr>
          <a:xfrm>
            <a:off x="6859080" y="3517560"/>
            <a:ext cx="2665800" cy="15681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ans"/>
            </a:endParaRPr>
          </a:p>
        </p:txBody>
      </p:sp>
      <p:sp>
        <p:nvSpPr>
          <p:cNvPr id="9" name="PlaceHolder 8"/>
          <p:cNvSpPr>
            <a:spLocks noGrp="1"/>
          </p:cNvSpPr>
          <p:nvPr>
            <p:ph type="ftr" idx="29"/>
          </p:nvPr>
        </p:nvSpPr>
        <p:spPr/>
        <p:txBody>
          <a:bodyPr/>
          <a:p>
            <a:r>
              <a:t>Footer</a:t>
            </a:r>
          </a:p>
        </p:txBody>
      </p:sp>
      <p:sp>
        <p:nvSpPr>
          <p:cNvPr id="10" name="PlaceHolder 9"/>
          <p:cNvSpPr>
            <a:spLocks noGrp="1"/>
          </p:cNvSpPr>
          <p:nvPr>
            <p:ph type="sldNum" idx="30"/>
          </p:nvPr>
        </p:nvSpPr>
        <p:spPr/>
        <p:txBody>
          <a:bodyPr/>
          <a:p>
            <a:fld id="{02A7E28E-24C3-4E5F-9CA8-4F53FF10427A}" type="slidenum">
              <a:t>&lt;#&gt;</a:t>
            </a:fld>
          </a:p>
        </p:txBody>
      </p:sp>
      <p:sp>
        <p:nvSpPr>
          <p:cNvPr id="11" name="PlaceHolder 10"/>
          <p:cNvSpPr>
            <a:spLocks noGrp="1"/>
          </p:cNvSpPr>
          <p:nvPr>
            <p:ph type="dt" idx="28"/>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Content 1_">
    <p:spTree>
      <p:nvGrpSpPr>
        <p:cNvPr id="1" name=""/>
        <p:cNvGrpSpPr/>
        <p:nvPr/>
      </p:nvGrpSpPr>
      <p:grpSpPr>
        <a:xfrm>
          <a:off x="0" y="0"/>
          <a:ext cx="0" cy="0"/>
          <a:chOff x="0" y="0"/>
          <a:chExt cx="0" cy="0"/>
        </a:xfrm>
      </p:grpSpPr>
      <p:sp>
        <p:nvSpPr>
          <p:cNvPr id="239" name="PlaceHolder 1"/>
          <p:cNvSpPr>
            <a:spLocks noGrp="1"/>
          </p:cNvSpPr>
          <p:nvPr>
            <p:ph type="title"/>
          </p:nvPr>
        </p:nvSpPr>
        <p:spPr>
          <a:xfrm>
            <a:off x="1260000" y="468000"/>
            <a:ext cx="8280000" cy="946440"/>
          </a:xfrm>
          <a:prstGeom prst="rect">
            <a:avLst/>
          </a:prstGeom>
          <a:noFill/>
          <a:ln w="0">
            <a:noFill/>
          </a:ln>
        </p:spPr>
        <p:txBody>
          <a:bodyPr lIns="0" rIns="0" tIns="0" bIns="0" anchor="ctr">
            <a:normAutofit/>
          </a:bodyPr>
          <a:p>
            <a:pPr indent="0" algn="ctr">
              <a:buNone/>
            </a:pPr>
            <a:endParaRPr b="1" lang="en-US" sz="4400" strike="noStrike" u="wavyHeavy">
              <a:solidFill>
                <a:srgbClr val="000000"/>
              </a:solidFill>
              <a:effectLst/>
              <a:uFillTx/>
              <a:latin typeface="Noto Sans"/>
            </a:endParaRPr>
          </a:p>
        </p:txBody>
      </p:sp>
      <p:sp>
        <p:nvSpPr>
          <p:cNvPr id="240" name="PlaceHolder 2"/>
          <p:cNvSpPr>
            <a:spLocks noGrp="1"/>
          </p:cNvSpPr>
          <p:nvPr>
            <p:ph/>
          </p:nvPr>
        </p:nvSpPr>
        <p:spPr>
          <a:xfrm>
            <a:off x="1260000" y="1800000"/>
            <a:ext cx="8280000" cy="32882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ans"/>
            </a:endParaRPr>
          </a:p>
        </p:txBody>
      </p:sp>
      <p:sp>
        <p:nvSpPr>
          <p:cNvPr id="4" name="PlaceHolder 3"/>
          <p:cNvSpPr>
            <a:spLocks noGrp="1"/>
          </p:cNvSpPr>
          <p:nvPr>
            <p:ph type="ftr" idx="29"/>
          </p:nvPr>
        </p:nvSpPr>
        <p:spPr/>
        <p:txBody>
          <a:bodyPr/>
          <a:p>
            <a:r>
              <a:t>Footer</a:t>
            </a:r>
          </a:p>
        </p:txBody>
      </p:sp>
      <p:sp>
        <p:nvSpPr>
          <p:cNvPr id="5" name="PlaceHolder 4"/>
          <p:cNvSpPr>
            <a:spLocks noGrp="1"/>
          </p:cNvSpPr>
          <p:nvPr>
            <p:ph type="sldNum" idx="30"/>
          </p:nvPr>
        </p:nvSpPr>
        <p:spPr/>
        <p:txBody>
          <a:bodyPr/>
          <a:p>
            <a:fld id="{7C60A513-11DB-4BE8-ADBF-CD9D2AAEFCC5}" type="slidenum">
              <a:t>&lt;#&gt;</a:t>
            </a:fld>
          </a:p>
        </p:txBody>
      </p:sp>
      <p:sp>
        <p:nvSpPr>
          <p:cNvPr id="6" name="PlaceHolder 5"/>
          <p:cNvSpPr>
            <a:spLocks noGrp="1"/>
          </p:cNvSpPr>
          <p:nvPr>
            <p:ph type="dt" idx="28"/>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1__">
    <p:spTree>
      <p:nvGrpSpPr>
        <p:cNvPr id="1" name=""/>
        <p:cNvGrpSpPr/>
        <p:nvPr/>
      </p:nvGrpSpPr>
      <p:grpSpPr>
        <a:xfrm>
          <a:off x="0" y="0"/>
          <a:ext cx="0" cy="0"/>
          <a:chOff x="0" y="0"/>
          <a:chExt cx="0" cy="0"/>
        </a:xfrm>
      </p:grpSpPr>
      <p:sp>
        <p:nvSpPr>
          <p:cNvPr id="262" name="PlaceHolder 1"/>
          <p:cNvSpPr>
            <a:spLocks noGrp="1"/>
          </p:cNvSpPr>
          <p:nvPr>
            <p:ph type="title"/>
          </p:nvPr>
        </p:nvSpPr>
        <p:spPr>
          <a:xfrm>
            <a:off x="1260000" y="468000"/>
            <a:ext cx="8280000" cy="946440"/>
          </a:xfrm>
          <a:prstGeom prst="rect">
            <a:avLst/>
          </a:prstGeom>
          <a:noFill/>
          <a:ln w="0">
            <a:noFill/>
          </a:ln>
        </p:spPr>
        <p:txBody>
          <a:bodyPr lIns="0" rIns="0" tIns="0" bIns="0" anchor="ctr">
            <a:normAutofit/>
          </a:bodyPr>
          <a:p>
            <a:pPr indent="0" algn="ctr">
              <a:buNone/>
            </a:pPr>
            <a:endParaRPr b="1" lang="en-US" sz="4400" strike="noStrike" u="wavyHeavy">
              <a:solidFill>
                <a:srgbClr val="000000"/>
              </a:solidFill>
              <a:effectLst/>
              <a:uFillTx/>
              <a:latin typeface="Noto Sans"/>
            </a:endParaRPr>
          </a:p>
        </p:txBody>
      </p:sp>
      <p:sp>
        <p:nvSpPr>
          <p:cNvPr id="263" name="PlaceHolder 2"/>
          <p:cNvSpPr>
            <a:spLocks noGrp="1"/>
          </p:cNvSpPr>
          <p:nvPr>
            <p:ph/>
          </p:nvPr>
        </p:nvSpPr>
        <p:spPr>
          <a:xfrm>
            <a:off x="1260000" y="1800000"/>
            <a:ext cx="2665800" cy="15681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ans"/>
            </a:endParaRPr>
          </a:p>
        </p:txBody>
      </p:sp>
      <p:sp>
        <p:nvSpPr>
          <p:cNvPr id="264" name="PlaceHolder 3"/>
          <p:cNvSpPr>
            <a:spLocks noGrp="1"/>
          </p:cNvSpPr>
          <p:nvPr>
            <p:ph/>
          </p:nvPr>
        </p:nvSpPr>
        <p:spPr>
          <a:xfrm>
            <a:off x="4059360" y="1800000"/>
            <a:ext cx="2665800" cy="15681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ans"/>
            </a:endParaRPr>
          </a:p>
        </p:txBody>
      </p:sp>
      <p:sp>
        <p:nvSpPr>
          <p:cNvPr id="265" name="PlaceHolder 4"/>
          <p:cNvSpPr>
            <a:spLocks noGrp="1"/>
          </p:cNvSpPr>
          <p:nvPr>
            <p:ph/>
          </p:nvPr>
        </p:nvSpPr>
        <p:spPr>
          <a:xfrm>
            <a:off x="6859080" y="1800000"/>
            <a:ext cx="2665800" cy="15681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ans"/>
            </a:endParaRPr>
          </a:p>
        </p:txBody>
      </p:sp>
      <p:sp>
        <p:nvSpPr>
          <p:cNvPr id="266" name="PlaceHolder 5"/>
          <p:cNvSpPr>
            <a:spLocks noGrp="1"/>
          </p:cNvSpPr>
          <p:nvPr>
            <p:ph/>
          </p:nvPr>
        </p:nvSpPr>
        <p:spPr>
          <a:xfrm>
            <a:off x="1260000" y="3517560"/>
            <a:ext cx="2665800" cy="15681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ans"/>
            </a:endParaRPr>
          </a:p>
        </p:txBody>
      </p:sp>
      <p:sp>
        <p:nvSpPr>
          <p:cNvPr id="267" name="PlaceHolder 6"/>
          <p:cNvSpPr>
            <a:spLocks noGrp="1"/>
          </p:cNvSpPr>
          <p:nvPr>
            <p:ph/>
          </p:nvPr>
        </p:nvSpPr>
        <p:spPr>
          <a:xfrm>
            <a:off x="4059360" y="3517560"/>
            <a:ext cx="2665800" cy="15681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ans"/>
            </a:endParaRPr>
          </a:p>
        </p:txBody>
      </p:sp>
      <p:sp>
        <p:nvSpPr>
          <p:cNvPr id="268" name="PlaceHolder 7"/>
          <p:cNvSpPr>
            <a:spLocks noGrp="1"/>
          </p:cNvSpPr>
          <p:nvPr>
            <p:ph/>
          </p:nvPr>
        </p:nvSpPr>
        <p:spPr>
          <a:xfrm>
            <a:off x="6859080" y="3517560"/>
            <a:ext cx="2665800" cy="15681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ans"/>
            </a:endParaRPr>
          </a:p>
        </p:txBody>
      </p:sp>
      <p:sp>
        <p:nvSpPr>
          <p:cNvPr id="9" name="PlaceHolder 8"/>
          <p:cNvSpPr>
            <a:spLocks noGrp="1"/>
          </p:cNvSpPr>
          <p:nvPr>
            <p:ph type="ftr" idx="32"/>
          </p:nvPr>
        </p:nvSpPr>
        <p:spPr/>
        <p:txBody>
          <a:bodyPr/>
          <a:p>
            <a:r>
              <a:t>Footer</a:t>
            </a:r>
          </a:p>
        </p:txBody>
      </p:sp>
      <p:sp>
        <p:nvSpPr>
          <p:cNvPr id="10" name="PlaceHolder 9"/>
          <p:cNvSpPr>
            <a:spLocks noGrp="1"/>
          </p:cNvSpPr>
          <p:nvPr>
            <p:ph type="sldNum" idx="33"/>
          </p:nvPr>
        </p:nvSpPr>
        <p:spPr/>
        <p:txBody>
          <a:bodyPr/>
          <a:p>
            <a:fld id="{449CBDF5-146F-4A70-9A51-4E5E9816A921}" type="slidenum">
              <a:t>&lt;#&gt;</a:t>
            </a:fld>
          </a:p>
        </p:txBody>
      </p:sp>
      <p:sp>
        <p:nvSpPr>
          <p:cNvPr id="11" name="PlaceHolder 10"/>
          <p:cNvSpPr>
            <a:spLocks noGrp="1"/>
          </p:cNvSpPr>
          <p:nvPr>
            <p:ph type="dt" idx="31"/>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Content 1__">
    <p:spTree>
      <p:nvGrpSpPr>
        <p:cNvPr id="1" name=""/>
        <p:cNvGrpSpPr/>
        <p:nvPr/>
      </p:nvGrpSpPr>
      <p:grpSpPr>
        <a:xfrm>
          <a:off x="0" y="0"/>
          <a:ext cx="0" cy="0"/>
          <a:chOff x="0" y="0"/>
          <a:chExt cx="0" cy="0"/>
        </a:xfrm>
      </p:grpSpPr>
      <p:sp>
        <p:nvSpPr>
          <p:cNvPr id="269" name="PlaceHolder 1"/>
          <p:cNvSpPr>
            <a:spLocks noGrp="1"/>
          </p:cNvSpPr>
          <p:nvPr>
            <p:ph type="title"/>
          </p:nvPr>
        </p:nvSpPr>
        <p:spPr>
          <a:xfrm>
            <a:off x="1260000" y="468000"/>
            <a:ext cx="8280000" cy="946440"/>
          </a:xfrm>
          <a:prstGeom prst="rect">
            <a:avLst/>
          </a:prstGeom>
          <a:noFill/>
          <a:ln w="0">
            <a:noFill/>
          </a:ln>
        </p:spPr>
        <p:txBody>
          <a:bodyPr lIns="0" rIns="0" tIns="0" bIns="0" anchor="ctr">
            <a:normAutofit/>
          </a:bodyPr>
          <a:p>
            <a:pPr indent="0" algn="ctr">
              <a:buNone/>
            </a:pPr>
            <a:endParaRPr b="1" lang="en-US" sz="4400" strike="noStrike" u="wavyHeavy">
              <a:solidFill>
                <a:srgbClr val="000000"/>
              </a:solidFill>
              <a:effectLst/>
              <a:uFillTx/>
              <a:latin typeface="Noto Sans"/>
            </a:endParaRPr>
          </a:p>
        </p:txBody>
      </p:sp>
      <p:sp>
        <p:nvSpPr>
          <p:cNvPr id="270" name="PlaceHolder 2"/>
          <p:cNvSpPr>
            <a:spLocks noGrp="1"/>
          </p:cNvSpPr>
          <p:nvPr>
            <p:ph/>
          </p:nvPr>
        </p:nvSpPr>
        <p:spPr>
          <a:xfrm>
            <a:off x="1260000" y="1800000"/>
            <a:ext cx="8280000" cy="32882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ans"/>
            </a:endParaRPr>
          </a:p>
        </p:txBody>
      </p:sp>
      <p:sp>
        <p:nvSpPr>
          <p:cNvPr id="4" name="PlaceHolder 3"/>
          <p:cNvSpPr>
            <a:spLocks noGrp="1"/>
          </p:cNvSpPr>
          <p:nvPr>
            <p:ph type="ftr" idx="32"/>
          </p:nvPr>
        </p:nvSpPr>
        <p:spPr/>
        <p:txBody>
          <a:bodyPr/>
          <a:p>
            <a:r>
              <a:t>Footer</a:t>
            </a:r>
          </a:p>
        </p:txBody>
      </p:sp>
      <p:sp>
        <p:nvSpPr>
          <p:cNvPr id="5" name="PlaceHolder 4"/>
          <p:cNvSpPr>
            <a:spLocks noGrp="1"/>
          </p:cNvSpPr>
          <p:nvPr>
            <p:ph type="sldNum" idx="33"/>
          </p:nvPr>
        </p:nvSpPr>
        <p:spPr/>
        <p:txBody>
          <a:bodyPr/>
          <a:p>
            <a:fld id="{2C2F9348-7C3F-462F-95CB-C39739991E0E}" type="slidenum">
              <a:t>&lt;#&gt;</a:t>
            </a:fld>
          </a:p>
        </p:txBody>
      </p:sp>
      <p:sp>
        <p:nvSpPr>
          <p:cNvPr id="6" name="PlaceHolder 5"/>
          <p:cNvSpPr>
            <a:spLocks noGrp="1"/>
          </p:cNvSpPr>
          <p:nvPr>
            <p:ph type="dt" idx="31"/>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1___">
    <p:spTree>
      <p:nvGrpSpPr>
        <p:cNvPr id="1" name=""/>
        <p:cNvGrpSpPr/>
        <p:nvPr/>
      </p:nvGrpSpPr>
      <p:grpSpPr>
        <a:xfrm>
          <a:off x="0" y="0"/>
          <a:ext cx="0" cy="0"/>
          <a:chOff x="0" y="0"/>
          <a:chExt cx="0" cy="0"/>
        </a:xfrm>
      </p:grpSpPr>
      <p:sp>
        <p:nvSpPr>
          <p:cNvPr id="292" name="PlaceHolder 1"/>
          <p:cNvSpPr>
            <a:spLocks noGrp="1"/>
          </p:cNvSpPr>
          <p:nvPr>
            <p:ph type="title"/>
          </p:nvPr>
        </p:nvSpPr>
        <p:spPr>
          <a:xfrm>
            <a:off x="1260000" y="468000"/>
            <a:ext cx="8280000" cy="946440"/>
          </a:xfrm>
          <a:prstGeom prst="rect">
            <a:avLst/>
          </a:prstGeom>
          <a:noFill/>
          <a:ln w="0">
            <a:noFill/>
          </a:ln>
        </p:spPr>
        <p:txBody>
          <a:bodyPr lIns="0" rIns="0" tIns="0" bIns="0" anchor="ctr">
            <a:normAutofit/>
          </a:bodyPr>
          <a:p>
            <a:pPr indent="0" algn="ctr">
              <a:buNone/>
            </a:pPr>
            <a:endParaRPr b="1" lang="en-US" sz="4400" strike="noStrike" u="wavyHeavy">
              <a:solidFill>
                <a:srgbClr val="000000"/>
              </a:solidFill>
              <a:effectLst/>
              <a:uFillTx/>
              <a:latin typeface="Noto Sans"/>
            </a:endParaRPr>
          </a:p>
        </p:txBody>
      </p:sp>
      <p:sp>
        <p:nvSpPr>
          <p:cNvPr id="293" name="PlaceHolder 2"/>
          <p:cNvSpPr>
            <a:spLocks noGrp="1"/>
          </p:cNvSpPr>
          <p:nvPr>
            <p:ph/>
          </p:nvPr>
        </p:nvSpPr>
        <p:spPr>
          <a:xfrm>
            <a:off x="1260000" y="1800000"/>
            <a:ext cx="2665800" cy="15681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ans"/>
            </a:endParaRPr>
          </a:p>
        </p:txBody>
      </p:sp>
      <p:sp>
        <p:nvSpPr>
          <p:cNvPr id="294" name="PlaceHolder 3"/>
          <p:cNvSpPr>
            <a:spLocks noGrp="1"/>
          </p:cNvSpPr>
          <p:nvPr>
            <p:ph/>
          </p:nvPr>
        </p:nvSpPr>
        <p:spPr>
          <a:xfrm>
            <a:off x="4059360" y="1800000"/>
            <a:ext cx="2665800" cy="15681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ans"/>
            </a:endParaRPr>
          </a:p>
        </p:txBody>
      </p:sp>
      <p:sp>
        <p:nvSpPr>
          <p:cNvPr id="295" name="PlaceHolder 4"/>
          <p:cNvSpPr>
            <a:spLocks noGrp="1"/>
          </p:cNvSpPr>
          <p:nvPr>
            <p:ph/>
          </p:nvPr>
        </p:nvSpPr>
        <p:spPr>
          <a:xfrm>
            <a:off x="6859080" y="1800000"/>
            <a:ext cx="2665800" cy="15681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ans"/>
            </a:endParaRPr>
          </a:p>
        </p:txBody>
      </p:sp>
      <p:sp>
        <p:nvSpPr>
          <p:cNvPr id="296" name="PlaceHolder 5"/>
          <p:cNvSpPr>
            <a:spLocks noGrp="1"/>
          </p:cNvSpPr>
          <p:nvPr>
            <p:ph/>
          </p:nvPr>
        </p:nvSpPr>
        <p:spPr>
          <a:xfrm>
            <a:off x="1260000" y="3517560"/>
            <a:ext cx="2665800" cy="15681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ans"/>
            </a:endParaRPr>
          </a:p>
        </p:txBody>
      </p:sp>
      <p:sp>
        <p:nvSpPr>
          <p:cNvPr id="297" name="PlaceHolder 6"/>
          <p:cNvSpPr>
            <a:spLocks noGrp="1"/>
          </p:cNvSpPr>
          <p:nvPr>
            <p:ph/>
          </p:nvPr>
        </p:nvSpPr>
        <p:spPr>
          <a:xfrm>
            <a:off x="4059360" y="3517560"/>
            <a:ext cx="2665800" cy="15681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ans"/>
            </a:endParaRPr>
          </a:p>
        </p:txBody>
      </p:sp>
      <p:sp>
        <p:nvSpPr>
          <p:cNvPr id="298" name="PlaceHolder 7"/>
          <p:cNvSpPr>
            <a:spLocks noGrp="1"/>
          </p:cNvSpPr>
          <p:nvPr>
            <p:ph/>
          </p:nvPr>
        </p:nvSpPr>
        <p:spPr>
          <a:xfrm>
            <a:off x="6859080" y="3517560"/>
            <a:ext cx="2665800" cy="15681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ans"/>
            </a:endParaRPr>
          </a:p>
        </p:txBody>
      </p:sp>
      <p:sp>
        <p:nvSpPr>
          <p:cNvPr id="9" name="PlaceHolder 8"/>
          <p:cNvSpPr>
            <a:spLocks noGrp="1"/>
          </p:cNvSpPr>
          <p:nvPr>
            <p:ph type="ftr" idx="35"/>
          </p:nvPr>
        </p:nvSpPr>
        <p:spPr/>
        <p:txBody>
          <a:bodyPr/>
          <a:p>
            <a:r>
              <a:t>Footer</a:t>
            </a:r>
          </a:p>
        </p:txBody>
      </p:sp>
      <p:sp>
        <p:nvSpPr>
          <p:cNvPr id="10" name="PlaceHolder 9"/>
          <p:cNvSpPr>
            <a:spLocks noGrp="1"/>
          </p:cNvSpPr>
          <p:nvPr>
            <p:ph type="sldNum" idx="36"/>
          </p:nvPr>
        </p:nvSpPr>
        <p:spPr/>
        <p:txBody>
          <a:bodyPr/>
          <a:p>
            <a:fld id="{305EEAF9-44B9-490D-A532-8A5DBADE2BB3}" type="slidenum">
              <a:t>&lt;#&gt;</a:t>
            </a:fld>
          </a:p>
        </p:txBody>
      </p:sp>
      <p:sp>
        <p:nvSpPr>
          <p:cNvPr id="11" name="PlaceHolder 10"/>
          <p:cNvSpPr>
            <a:spLocks noGrp="1"/>
          </p:cNvSpPr>
          <p:nvPr>
            <p:ph type="dt" idx="3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Content 1___">
    <p:spTree>
      <p:nvGrpSpPr>
        <p:cNvPr id="1" name=""/>
        <p:cNvGrpSpPr/>
        <p:nvPr/>
      </p:nvGrpSpPr>
      <p:grpSpPr>
        <a:xfrm>
          <a:off x="0" y="0"/>
          <a:ext cx="0" cy="0"/>
          <a:chOff x="0" y="0"/>
          <a:chExt cx="0" cy="0"/>
        </a:xfrm>
      </p:grpSpPr>
      <p:sp>
        <p:nvSpPr>
          <p:cNvPr id="299" name="PlaceHolder 1"/>
          <p:cNvSpPr>
            <a:spLocks noGrp="1"/>
          </p:cNvSpPr>
          <p:nvPr>
            <p:ph type="title"/>
          </p:nvPr>
        </p:nvSpPr>
        <p:spPr>
          <a:xfrm>
            <a:off x="1260000" y="468000"/>
            <a:ext cx="8280000" cy="946440"/>
          </a:xfrm>
          <a:prstGeom prst="rect">
            <a:avLst/>
          </a:prstGeom>
          <a:noFill/>
          <a:ln w="0">
            <a:noFill/>
          </a:ln>
        </p:spPr>
        <p:txBody>
          <a:bodyPr lIns="0" rIns="0" tIns="0" bIns="0" anchor="ctr">
            <a:normAutofit/>
          </a:bodyPr>
          <a:p>
            <a:pPr indent="0" algn="ctr">
              <a:buNone/>
            </a:pPr>
            <a:endParaRPr b="1" lang="en-US" sz="4400" strike="noStrike" u="wavyHeavy">
              <a:solidFill>
                <a:srgbClr val="000000"/>
              </a:solidFill>
              <a:effectLst/>
              <a:uFillTx/>
              <a:latin typeface="Noto Sans"/>
            </a:endParaRPr>
          </a:p>
        </p:txBody>
      </p:sp>
      <p:sp>
        <p:nvSpPr>
          <p:cNvPr id="300" name="PlaceHolder 2"/>
          <p:cNvSpPr>
            <a:spLocks noGrp="1"/>
          </p:cNvSpPr>
          <p:nvPr>
            <p:ph/>
          </p:nvPr>
        </p:nvSpPr>
        <p:spPr>
          <a:xfrm>
            <a:off x="1260000" y="1800000"/>
            <a:ext cx="8280000" cy="32882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ans"/>
            </a:endParaRPr>
          </a:p>
        </p:txBody>
      </p:sp>
      <p:sp>
        <p:nvSpPr>
          <p:cNvPr id="4" name="PlaceHolder 3"/>
          <p:cNvSpPr>
            <a:spLocks noGrp="1"/>
          </p:cNvSpPr>
          <p:nvPr>
            <p:ph type="ftr" idx="35"/>
          </p:nvPr>
        </p:nvSpPr>
        <p:spPr/>
        <p:txBody>
          <a:bodyPr/>
          <a:p>
            <a:r>
              <a:t>Footer</a:t>
            </a:r>
          </a:p>
        </p:txBody>
      </p:sp>
      <p:sp>
        <p:nvSpPr>
          <p:cNvPr id="5" name="PlaceHolder 4"/>
          <p:cNvSpPr>
            <a:spLocks noGrp="1"/>
          </p:cNvSpPr>
          <p:nvPr>
            <p:ph type="sldNum" idx="36"/>
          </p:nvPr>
        </p:nvSpPr>
        <p:spPr/>
        <p:txBody>
          <a:bodyPr/>
          <a:p>
            <a:fld id="{229FAD68-F2C3-4193-98F7-2F21A8D9033F}" type="slidenum">
              <a:t>&lt;#&gt;</a:t>
            </a:fld>
          </a:p>
        </p:txBody>
      </p:sp>
      <p:sp>
        <p:nvSpPr>
          <p:cNvPr id="6" name="PlaceHolder 5"/>
          <p:cNvSpPr>
            <a:spLocks noGrp="1"/>
          </p:cNvSpPr>
          <p:nvPr>
            <p:ph type="dt" idx="3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ullet 2_">
    <p:spTree>
      <p:nvGrpSpPr>
        <p:cNvPr id="1" name=""/>
        <p:cNvGrpSpPr/>
        <p:nvPr/>
      </p:nvGrpSpPr>
      <p:grpSpPr>
        <a:xfrm>
          <a:off x="0" y="0"/>
          <a:ext cx="0" cy="0"/>
          <a:chOff x="0" y="0"/>
          <a:chExt cx="0" cy="0"/>
        </a:xfrm>
      </p:grpSpPr>
      <p:sp>
        <p:nvSpPr>
          <p:cNvPr id="316" name="PlaceHolder 1"/>
          <p:cNvSpPr>
            <a:spLocks noGrp="1"/>
          </p:cNvSpPr>
          <p:nvPr>
            <p:ph type="title"/>
          </p:nvPr>
        </p:nvSpPr>
        <p:spPr>
          <a:xfrm>
            <a:off x="1260000" y="468000"/>
            <a:ext cx="8280000" cy="946440"/>
          </a:xfrm>
          <a:prstGeom prst="rect">
            <a:avLst/>
          </a:prstGeom>
          <a:noFill/>
          <a:ln w="0">
            <a:noFill/>
          </a:ln>
        </p:spPr>
        <p:txBody>
          <a:bodyPr lIns="0" rIns="0" tIns="0" bIns="0" anchor="ctr">
            <a:normAutofit/>
          </a:bodyPr>
          <a:p>
            <a:pPr indent="0" algn="ctr">
              <a:buNone/>
            </a:pPr>
            <a:endParaRPr b="1" lang="en-US" sz="4400" strike="noStrike" u="wavyHeavy">
              <a:solidFill>
                <a:srgbClr val="000000"/>
              </a:solidFill>
              <a:effectLst/>
              <a:uFillTx/>
              <a:latin typeface="Noto Sans"/>
            </a:endParaRPr>
          </a:p>
        </p:txBody>
      </p:sp>
      <p:sp>
        <p:nvSpPr>
          <p:cNvPr id="317" name="PlaceHolder 2"/>
          <p:cNvSpPr>
            <a:spLocks noGrp="1"/>
          </p:cNvSpPr>
          <p:nvPr>
            <p:ph/>
          </p:nvPr>
        </p:nvSpPr>
        <p:spPr>
          <a:xfrm>
            <a:off x="1260000" y="1800000"/>
            <a:ext cx="2665800" cy="15681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ans"/>
            </a:endParaRPr>
          </a:p>
        </p:txBody>
      </p:sp>
      <p:sp>
        <p:nvSpPr>
          <p:cNvPr id="318" name="PlaceHolder 3"/>
          <p:cNvSpPr>
            <a:spLocks noGrp="1"/>
          </p:cNvSpPr>
          <p:nvPr>
            <p:ph/>
          </p:nvPr>
        </p:nvSpPr>
        <p:spPr>
          <a:xfrm>
            <a:off x="4059360" y="1800000"/>
            <a:ext cx="2665800" cy="15681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ans"/>
            </a:endParaRPr>
          </a:p>
        </p:txBody>
      </p:sp>
      <p:sp>
        <p:nvSpPr>
          <p:cNvPr id="319" name="PlaceHolder 4"/>
          <p:cNvSpPr>
            <a:spLocks noGrp="1"/>
          </p:cNvSpPr>
          <p:nvPr>
            <p:ph/>
          </p:nvPr>
        </p:nvSpPr>
        <p:spPr>
          <a:xfrm>
            <a:off x="6859080" y="1800000"/>
            <a:ext cx="2665800" cy="15681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ans"/>
            </a:endParaRPr>
          </a:p>
        </p:txBody>
      </p:sp>
      <p:sp>
        <p:nvSpPr>
          <p:cNvPr id="320" name="PlaceHolder 5"/>
          <p:cNvSpPr>
            <a:spLocks noGrp="1"/>
          </p:cNvSpPr>
          <p:nvPr>
            <p:ph/>
          </p:nvPr>
        </p:nvSpPr>
        <p:spPr>
          <a:xfrm>
            <a:off x="1260000" y="3517560"/>
            <a:ext cx="2665800" cy="15681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ans"/>
            </a:endParaRPr>
          </a:p>
        </p:txBody>
      </p:sp>
      <p:sp>
        <p:nvSpPr>
          <p:cNvPr id="321" name="PlaceHolder 6"/>
          <p:cNvSpPr>
            <a:spLocks noGrp="1"/>
          </p:cNvSpPr>
          <p:nvPr>
            <p:ph/>
          </p:nvPr>
        </p:nvSpPr>
        <p:spPr>
          <a:xfrm>
            <a:off x="4059360" y="3517560"/>
            <a:ext cx="2665800" cy="15681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ans"/>
            </a:endParaRPr>
          </a:p>
        </p:txBody>
      </p:sp>
      <p:sp>
        <p:nvSpPr>
          <p:cNvPr id="322" name="PlaceHolder 7"/>
          <p:cNvSpPr>
            <a:spLocks noGrp="1"/>
          </p:cNvSpPr>
          <p:nvPr>
            <p:ph/>
          </p:nvPr>
        </p:nvSpPr>
        <p:spPr>
          <a:xfrm>
            <a:off x="6859080" y="3517560"/>
            <a:ext cx="2665800" cy="15681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ans"/>
            </a:endParaRPr>
          </a:p>
        </p:txBody>
      </p:sp>
      <p:sp>
        <p:nvSpPr>
          <p:cNvPr id="9" name="PlaceHolder 8"/>
          <p:cNvSpPr>
            <a:spLocks noGrp="1"/>
          </p:cNvSpPr>
          <p:nvPr>
            <p:ph type="ftr" idx="38"/>
          </p:nvPr>
        </p:nvSpPr>
        <p:spPr/>
        <p:txBody>
          <a:bodyPr/>
          <a:p>
            <a:r>
              <a:t>Footer</a:t>
            </a:r>
          </a:p>
        </p:txBody>
      </p:sp>
      <p:sp>
        <p:nvSpPr>
          <p:cNvPr id="10" name="PlaceHolder 9"/>
          <p:cNvSpPr>
            <a:spLocks noGrp="1"/>
          </p:cNvSpPr>
          <p:nvPr>
            <p:ph type="sldNum" idx="39"/>
          </p:nvPr>
        </p:nvSpPr>
        <p:spPr/>
        <p:txBody>
          <a:bodyPr/>
          <a:p>
            <a:fld id="{0AF3ACF5-A967-4160-857F-E83BB74D0030}" type="slidenum">
              <a:t>&lt;#&gt;</a:t>
            </a:fld>
          </a:p>
        </p:txBody>
      </p:sp>
      <p:sp>
        <p:nvSpPr>
          <p:cNvPr id="11" name="PlaceHolder 10"/>
          <p:cNvSpPr>
            <a:spLocks noGrp="1"/>
          </p:cNvSpPr>
          <p:nvPr>
            <p:ph type="dt" idx="37"/>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Grey-Elegant">
    <p:spTree>
      <p:nvGrpSpPr>
        <p:cNvPr id="1" name=""/>
        <p:cNvGrpSpPr/>
        <p:nvPr/>
      </p:nvGrpSpPr>
      <p:grpSpPr>
        <a:xfrm>
          <a:off x="0" y="0"/>
          <a:ext cx="0" cy="0"/>
          <a:chOff x="0" y="0"/>
          <a:chExt cx="0" cy="0"/>
        </a:xfrm>
      </p:grpSpPr>
      <p:sp>
        <p:nvSpPr>
          <p:cNvPr id="28" name="PlaceHolder 1"/>
          <p:cNvSpPr>
            <a:spLocks noGrp="1"/>
          </p:cNvSpPr>
          <p:nvPr>
            <p:ph type="title"/>
          </p:nvPr>
        </p:nvSpPr>
        <p:spPr>
          <a:xfrm>
            <a:off x="1260000" y="468000"/>
            <a:ext cx="8280000" cy="946440"/>
          </a:xfrm>
          <a:prstGeom prst="rect">
            <a:avLst/>
          </a:prstGeom>
          <a:noFill/>
          <a:ln w="0">
            <a:noFill/>
          </a:ln>
        </p:spPr>
        <p:txBody>
          <a:bodyPr lIns="0" rIns="0" tIns="0" bIns="0" anchor="ctr">
            <a:normAutofit/>
          </a:bodyPr>
          <a:p>
            <a:pPr indent="0" algn="ctr">
              <a:buNone/>
            </a:pPr>
            <a:endParaRPr b="1" lang="en-US" sz="4400" strike="noStrike" u="wavyHeavy">
              <a:solidFill>
                <a:srgbClr val="000000"/>
              </a:solidFill>
              <a:effectLst/>
              <a:uFillTx/>
              <a:latin typeface="Noto Sans"/>
            </a:endParaRPr>
          </a:p>
        </p:txBody>
      </p:sp>
      <p:sp>
        <p:nvSpPr>
          <p:cNvPr id="29" name="PlaceHolder 2"/>
          <p:cNvSpPr>
            <a:spLocks noGrp="1"/>
          </p:cNvSpPr>
          <p:nvPr>
            <p:ph type="subTitle"/>
          </p:nvPr>
        </p:nvSpPr>
        <p:spPr>
          <a:xfrm>
            <a:off x="1260000" y="1800000"/>
            <a:ext cx="8280000" cy="3288240"/>
          </a:xfrm>
          <a:prstGeom prst="rect">
            <a:avLst/>
          </a:prstGeom>
          <a:noFill/>
          <a:ln w="0">
            <a:noFill/>
          </a:ln>
        </p:spPr>
        <p:txBody>
          <a:bodyPr lIns="0" rIns="0" tIns="0" bIns="0" anchor="ctr">
            <a:spAutoFit/>
          </a:bodyPr>
          <a:p>
            <a:pPr indent="0" algn="ctr">
              <a:buNone/>
            </a:pPr>
            <a:endParaRPr b="0" lang="en-US" sz="3200" strike="noStrike" u="none">
              <a:solidFill>
                <a:srgbClr val="000000"/>
              </a:solidFill>
              <a:effectLst/>
              <a:uFillTx/>
              <a:latin typeface="Noto Sans"/>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8E71B3E3-83E7-4E19-9FCD-E11019D15B8C}"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able of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1260000" y="468000"/>
            <a:ext cx="8280000" cy="946440"/>
          </a:xfrm>
          <a:prstGeom prst="rect">
            <a:avLst/>
          </a:prstGeom>
          <a:noFill/>
          <a:ln w="0">
            <a:noFill/>
          </a:ln>
        </p:spPr>
        <p:txBody>
          <a:bodyPr lIns="0" rIns="0" tIns="0" bIns="0" anchor="ctr">
            <a:normAutofit/>
          </a:bodyPr>
          <a:p>
            <a:pPr indent="0" algn="ctr">
              <a:buNone/>
            </a:pPr>
            <a:endParaRPr b="1" lang="en-US" sz="4400" strike="noStrike" u="wavyHeavy">
              <a:solidFill>
                <a:srgbClr val="000000"/>
              </a:solidFill>
              <a:effectLst/>
              <a:uFillTx/>
              <a:latin typeface="Noto Sans"/>
            </a:endParaRPr>
          </a:p>
        </p:txBody>
      </p:sp>
      <p:sp>
        <p:nvSpPr>
          <p:cNvPr id="49" name="PlaceHolder 2"/>
          <p:cNvSpPr>
            <a:spLocks noGrp="1"/>
          </p:cNvSpPr>
          <p:nvPr>
            <p:ph/>
          </p:nvPr>
        </p:nvSpPr>
        <p:spPr>
          <a:xfrm>
            <a:off x="1260000" y="1800000"/>
            <a:ext cx="8280000" cy="32882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ans"/>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6D920214-A187-437B-8FBB-72ED3920D726}"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Content 1">
    <p:spTree>
      <p:nvGrpSpPr>
        <p:cNvPr id="1" name=""/>
        <p:cNvGrpSpPr/>
        <p:nvPr/>
      </p:nvGrpSpPr>
      <p:grpSpPr>
        <a:xfrm>
          <a:off x="0" y="0"/>
          <a:ext cx="0" cy="0"/>
          <a:chOff x="0" y="0"/>
          <a:chExt cx="0" cy="0"/>
        </a:xfrm>
      </p:grpSpPr>
      <p:sp>
        <p:nvSpPr>
          <p:cNvPr id="71" name="PlaceHolder 1"/>
          <p:cNvSpPr>
            <a:spLocks noGrp="1"/>
          </p:cNvSpPr>
          <p:nvPr>
            <p:ph type="title"/>
          </p:nvPr>
        </p:nvSpPr>
        <p:spPr>
          <a:xfrm>
            <a:off x="1260000" y="468000"/>
            <a:ext cx="8280000" cy="946440"/>
          </a:xfrm>
          <a:prstGeom prst="rect">
            <a:avLst/>
          </a:prstGeom>
          <a:noFill/>
          <a:ln w="0">
            <a:noFill/>
          </a:ln>
        </p:spPr>
        <p:txBody>
          <a:bodyPr lIns="0" rIns="0" tIns="0" bIns="0" anchor="ctr">
            <a:normAutofit/>
          </a:bodyPr>
          <a:p>
            <a:pPr indent="0" algn="ctr">
              <a:buNone/>
            </a:pPr>
            <a:endParaRPr b="1" lang="en-US" sz="4400" strike="noStrike" u="wavyHeavy">
              <a:solidFill>
                <a:srgbClr val="000000"/>
              </a:solidFill>
              <a:effectLst/>
              <a:uFillTx/>
              <a:latin typeface="Noto Sans"/>
            </a:endParaRPr>
          </a:p>
        </p:txBody>
      </p:sp>
      <p:sp>
        <p:nvSpPr>
          <p:cNvPr id="72" name="PlaceHolder 2"/>
          <p:cNvSpPr>
            <a:spLocks noGrp="1"/>
          </p:cNvSpPr>
          <p:nvPr>
            <p:ph/>
          </p:nvPr>
        </p:nvSpPr>
        <p:spPr>
          <a:xfrm>
            <a:off x="1260000" y="1800000"/>
            <a:ext cx="8280000" cy="32882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ans"/>
            </a:endParaRPr>
          </a:p>
        </p:txBody>
      </p:sp>
      <p:sp>
        <p:nvSpPr>
          <p:cNvPr id="4" name="PlaceHolder 3"/>
          <p:cNvSpPr>
            <a:spLocks noGrp="1"/>
          </p:cNvSpPr>
          <p:nvPr>
            <p:ph type="ftr" idx="8"/>
          </p:nvPr>
        </p:nvSpPr>
        <p:spPr/>
        <p:txBody>
          <a:bodyPr/>
          <a:p>
            <a:r>
              <a:t>Footer</a:t>
            </a:r>
          </a:p>
        </p:txBody>
      </p:sp>
      <p:sp>
        <p:nvSpPr>
          <p:cNvPr id="5" name="PlaceHolder 4"/>
          <p:cNvSpPr>
            <a:spLocks noGrp="1"/>
          </p:cNvSpPr>
          <p:nvPr>
            <p:ph type="sldNum" idx="9"/>
          </p:nvPr>
        </p:nvSpPr>
        <p:spPr/>
        <p:txBody>
          <a:bodyPr/>
          <a:p>
            <a:fld id="{8347A5F5-42FE-4058-9F7A-701CEF2FC1EE}"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ullet 1">
    <p:spTree>
      <p:nvGrpSpPr>
        <p:cNvPr id="1" name=""/>
        <p:cNvGrpSpPr/>
        <p:nvPr/>
      </p:nvGrpSpPr>
      <p:grpSpPr>
        <a:xfrm>
          <a:off x="0" y="0"/>
          <a:ext cx="0" cy="0"/>
          <a:chOff x="0" y="0"/>
          <a:chExt cx="0" cy="0"/>
        </a:xfrm>
      </p:grpSpPr>
      <p:sp>
        <p:nvSpPr>
          <p:cNvPr id="87" name="PlaceHolder 1"/>
          <p:cNvSpPr>
            <a:spLocks noGrp="1"/>
          </p:cNvSpPr>
          <p:nvPr>
            <p:ph type="title"/>
          </p:nvPr>
        </p:nvSpPr>
        <p:spPr>
          <a:xfrm>
            <a:off x="1260000" y="468000"/>
            <a:ext cx="8280000" cy="946440"/>
          </a:xfrm>
          <a:prstGeom prst="rect">
            <a:avLst/>
          </a:prstGeom>
          <a:noFill/>
          <a:ln w="0">
            <a:noFill/>
          </a:ln>
        </p:spPr>
        <p:txBody>
          <a:bodyPr lIns="0" rIns="0" tIns="0" bIns="0" anchor="ctr">
            <a:normAutofit/>
          </a:bodyPr>
          <a:p>
            <a:pPr indent="0" algn="ctr">
              <a:buNone/>
            </a:pPr>
            <a:endParaRPr b="1" lang="en-US" sz="4400" strike="noStrike" u="wavyHeavy">
              <a:solidFill>
                <a:srgbClr val="000000"/>
              </a:solidFill>
              <a:effectLst/>
              <a:uFillTx/>
              <a:latin typeface="Noto Sans"/>
            </a:endParaRPr>
          </a:p>
        </p:txBody>
      </p:sp>
      <p:sp>
        <p:nvSpPr>
          <p:cNvPr id="88" name="PlaceHolder 2"/>
          <p:cNvSpPr>
            <a:spLocks noGrp="1"/>
          </p:cNvSpPr>
          <p:nvPr>
            <p:ph/>
          </p:nvPr>
        </p:nvSpPr>
        <p:spPr>
          <a:xfrm>
            <a:off x="1260000" y="1800000"/>
            <a:ext cx="8280000" cy="32882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ans"/>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DC87BDFB-3864-438D-A566-F624043F4855}"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Content 2">
    <p:spTree>
      <p:nvGrpSpPr>
        <p:cNvPr id="1" name=""/>
        <p:cNvGrpSpPr/>
        <p:nvPr/>
      </p:nvGrpSpPr>
      <p:grpSpPr>
        <a:xfrm>
          <a:off x="0" y="0"/>
          <a:ext cx="0" cy="0"/>
          <a:chOff x="0" y="0"/>
          <a:chExt cx="0" cy="0"/>
        </a:xfrm>
      </p:grpSpPr>
      <p:sp>
        <p:nvSpPr>
          <p:cNvPr id="105" name="PlaceHolder 1"/>
          <p:cNvSpPr>
            <a:spLocks noGrp="1"/>
          </p:cNvSpPr>
          <p:nvPr>
            <p:ph type="title"/>
          </p:nvPr>
        </p:nvSpPr>
        <p:spPr>
          <a:xfrm>
            <a:off x="1260000" y="468000"/>
            <a:ext cx="8280000" cy="946440"/>
          </a:xfrm>
          <a:prstGeom prst="rect">
            <a:avLst/>
          </a:prstGeom>
          <a:noFill/>
          <a:ln w="0">
            <a:noFill/>
          </a:ln>
        </p:spPr>
        <p:txBody>
          <a:bodyPr lIns="0" rIns="0" tIns="0" bIns="0" anchor="ctr">
            <a:normAutofit/>
          </a:bodyPr>
          <a:p>
            <a:pPr indent="0" algn="ctr">
              <a:buNone/>
            </a:pPr>
            <a:endParaRPr b="1" lang="en-US" sz="4400" strike="noStrike" u="wavyHeavy">
              <a:solidFill>
                <a:srgbClr val="000000"/>
              </a:solidFill>
              <a:effectLst/>
              <a:uFillTx/>
              <a:latin typeface="Noto Sans"/>
            </a:endParaRPr>
          </a:p>
        </p:txBody>
      </p:sp>
      <p:sp>
        <p:nvSpPr>
          <p:cNvPr id="106" name="PlaceHolder 2"/>
          <p:cNvSpPr>
            <a:spLocks noGrp="1"/>
          </p:cNvSpPr>
          <p:nvPr>
            <p:ph/>
          </p:nvPr>
        </p:nvSpPr>
        <p:spPr>
          <a:xfrm>
            <a:off x="1260000" y="1800000"/>
            <a:ext cx="8280000" cy="32882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ans"/>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64550046-4F23-431D-B254-D998A3478468}" type="slidenum">
              <a:t>&lt;#&gt;</a:t>
            </a:fld>
          </a:p>
        </p:txBody>
      </p:sp>
      <p:sp>
        <p:nvSpPr>
          <p:cNvPr id="6" name="PlaceHolder 5"/>
          <p:cNvSpPr>
            <a:spLocks noGrp="1"/>
          </p:cNvSpPr>
          <p:nvPr>
            <p:ph type="dt" idx="1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dgm" preserve="1">
  <p:cSld name="Content 2">
    <p:spTree>
      <p:nvGrpSpPr>
        <p:cNvPr id="1" name=""/>
        <p:cNvGrpSpPr/>
        <p:nvPr/>
      </p:nvGrpSpPr>
      <p:grpSpPr>
        <a:xfrm>
          <a:off x="0" y="0"/>
          <a:ext cx="0" cy="0"/>
          <a:chOff x="0" y="0"/>
          <a:chExt cx="0" cy="0"/>
        </a:xfrm>
      </p:grpSpPr>
      <p:sp>
        <p:nvSpPr>
          <p:cNvPr id="107" name="PlaceHolder 1"/>
          <p:cNvSpPr>
            <a:spLocks noGrp="1"/>
          </p:cNvSpPr>
          <p:nvPr>
            <p:ph type="title"/>
          </p:nvPr>
        </p:nvSpPr>
        <p:spPr>
          <a:xfrm>
            <a:off x="1260000" y="468000"/>
            <a:ext cx="8280000" cy="946440"/>
          </a:xfrm>
          <a:prstGeom prst="rect">
            <a:avLst/>
          </a:prstGeom>
          <a:noFill/>
          <a:ln w="0">
            <a:noFill/>
          </a:ln>
        </p:spPr>
        <p:txBody>
          <a:bodyPr lIns="0" rIns="0" tIns="0" bIns="0" anchor="ctr">
            <a:normAutofit/>
          </a:bodyPr>
          <a:p>
            <a:pPr indent="0" algn="ctr">
              <a:buNone/>
            </a:pPr>
            <a:endParaRPr b="1" lang="en-US" sz="4400" strike="noStrike" u="wavyHeavy">
              <a:solidFill>
                <a:srgbClr val="000000"/>
              </a:solidFill>
              <a:effectLst/>
              <a:uFillTx/>
              <a:latin typeface="Noto Sans"/>
            </a:endParaRPr>
          </a:p>
        </p:txBody>
      </p:sp>
      <p:sp>
        <p:nvSpPr>
          <p:cNvPr id="108" name="PlaceHolder 2"/>
          <p:cNvSpPr>
            <a:spLocks noGrp="1"/>
          </p:cNvSpPr>
          <p:nvPr>
            <p:ph/>
          </p:nvPr>
        </p:nvSpPr>
        <p:spPr>
          <a:xfrm>
            <a:off x="1260000" y="1800000"/>
            <a:ext cx="8280000" cy="32882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ans"/>
            </a:endParaRPr>
          </a:p>
        </p:txBody>
      </p:sp>
      <p:sp>
        <p:nvSpPr>
          <p:cNvPr id="4" name="PlaceHolder 3"/>
          <p:cNvSpPr>
            <a:spLocks noGrp="1"/>
          </p:cNvSpPr>
          <p:nvPr>
            <p:ph type="ftr" idx="14"/>
          </p:nvPr>
        </p:nvSpPr>
        <p:spPr/>
        <p:txBody>
          <a:bodyPr/>
          <a:p>
            <a:r>
              <a:t>Footer</a:t>
            </a:r>
          </a:p>
        </p:txBody>
      </p:sp>
      <p:sp>
        <p:nvSpPr>
          <p:cNvPr id="5" name="PlaceHolder 4"/>
          <p:cNvSpPr>
            <a:spLocks noGrp="1"/>
          </p:cNvSpPr>
          <p:nvPr>
            <p:ph type="sldNum" idx="15"/>
          </p:nvPr>
        </p:nvSpPr>
        <p:spPr/>
        <p:txBody>
          <a:bodyPr/>
          <a:p>
            <a:fld id="{D55BEFA9-45C6-4224-AF45-EDFD3FF4B21D}" type="slidenum">
              <a:t>&lt;#&gt;</a:t>
            </a:fld>
          </a:p>
        </p:txBody>
      </p:sp>
      <p:sp>
        <p:nvSpPr>
          <p:cNvPr id="6" name="PlaceHolder 5"/>
          <p:cNvSpPr>
            <a:spLocks noGrp="1"/>
          </p:cNvSpPr>
          <p:nvPr>
            <p:ph type="dt" idx="1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Bullet 2">
    <p:spTree>
      <p:nvGrpSpPr>
        <p:cNvPr id="1" name=""/>
        <p:cNvGrpSpPr/>
        <p:nvPr/>
      </p:nvGrpSpPr>
      <p:grpSpPr>
        <a:xfrm>
          <a:off x="0" y="0"/>
          <a:ext cx="0" cy="0"/>
          <a:chOff x="0" y="0"/>
          <a:chExt cx="0" cy="0"/>
        </a:xfrm>
      </p:grpSpPr>
      <p:sp>
        <p:nvSpPr>
          <p:cNvPr id="124" name="PlaceHolder 1"/>
          <p:cNvSpPr>
            <a:spLocks noGrp="1"/>
          </p:cNvSpPr>
          <p:nvPr>
            <p:ph type="title"/>
          </p:nvPr>
        </p:nvSpPr>
        <p:spPr>
          <a:xfrm>
            <a:off x="1260000" y="468000"/>
            <a:ext cx="8280000" cy="946440"/>
          </a:xfrm>
          <a:prstGeom prst="rect">
            <a:avLst/>
          </a:prstGeom>
          <a:noFill/>
          <a:ln w="0">
            <a:noFill/>
          </a:ln>
        </p:spPr>
        <p:txBody>
          <a:bodyPr lIns="0" rIns="0" tIns="0" bIns="0" anchor="ctr">
            <a:normAutofit/>
          </a:bodyPr>
          <a:p>
            <a:pPr indent="0" algn="ctr">
              <a:buNone/>
            </a:pPr>
            <a:endParaRPr b="1" lang="en-US" sz="4400" strike="noStrike" u="wavyHeavy">
              <a:solidFill>
                <a:srgbClr val="000000"/>
              </a:solidFill>
              <a:effectLst/>
              <a:uFillTx/>
              <a:latin typeface="Noto Sans"/>
            </a:endParaRPr>
          </a:p>
        </p:txBody>
      </p:sp>
      <p:sp>
        <p:nvSpPr>
          <p:cNvPr id="125" name="PlaceHolder 2"/>
          <p:cNvSpPr>
            <a:spLocks noGrp="1"/>
          </p:cNvSpPr>
          <p:nvPr>
            <p:ph/>
          </p:nvPr>
        </p:nvSpPr>
        <p:spPr>
          <a:xfrm>
            <a:off x="1260000" y="1800000"/>
            <a:ext cx="8280000" cy="328824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ans"/>
            </a:endParaRPr>
          </a:p>
        </p:txBody>
      </p:sp>
      <p:sp>
        <p:nvSpPr>
          <p:cNvPr id="4" name="PlaceHolder 3"/>
          <p:cNvSpPr>
            <a:spLocks noGrp="1"/>
          </p:cNvSpPr>
          <p:nvPr>
            <p:ph type="ftr" idx="17"/>
          </p:nvPr>
        </p:nvSpPr>
        <p:spPr/>
        <p:txBody>
          <a:bodyPr/>
          <a:p>
            <a:r>
              <a:t>Footer</a:t>
            </a:r>
          </a:p>
        </p:txBody>
      </p:sp>
      <p:sp>
        <p:nvSpPr>
          <p:cNvPr id="5" name="PlaceHolder 4"/>
          <p:cNvSpPr>
            <a:spLocks noGrp="1"/>
          </p:cNvSpPr>
          <p:nvPr>
            <p:ph type="sldNum" idx="18"/>
          </p:nvPr>
        </p:nvSpPr>
        <p:spPr/>
        <p:txBody>
          <a:bodyPr/>
          <a:p>
            <a:fld id="{2A54F724-D93C-4FE0-B62D-77C3018FEB26}" type="slidenum">
              <a:t>&lt;#&gt;</a:t>
            </a:fld>
          </a:p>
        </p:txBody>
      </p:sp>
      <p:sp>
        <p:nvSpPr>
          <p:cNvPr id="6" name="PlaceHolder 5"/>
          <p:cNvSpPr>
            <a:spLocks noGrp="1"/>
          </p:cNvSpPr>
          <p:nvPr>
            <p:ph type="dt" idx="16"/>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ullet 2">
    <p:spTree>
      <p:nvGrpSpPr>
        <p:cNvPr id="1" name=""/>
        <p:cNvGrpSpPr/>
        <p:nvPr/>
      </p:nvGrpSpPr>
      <p:grpSpPr>
        <a:xfrm>
          <a:off x="0" y="0"/>
          <a:ext cx="0" cy="0"/>
          <a:chOff x="0" y="0"/>
          <a:chExt cx="0" cy="0"/>
        </a:xfrm>
      </p:grpSpPr>
      <p:sp>
        <p:nvSpPr>
          <p:cNvPr id="126" name="PlaceHolder 1"/>
          <p:cNvSpPr>
            <a:spLocks noGrp="1"/>
          </p:cNvSpPr>
          <p:nvPr>
            <p:ph type="title"/>
          </p:nvPr>
        </p:nvSpPr>
        <p:spPr>
          <a:xfrm>
            <a:off x="1260000" y="468000"/>
            <a:ext cx="8280000" cy="946440"/>
          </a:xfrm>
          <a:prstGeom prst="rect">
            <a:avLst/>
          </a:prstGeom>
          <a:noFill/>
          <a:ln w="0">
            <a:noFill/>
          </a:ln>
        </p:spPr>
        <p:txBody>
          <a:bodyPr lIns="0" rIns="0" tIns="0" bIns="0" anchor="ctr">
            <a:normAutofit/>
          </a:bodyPr>
          <a:p>
            <a:pPr indent="0" algn="ctr">
              <a:buNone/>
            </a:pPr>
            <a:endParaRPr b="1" lang="en-US" sz="4400" strike="noStrike" u="wavyHeavy">
              <a:solidFill>
                <a:srgbClr val="000000"/>
              </a:solidFill>
              <a:effectLst/>
              <a:uFillTx/>
              <a:latin typeface="Noto Sans"/>
            </a:endParaRPr>
          </a:p>
        </p:txBody>
      </p:sp>
      <p:sp>
        <p:nvSpPr>
          <p:cNvPr id="127" name="PlaceHolder 2"/>
          <p:cNvSpPr>
            <a:spLocks noGrp="1"/>
          </p:cNvSpPr>
          <p:nvPr>
            <p:ph/>
          </p:nvPr>
        </p:nvSpPr>
        <p:spPr>
          <a:xfrm>
            <a:off x="1260000" y="1800000"/>
            <a:ext cx="2665800" cy="15681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ans"/>
            </a:endParaRPr>
          </a:p>
        </p:txBody>
      </p:sp>
      <p:sp>
        <p:nvSpPr>
          <p:cNvPr id="128" name="PlaceHolder 3"/>
          <p:cNvSpPr>
            <a:spLocks noGrp="1"/>
          </p:cNvSpPr>
          <p:nvPr>
            <p:ph/>
          </p:nvPr>
        </p:nvSpPr>
        <p:spPr>
          <a:xfrm>
            <a:off x="4059360" y="1800000"/>
            <a:ext cx="2665800" cy="15681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ans"/>
            </a:endParaRPr>
          </a:p>
        </p:txBody>
      </p:sp>
      <p:sp>
        <p:nvSpPr>
          <p:cNvPr id="129" name="PlaceHolder 4"/>
          <p:cNvSpPr>
            <a:spLocks noGrp="1"/>
          </p:cNvSpPr>
          <p:nvPr>
            <p:ph/>
          </p:nvPr>
        </p:nvSpPr>
        <p:spPr>
          <a:xfrm>
            <a:off x="6859080" y="1800000"/>
            <a:ext cx="2665800" cy="15681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ans"/>
            </a:endParaRPr>
          </a:p>
        </p:txBody>
      </p:sp>
      <p:sp>
        <p:nvSpPr>
          <p:cNvPr id="130" name="PlaceHolder 5"/>
          <p:cNvSpPr>
            <a:spLocks noGrp="1"/>
          </p:cNvSpPr>
          <p:nvPr>
            <p:ph/>
          </p:nvPr>
        </p:nvSpPr>
        <p:spPr>
          <a:xfrm>
            <a:off x="1260000" y="3517560"/>
            <a:ext cx="2665800" cy="15681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ans"/>
            </a:endParaRPr>
          </a:p>
        </p:txBody>
      </p:sp>
      <p:sp>
        <p:nvSpPr>
          <p:cNvPr id="131" name="PlaceHolder 6"/>
          <p:cNvSpPr>
            <a:spLocks noGrp="1"/>
          </p:cNvSpPr>
          <p:nvPr>
            <p:ph/>
          </p:nvPr>
        </p:nvSpPr>
        <p:spPr>
          <a:xfrm>
            <a:off x="4059360" y="3517560"/>
            <a:ext cx="2665800" cy="15681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ans"/>
            </a:endParaRPr>
          </a:p>
        </p:txBody>
      </p:sp>
      <p:sp>
        <p:nvSpPr>
          <p:cNvPr id="132" name="PlaceHolder 7"/>
          <p:cNvSpPr>
            <a:spLocks noGrp="1"/>
          </p:cNvSpPr>
          <p:nvPr>
            <p:ph/>
          </p:nvPr>
        </p:nvSpPr>
        <p:spPr>
          <a:xfrm>
            <a:off x="6859080" y="3517560"/>
            <a:ext cx="2665800" cy="1568160"/>
          </a:xfrm>
          <a:prstGeom prst="rect">
            <a:avLst/>
          </a:prstGeom>
          <a:noFill/>
          <a:ln w="0">
            <a:noFill/>
          </a:ln>
        </p:spPr>
        <p:txBody>
          <a:bodyPr lIns="0" rIns="0" tIns="0" bIns="0" anchor="t">
            <a:normAutofit/>
          </a:bodyPr>
          <a:p>
            <a:pPr indent="0">
              <a:spcBef>
                <a:spcPts val="1417"/>
              </a:spcBef>
              <a:buNone/>
            </a:pPr>
            <a:endParaRPr b="0" lang="en-US" sz="3200" strike="noStrike" u="none">
              <a:solidFill>
                <a:srgbClr val="000000"/>
              </a:solidFill>
              <a:effectLst/>
              <a:uFillTx/>
              <a:latin typeface="Noto Sans"/>
            </a:endParaRPr>
          </a:p>
        </p:txBody>
      </p:sp>
      <p:sp>
        <p:nvSpPr>
          <p:cNvPr id="9" name="PlaceHolder 8"/>
          <p:cNvSpPr>
            <a:spLocks noGrp="1"/>
          </p:cNvSpPr>
          <p:nvPr>
            <p:ph type="ftr" idx="17"/>
          </p:nvPr>
        </p:nvSpPr>
        <p:spPr/>
        <p:txBody>
          <a:bodyPr/>
          <a:p>
            <a:r>
              <a:t>Footer</a:t>
            </a:r>
          </a:p>
        </p:txBody>
      </p:sp>
      <p:sp>
        <p:nvSpPr>
          <p:cNvPr id="10" name="PlaceHolder 9"/>
          <p:cNvSpPr>
            <a:spLocks noGrp="1"/>
          </p:cNvSpPr>
          <p:nvPr>
            <p:ph type="sldNum" idx="18"/>
          </p:nvPr>
        </p:nvSpPr>
        <p:spPr/>
        <p:txBody>
          <a:bodyPr/>
          <a:p>
            <a:fld id="{85E7AE34-8CAB-4C05-950E-CAEC46EFDE54}" type="slidenum">
              <a:t>&lt;#&gt;</a:t>
            </a:fld>
          </a:p>
        </p:txBody>
      </p:sp>
      <p:sp>
        <p:nvSpPr>
          <p:cNvPr id="11" name="PlaceHolder 10"/>
          <p:cNvSpPr>
            <a:spLocks noGrp="1"/>
          </p:cNvSpPr>
          <p:nvPr>
            <p:ph type="dt" idx="16"/>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13.xml"/><Relationship Id="rId9" Type="http://schemas.openxmlformats.org/officeDocument/2006/relationships/slideLayout" Target="../slideLayouts/slideLayout14.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15.xml"/><Relationship Id="rId9" Type="http://schemas.openxmlformats.org/officeDocument/2006/relationships/slideLayout" Target="../slideLayouts/slideLayout16.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17.xml"/><Relationship Id="rId9" Type="http://schemas.openxmlformats.org/officeDocument/2006/relationships/slideLayout" Target="../slideLayouts/slideLayout18.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slideLayout" Target="../slideLayouts/slideLayout19.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2.png"/><Relationship Id="rId11" Type="http://schemas.openxmlformats.org/officeDocument/2006/relationships/image" Target="../media/image3.svg"/><Relationship Id="rId12" Type="http://schemas.openxmlformats.org/officeDocument/2006/relationships/slideLayout" Target="../slideLayouts/slideLayout3.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slideLayout" Target="../slideLayouts/slideLayout4.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5.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6.xml"/><Relationship Id="rId3" Type="http://schemas.openxmlformats.org/officeDocument/2006/relationships/slideLayout" Target="../slideLayouts/slideLayout7.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8.xml"/><Relationship Id="rId3" Type="http://schemas.openxmlformats.org/officeDocument/2006/relationships/slideLayout" Target="../slideLayouts/slideLayout9.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jpeg"/><Relationship Id="rId3" Type="http://schemas.openxmlformats.org/officeDocument/2006/relationships/image" Target="../media/image4.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slideLayout" Target="../slideLayouts/slideLayout10.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jpeg"/><Relationship Id="rId3" Type="http://schemas.openxmlformats.org/officeDocument/2006/relationships/image" Target="../media/image1.jpeg"/><Relationship Id="rId4" Type="http://schemas.openxmlformats.org/officeDocument/2006/relationships/image" Target="../media/image1.jpeg"/><Relationship Id="rId5" Type="http://schemas.openxmlformats.org/officeDocument/2006/relationships/image" Target="../media/image1.jpeg"/><Relationship Id="rId6" Type="http://schemas.openxmlformats.org/officeDocument/2006/relationships/image" Target="../media/image1.jpeg"/><Relationship Id="rId7" Type="http://schemas.openxmlformats.org/officeDocument/2006/relationships/image" Target="../media/image1.jpeg"/><Relationship Id="rId8" Type="http://schemas.openxmlformats.org/officeDocument/2006/relationships/image" Target="../media/image1.jpeg"/><Relationship Id="rId9" Type="http://schemas.openxmlformats.org/officeDocument/2006/relationships/image" Target="../media/image1.jpeg"/><Relationship Id="rId10" Type="http://schemas.openxmlformats.org/officeDocument/2006/relationships/image" Target="../media/image1.jpeg"/><Relationship Id="rId11" Type="http://schemas.openxmlformats.org/officeDocument/2006/relationships/image" Target="../media/image1.jpeg"/><Relationship Id="rId12" Type="http://schemas.openxmlformats.org/officeDocument/2006/relationships/image" Target="../media/image1.jpeg"/><Relationship Id="rId13" Type="http://schemas.openxmlformats.org/officeDocument/2006/relationships/image" Target="../media/image1.jpeg"/><Relationship Id="rId14" Type="http://schemas.openxmlformats.org/officeDocument/2006/relationships/image" Target="../media/image1.jpeg"/><Relationship Id="rId15" Type="http://schemas.openxmlformats.org/officeDocument/2006/relationships/image" Target="../media/image1.jpeg"/><Relationship Id="rId16" Type="http://schemas.openxmlformats.org/officeDocument/2006/relationships/image" Target="../media/image1.jpeg"/><Relationship Id="rId17" Type="http://schemas.openxmlformats.org/officeDocument/2006/relationships/slideLayout" Target="../slideLayouts/slideLayout11.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0" name=""/>
          <p:cNvGrpSpPr/>
          <p:nvPr/>
        </p:nvGrpSpPr>
        <p:grpSpPr>
          <a:xfrm>
            <a:off x="0" y="0"/>
            <a:ext cx="10080720" cy="4114800"/>
            <a:chOff x="0" y="0"/>
            <a:chExt cx="10080720" cy="4114800"/>
          </a:xfrm>
        </p:grpSpPr>
        <p:sp>
          <p:nvSpPr>
            <p:cNvPr id="1" name=""/>
            <p:cNvSpPr/>
            <p:nvPr/>
          </p:nvSpPr>
          <p:spPr>
            <a:xfrm>
              <a:off x="0" y="0"/>
              <a:ext cx="10080720" cy="4114800"/>
            </a:xfrm>
            <a:prstGeom prst="rect">
              <a:avLst/>
            </a:prstGeom>
            <a:solidFill>
              <a:srgbClr val="e9ecef"/>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2" name=""/>
            <p:cNvSpPr/>
            <p:nvPr/>
          </p:nvSpPr>
          <p:spPr>
            <a:xfrm>
              <a:off x="0" y="0"/>
              <a:ext cx="10080720" cy="4114800"/>
            </a:xfrm>
            <a:prstGeom prst="rect">
              <a:avLst/>
            </a:prstGeom>
            <a:solidFill>
              <a:srgbClr val="e9ecef"/>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3" name=""/>
            <p:cNvSpPr/>
            <p:nvPr/>
          </p:nvSpPr>
          <p:spPr>
            <a:xfrm>
              <a:off x="0" y="1280160"/>
              <a:ext cx="1554480" cy="640080"/>
            </a:xfrm>
            <a:prstGeom prst="rect">
              <a:avLst/>
            </a:prstGeom>
            <a:solidFill>
              <a:srgbClr val="343a40">
                <a:alpha val="20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ffffff"/>
                </a:solidFill>
                <a:effectLst/>
                <a:uFillTx/>
                <a:latin typeface="Noto Sans"/>
              </a:endParaRPr>
            </a:p>
          </p:txBody>
        </p:sp>
        <p:sp>
          <p:nvSpPr>
            <p:cNvPr id="4" name=""/>
            <p:cNvSpPr/>
            <p:nvPr/>
          </p:nvSpPr>
          <p:spPr>
            <a:xfrm>
              <a:off x="914400" y="1920240"/>
              <a:ext cx="1280160" cy="182880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5" name=""/>
            <p:cNvSpPr/>
            <p:nvPr/>
          </p:nvSpPr>
          <p:spPr>
            <a:xfrm>
              <a:off x="2194560" y="548640"/>
              <a:ext cx="1280160" cy="1828800"/>
            </a:xfrm>
            <a:prstGeom prst="rect">
              <a:avLst/>
            </a:prstGeom>
            <a:solidFill>
              <a:srgbClr val="dee2e6"/>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6" name=""/>
            <p:cNvSpPr/>
            <p:nvPr/>
          </p:nvSpPr>
          <p:spPr>
            <a:xfrm>
              <a:off x="3474720" y="1188720"/>
              <a:ext cx="365760" cy="36576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7" name=""/>
            <p:cNvSpPr/>
            <p:nvPr/>
          </p:nvSpPr>
          <p:spPr>
            <a:xfrm>
              <a:off x="4206240" y="0"/>
              <a:ext cx="1463040" cy="914400"/>
            </a:xfrm>
            <a:prstGeom prst="rect">
              <a:avLst/>
            </a:prstGeom>
            <a:solidFill>
              <a:srgbClr val="6c757d"/>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ffffff"/>
                </a:solidFill>
                <a:effectLst/>
                <a:uFillTx/>
                <a:latin typeface="Noto Sans"/>
              </a:endParaRPr>
            </a:p>
          </p:txBody>
        </p:sp>
        <p:sp>
          <p:nvSpPr>
            <p:cNvPr id="8" name=""/>
            <p:cNvSpPr/>
            <p:nvPr/>
          </p:nvSpPr>
          <p:spPr>
            <a:xfrm>
              <a:off x="4663440" y="914400"/>
              <a:ext cx="1005840" cy="457200"/>
            </a:xfrm>
            <a:prstGeom prst="rect">
              <a:avLst/>
            </a:prstGeom>
            <a:solidFill>
              <a:srgbClr val="dee2e6"/>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9" name=""/>
            <p:cNvSpPr/>
            <p:nvPr/>
          </p:nvSpPr>
          <p:spPr>
            <a:xfrm>
              <a:off x="3474720" y="1737360"/>
              <a:ext cx="3108960" cy="100584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10" name=""/>
            <p:cNvSpPr/>
            <p:nvPr/>
          </p:nvSpPr>
          <p:spPr>
            <a:xfrm>
              <a:off x="4114800" y="2743200"/>
              <a:ext cx="1463040" cy="100584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11" name=""/>
            <p:cNvSpPr/>
            <p:nvPr/>
          </p:nvSpPr>
          <p:spPr>
            <a:xfrm>
              <a:off x="6583680" y="1463040"/>
              <a:ext cx="1554480" cy="457200"/>
            </a:xfrm>
            <a:prstGeom prst="rect">
              <a:avLst/>
            </a:prstGeom>
            <a:solidFill>
              <a:srgbClr val="b2b2b2">
                <a:alpha val="65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12" name=""/>
            <p:cNvSpPr/>
            <p:nvPr/>
          </p:nvSpPr>
          <p:spPr>
            <a:xfrm>
              <a:off x="7315200" y="1920240"/>
              <a:ext cx="1463040" cy="1645920"/>
            </a:xfrm>
            <a:prstGeom prst="rect">
              <a:avLst/>
            </a:prstGeom>
            <a:solidFill>
              <a:srgbClr val="b2b2b2">
                <a:alpha val="35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13" name=""/>
            <p:cNvSpPr/>
            <p:nvPr/>
          </p:nvSpPr>
          <p:spPr>
            <a:xfrm>
              <a:off x="2743200" y="2377440"/>
              <a:ext cx="548640" cy="822960"/>
            </a:xfrm>
            <a:prstGeom prst="rect">
              <a:avLst/>
            </a:prstGeom>
            <a:solidFill>
              <a:srgbClr val="f4f4f9"/>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14" name=""/>
            <p:cNvSpPr/>
            <p:nvPr/>
          </p:nvSpPr>
          <p:spPr>
            <a:xfrm>
              <a:off x="8595360" y="0"/>
              <a:ext cx="1485360" cy="1463040"/>
            </a:xfrm>
            <a:prstGeom prst="rect">
              <a:avLst/>
            </a:prstGeom>
            <a:solidFill>
              <a:srgbClr val="dddddd"/>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15" name=""/>
            <p:cNvSpPr/>
            <p:nvPr/>
          </p:nvSpPr>
          <p:spPr>
            <a:xfrm>
              <a:off x="6766560" y="0"/>
              <a:ext cx="274320" cy="1005840"/>
            </a:xfrm>
            <a:prstGeom prst="rect">
              <a:avLst/>
            </a:prstGeom>
            <a:solidFill>
              <a:srgbClr val="2f4550">
                <a:alpha val="50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ffffff"/>
                </a:solidFill>
                <a:effectLst/>
                <a:uFillTx/>
                <a:latin typeface="Noto Sans"/>
              </a:endParaRPr>
            </a:p>
          </p:txBody>
        </p:sp>
        <p:sp>
          <p:nvSpPr>
            <p:cNvPr id="16" name=""/>
            <p:cNvSpPr/>
            <p:nvPr/>
          </p:nvSpPr>
          <p:spPr>
            <a:xfrm>
              <a:off x="1554480" y="0"/>
              <a:ext cx="182880" cy="914400"/>
            </a:xfrm>
            <a:prstGeom prst="rect">
              <a:avLst/>
            </a:prstGeom>
            <a:solidFill>
              <a:srgbClr val="808080"/>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ffffff"/>
                </a:solidFill>
                <a:effectLst/>
                <a:uFillTx/>
                <a:latin typeface="Noto Sans"/>
              </a:endParaRPr>
            </a:p>
          </p:txBody>
        </p:sp>
        <p:sp>
          <p:nvSpPr>
            <p:cNvPr id="17" name=""/>
            <p:cNvSpPr/>
            <p:nvPr/>
          </p:nvSpPr>
          <p:spPr>
            <a:xfrm>
              <a:off x="0" y="3017520"/>
              <a:ext cx="365760" cy="1097280"/>
            </a:xfrm>
            <a:prstGeom prst="rect">
              <a:avLst/>
            </a:prstGeom>
            <a:solidFill>
              <a:srgbClr val="f4f4f9"/>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18" name=""/>
            <p:cNvSpPr/>
            <p:nvPr/>
          </p:nvSpPr>
          <p:spPr>
            <a:xfrm>
              <a:off x="9601200" y="2560320"/>
              <a:ext cx="365760" cy="1554480"/>
            </a:xfrm>
            <a:prstGeom prst="rect">
              <a:avLst/>
            </a:prstGeom>
            <a:solidFill>
              <a:srgbClr val="b2b2b2"/>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19" name=""/>
            <p:cNvSpPr/>
            <p:nvPr/>
          </p:nvSpPr>
          <p:spPr>
            <a:xfrm>
              <a:off x="8778240" y="1828800"/>
              <a:ext cx="365760" cy="365760"/>
            </a:xfrm>
            <a:prstGeom prst="rect">
              <a:avLst/>
            </a:prstGeom>
            <a:solidFill>
              <a:srgbClr val="adb5bd"/>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grpSp>
      <p:sp>
        <p:nvSpPr>
          <p:cNvPr id="20" name=""/>
          <p:cNvSpPr/>
          <p:nvPr/>
        </p:nvSpPr>
        <p:spPr>
          <a:xfrm>
            <a:off x="7560000" y="4320000"/>
            <a:ext cx="0" cy="1260000"/>
          </a:xfrm>
          <a:prstGeom prst="line">
            <a:avLst/>
          </a:prstGeom>
          <a:ln w="54720">
            <a:solidFill>
              <a:srgbClr val="999999"/>
            </a:solidFill>
            <a:round/>
          </a:ln>
        </p:spPr>
        <p:style>
          <a:lnRef idx="0"/>
          <a:fillRef idx="0"/>
          <a:effectRef idx="0"/>
          <a:fontRef idx="minor"/>
        </p:style>
        <p:txBody>
          <a:bodyPr lIns="117360" rIns="117360" tIns="72360" bIns="72360" anchor="t">
            <a:noAutofit/>
          </a:bodyPr>
          <a:p>
            <a:endParaRPr b="0" lang="en-US" sz="1800" strike="noStrike" u="none">
              <a:solidFill>
                <a:srgbClr val="000000"/>
              </a:solidFill>
              <a:effectLst/>
              <a:uFillTx/>
              <a:latin typeface="Noto Sans"/>
            </a:endParaRPr>
          </a:p>
        </p:txBody>
      </p:sp>
      <p:sp>
        <p:nvSpPr>
          <p:cNvPr id="21" name="PlaceHolder 1"/>
          <p:cNvSpPr>
            <a:spLocks noGrp="1"/>
          </p:cNvSpPr>
          <p:nvPr>
            <p:ph type="title"/>
          </p:nvPr>
        </p:nvSpPr>
        <p:spPr>
          <a:xfrm>
            <a:off x="360000" y="4114800"/>
            <a:ext cx="7020000" cy="1440000"/>
          </a:xfrm>
          <a:prstGeom prst="rect">
            <a:avLst/>
          </a:prstGeom>
          <a:noFill/>
          <a:ln w="0">
            <a:noFill/>
          </a:ln>
        </p:spPr>
        <p:txBody>
          <a:bodyPr lIns="0" rIns="0" tIns="0" bIns="0" anchor="ctr">
            <a:normAutofit lnSpcReduction="9999"/>
          </a:bodyPr>
          <a:p>
            <a:pPr indent="0" algn="r">
              <a:buNone/>
            </a:pPr>
            <a:r>
              <a:rPr b="1" lang="en-US" sz="4400" strike="noStrike" u="none">
                <a:solidFill>
                  <a:srgbClr val="000000"/>
                </a:solidFill>
                <a:effectLst/>
                <a:uFillTx/>
                <a:latin typeface="Noto Sans"/>
              </a:rPr>
              <a:t>Click to edit the title text format</a:t>
            </a:r>
            <a:endParaRPr b="1" lang="en-US" sz="4400" strike="noStrike" u="none">
              <a:solidFill>
                <a:srgbClr val="000000"/>
              </a:solidFill>
              <a:effectLst/>
              <a:uFillTx/>
              <a:latin typeface="Noto Sans"/>
            </a:endParaRPr>
          </a:p>
        </p:txBody>
      </p:sp>
      <p:sp>
        <p:nvSpPr>
          <p:cNvPr id="22" name="PlaceHolder 2"/>
          <p:cNvSpPr>
            <a:spLocks noGrp="1"/>
          </p:cNvSpPr>
          <p:nvPr>
            <p:ph type="body"/>
          </p:nvPr>
        </p:nvSpPr>
        <p:spPr>
          <a:xfrm>
            <a:off x="468000" y="468000"/>
            <a:ext cx="9144000" cy="363600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Noto Sans"/>
              </a:rPr>
              <a:t>Click to edit the outline text format</a:t>
            </a:r>
            <a:endParaRPr b="0" lang="en-US" sz="3200" strike="noStrike" u="none">
              <a:solidFill>
                <a:srgbClr val="000000"/>
              </a:solidFill>
              <a:effectLst/>
              <a:uFillTx/>
              <a:latin typeface="Noto Sans"/>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Noto Sans"/>
              </a:rPr>
              <a:t>Second Outline Level</a:t>
            </a:r>
            <a:endParaRPr b="0" lang="en-US" sz="2800" strike="noStrike" u="none">
              <a:solidFill>
                <a:srgbClr val="000000"/>
              </a:solidFill>
              <a:effectLst/>
              <a:uFillTx/>
              <a:latin typeface="Noto Sans"/>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Noto Sans"/>
              </a:rPr>
              <a:t>Third Outline Level</a:t>
            </a:r>
            <a:endParaRPr b="0" lang="en-US" sz="2400" strike="noStrike" u="none">
              <a:solidFill>
                <a:srgbClr val="000000"/>
              </a:solidFill>
              <a:effectLst/>
              <a:uFillTx/>
              <a:latin typeface="Noto Sans"/>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Noto Sans"/>
              </a:rPr>
              <a:t>Fourth Outline Level</a:t>
            </a:r>
            <a:endParaRPr b="0" lang="en-US" sz="2000" strike="noStrike" u="none">
              <a:solidFill>
                <a:srgbClr val="000000"/>
              </a:solidFill>
              <a:effectLst/>
              <a:uFillTx/>
              <a:latin typeface="Noto Sans"/>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Noto Sans"/>
              </a:rPr>
              <a:t>Fifth Outline Level</a:t>
            </a:r>
            <a:endParaRPr b="0" lang="en-US" sz="2000" strike="noStrike" u="none">
              <a:solidFill>
                <a:srgbClr val="000000"/>
              </a:solidFill>
              <a:effectLst/>
              <a:uFillTx/>
              <a:latin typeface="Noto Sans"/>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Noto Sans"/>
              </a:rPr>
              <a:t>Sixth Outline Level</a:t>
            </a:r>
            <a:endParaRPr b="0" lang="en-US" sz="2000" strike="noStrike" u="none">
              <a:solidFill>
                <a:srgbClr val="000000"/>
              </a:solidFill>
              <a:effectLst/>
              <a:uFillTx/>
              <a:latin typeface="Noto Sans"/>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Noto Sans"/>
              </a:rPr>
              <a:t>Seventh Outline Level</a:t>
            </a:r>
            <a:endParaRPr b="0" lang="en-US" sz="2000" strike="noStrike" u="none">
              <a:solidFill>
                <a:srgbClr val="000000"/>
              </a:solidFill>
              <a:effectLst/>
              <a:uFillTx/>
              <a:latin typeface="Noto Sans"/>
            </a:endParaRPr>
          </a:p>
        </p:txBody>
      </p:sp>
      <p:sp>
        <p:nvSpPr>
          <p:cNvPr id="23" name="PlaceHolder 3"/>
          <p:cNvSpPr>
            <a:spLocks noGrp="1"/>
          </p:cNvSpPr>
          <p:nvPr>
            <p:ph type="dt" idx="1"/>
          </p:nvPr>
        </p:nvSpPr>
        <p:spPr>
          <a:xfrm>
            <a:off x="7740000" y="4860000"/>
            <a:ext cx="2052000" cy="216000"/>
          </a:xfrm>
          <a:prstGeom prst="rect">
            <a:avLst/>
          </a:prstGeom>
          <a:noFill/>
          <a:ln w="0">
            <a:noFill/>
          </a:ln>
        </p:spPr>
        <p:txBody>
          <a:bodyPr lIns="0" rIns="0" tIns="0" bIns="0" anchor="t">
            <a:noAutofit/>
          </a:bodyPr>
          <a:lstStyle>
            <a:lvl1pPr indent="0">
              <a:buNone/>
              <a:defRPr b="0" lang="en-US" sz="1400" strike="noStrike" u="none">
                <a:solidFill>
                  <a:srgbClr val="000000"/>
                </a:solidFill>
                <a:effectLst/>
                <a:uFillTx/>
                <a:latin typeface="Noto Sans"/>
              </a:defRPr>
            </a:lvl1pPr>
          </a:lstStyle>
          <a:p>
            <a:pPr indent="0">
              <a:buNone/>
            </a:pPr>
            <a:r>
              <a:rPr b="0" lang="en-US" sz="1400" strike="noStrike" u="none">
                <a:solidFill>
                  <a:srgbClr val="000000"/>
                </a:solidFill>
                <a:effectLst/>
                <a:uFillTx/>
                <a:latin typeface="Noto Sans"/>
              </a:rPr>
              <a:t>&lt;date/time&gt;</a:t>
            </a:r>
            <a:endParaRPr b="0" lang="en-US" sz="1400" strike="noStrike" u="none">
              <a:solidFill>
                <a:srgbClr val="000000"/>
              </a:solidFill>
              <a:effectLst/>
              <a:uFillTx/>
              <a:latin typeface="Noto Sans"/>
            </a:endParaRPr>
          </a:p>
        </p:txBody>
      </p:sp>
      <p:sp>
        <p:nvSpPr>
          <p:cNvPr id="24" name="PlaceHolder 4"/>
          <p:cNvSpPr>
            <a:spLocks noGrp="1"/>
          </p:cNvSpPr>
          <p:nvPr>
            <p:ph type="ftr" idx="2"/>
          </p:nvPr>
        </p:nvSpPr>
        <p:spPr>
          <a:xfrm>
            <a:off x="7740000" y="4392000"/>
            <a:ext cx="2052000" cy="216000"/>
          </a:xfrm>
          <a:prstGeom prst="rect">
            <a:avLst/>
          </a:prstGeom>
          <a:noFill/>
          <a:ln w="0">
            <a:noFill/>
          </a:ln>
        </p:spPr>
        <p:txBody>
          <a:bodyPr lIns="0" rIns="0" tIns="0" bIns="0" anchor="t">
            <a:noAutofit/>
          </a:bodyPr>
          <a:lstStyle>
            <a:lvl1pPr indent="0">
              <a:buNone/>
              <a:defRPr b="0" lang="en-US" sz="1400" strike="noStrike" u="none">
                <a:solidFill>
                  <a:srgbClr val="000000"/>
                </a:solidFill>
                <a:effectLst/>
                <a:uFillTx/>
                <a:latin typeface="Noto Sans"/>
              </a:defRPr>
            </a:lvl1pPr>
          </a:lstStyle>
          <a:p>
            <a:pPr indent="0">
              <a:buNone/>
            </a:pPr>
            <a:r>
              <a:rPr b="0" lang="en-US" sz="1400" strike="noStrike" u="none">
                <a:solidFill>
                  <a:srgbClr val="000000"/>
                </a:solidFill>
                <a:effectLst/>
                <a:uFillTx/>
                <a:latin typeface="Noto Sans"/>
              </a:rPr>
              <a:t>&lt;footer&gt;</a:t>
            </a:r>
            <a:endParaRPr b="0" lang="en-US" sz="1400" strike="noStrike" u="none">
              <a:solidFill>
                <a:srgbClr val="000000"/>
              </a:solidFill>
              <a:effectLst/>
              <a:uFillTx/>
              <a:latin typeface="Noto Sans"/>
            </a:endParaRPr>
          </a:p>
        </p:txBody>
      </p:sp>
      <p:sp>
        <p:nvSpPr>
          <p:cNvPr id="25" name="PlaceHolder 5"/>
          <p:cNvSpPr>
            <a:spLocks noGrp="1"/>
          </p:cNvSpPr>
          <p:nvPr>
            <p:ph type="sldNum" idx="3"/>
          </p:nvPr>
        </p:nvSpPr>
        <p:spPr>
          <a:xfrm>
            <a:off x="7740000" y="5166000"/>
            <a:ext cx="2052000" cy="216000"/>
          </a:xfrm>
          <a:prstGeom prst="rect">
            <a:avLst/>
          </a:prstGeom>
          <a:noFill/>
          <a:ln w="0">
            <a:noFill/>
          </a:ln>
        </p:spPr>
        <p:txBody>
          <a:bodyPr lIns="0" rIns="0" tIns="0" bIns="0" anchor="b">
            <a:noAutofit/>
          </a:bodyPr>
          <a:lstStyle>
            <a:lvl1pPr indent="0" algn="r">
              <a:buNone/>
              <a:defRPr b="0" lang="en-US" sz="1400" strike="noStrike" u="none">
                <a:solidFill>
                  <a:srgbClr val="000000"/>
                </a:solidFill>
                <a:effectLst/>
                <a:uFillTx/>
                <a:latin typeface="Noto Sans"/>
              </a:defRPr>
            </a:lvl1pPr>
          </a:lstStyle>
          <a:p>
            <a:pPr indent="0" algn="r">
              <a:buNone/>
            </a:pPr>
            <a:fld id="{B91C0457-08C7-4B49-A35B-32D233C4833E}" type="slidenum">
              <a:rPr b="0" lang="en-US" sz="1400" strike="noStrike" u="none">
                <a:solidFill>
                  <a:srgbClr val="000000"/>
                </a:solidFill>
                <a:effectLst/>
                <a:uFillTx/>
                <a:latin typeface="Noto Sans"/>
              </a:rPr>
              <a:t>&lt;number&gt;</a:t>
            </a:fld>
            <a:endParaRPr b="0" lang="en-US" sz="1400" strike="noStrike" u="none">
              <a:solidFill>
                <a:srgbClr val="000000"/>
              </a:solidFill>
              <a:effectLst/>
              <a:uFillTx/>
              <a:latin typeface="Noto Sans"/>
            </a:endParaRP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11" name=""/>
          <p:cNvGrpSpPr/>
          <p:nvPr/>
        </p:nvGrpSpPr>
        <p:grpSpPr>
          <a:xfrm>
            <a:off x="7406640" y="3566160"/>
            <a:ext cx="2377440" cy="4297680"/>
            <a:chOff x="7406640" y="3566160"/>
            <a:chExt cx="2377440" cy="4297680"/>
          </a:xfrm>
        </p:grpSpPr>
        <p:sp>
          <p:nvSpPr>
            <p:cNvPr id="212" name=""/>
            <p:cNvSpPr/>
            <p:nvPr/>
          </p:nvSpPr>
          <p:spPr>
            <a:xfrm>
              <a:off x="8138160" y="4754880"/>
              <a:ext cx="457200" cy="2560320"/>
            </a:xfrm>
            <a:prstGeom prst="rect">
              <a:avLst/>
            </a:prstGeom>
            <a:blipFill rotWithShape="0">
              <a:blip r:embed="rId2"/>
              <a:srcRect/>
              <a:tile tx="0" ty="0" sx="74822" sy="74822" algn="ctr"/>
            </a:blip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213" name=""/>
            <p:cNvSpPr/>
            <p:nvPr/>
          </p:nvSpPr>
          <p:spPr>
            <a:xfrm>
              <a:off x="8961120" y="3566160"/>
              <a:ext cx="457200" cy="2560320"/>
            </a:xfrm>
            <a:prstGeom prst="rect">
              <a:avLst/>
            </a:prstGeom>
            <a:blipFill rotWithShape="0">
              <a:blip r:embed="rId3"/>
              <a:srcRect/>
              <a:tile tx="0" ty="0" sx="74822" sy="74822" algn="ctr"/>
            </a:blip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214" name=""/>
            <p:cNvSpPr/>
            <p:nvPr/>
          </p:nvSpPr>
          <p:spPr>
            <a:xfrm>
              <a:off x="7406640" y="5303520"/>
              <a:ext cx="457200" cy="2560320"/>
            </a:xfrm>
            <a:prstGeom prst="rect">
              <a:avLst/>
            </a:prstGeom>
            <a:blipFill rotWithShape="0">
              <a:blip r:embed="rId4"/>
              <a:srcRect/>
              <a:tile tx="0" ty="0" sx="74822" sy="74822" algn="ctr"/>
            </a:blip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215" name=""/>
            <p:cNvSpPr/>
            <p:nvPr/>
          </p:nvSpPr>
          <p:spPr>
            <a:xfrm>
              <a:off x="8503920" y="5120640"/>
              <a:ext cx="1280160" cy="914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216" name=""/>
            <p:cNvSpPr/>
            <p:nvPr/>
          </p:nvSpPr>
          <p:spPr>
            <a:xfrm>
              <a:off x="8321040" y="5303520"/>
              <a:ext cx="914400" cy="914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217" name=""/>
            <p:cNvSpPr/>
            <p:nvPr/>
          </p:nvSpPr>
          <p:spPr>
            <a:xfrm>
              <a:off x="8869680" y="5486400"/>
              <a:ext cx="914400" cy="914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grpSp>
      <p:grpSp>
        <p:nvGrpSpPr>
          <p:cNvPr id="218" name=""/>
          <p:cNvGrpSpPr/>
          <p:nvPr/>
        </p:nvGrpSpPr>
        <p:grpSpPr>
          <a:xfrm>
            <a:off x="274320" y="-2103120"/>
            <a:ext cx="5943600" cy="7406640"/>
            <a:chOff x="274320" y="-2103120"/>
            <a:chExt cx="5943600" cy="7406640"/>
          </a:xfrm>
        </p:grpSpPr>
        <p:sp>
          <p:nvSpPr>
            <p:cNvPr id="219" name=""/>
            <p:cNvSpPr/>
            <p:nvPr/>
          </p:nvSpPr>
          <p:spPr>
            <a:xfrm>
              <a:off x="1463040" y="-1554480"/>
              <a:ext cx="457200" cy="2560320"/>
            </a:xfrm>
            <a:prstGeom prst="rect">
              <a:avLst/>
            </a:prstGeom>
            <a:blipFill rotWithShape="0">
              <a:blip r:embed="rId5"/>
              <a:srcRect/>
              <a:tile tx="0" ty="0" sx="74822" sy="74822" algn="ctr"/>
            </a:blip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220" name=""/>
            <p:cNvSpPr/>
            <p:nvPr/>
          </p:nvSpPr>
          <p:spPr>
            <a:xfrm>
              <a:off x="640080" y="-365760"/>
              <a:ext cx="457200" cy="2560320"/>
            </a:xfrm>
            <a:prstGeom prst="rect">
              <a:avLst/>
            </a:prstGeom>
            <a:blipFill rotWithShape="0">
              <a:blip r:embed="rId6"/>
              <a:srcRect/>
              <a:tile tx="0" ty="0" sx="74822" sy="74822" algn="ctr"/>
            </a:blip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221" name=""/>
            <p:cNvSpPr/>
            <p:nvPr/>
          </p:nvSpPr>
          <p:spPr>
            <a:xfrm>
              <a:off x="2194560" y="-2103120"/>
              <a:ext cx="457200" cy="2560320"/>
            </a:xfrm>
            <a:prstGeom prst="rect">
              <a:avLst/>
            </a:prstGeom>
            <a:blipFill rotWithShape="0">
              <a:blip r:embed="rId7"/>
              <a:srcRect/>
              <a:tile tx="0" ty="0" sx="74822" sy="74822" algn="ctr"/>
            </a:blip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222" name=""/>
            <p:cNvSpPr/>
            <p:nvPr/>
          </p:nvSpPr>
          <p:spPr>
            <a:xfrm>
              <a:off x="274320" y="182880"/>
              <a:ext cx="914400" cy="914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223" name=""/>
            <p:cNvSpPr/>
            <p:nvPr/>
          </p:nvSpPr>
          <p:spPr>
            <a:xfrm>
              <a:off x="822960" y="365760"/>
              <a:ext cx="914400" cy="914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224" name=""/>
            <p:cNvSpPr/>
            <p:nvPr/>
          </p:nvSpPr>
          <p:spPr>
            <a:xfrm>
              <a:off x="274320" y="548640"/>
              <a:ext cx="1280160" cy="914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225" name=""/>
            <p:cNvSpPr/>
            <p:nvPr/>
          </p:nvSpPr>
          <p:spPr>
            <a:xfrm>
              <a:off x="3474720" y="2560320"/>
              <a:ext cx="2743200" cy="27432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ffffff"/>
                </a:solidFill>
                <a:effectLst/>
                <a:uFillTx/>
                <a:latin typeface="Noto Sans"/>
              </a:endParaRPr>
            </a:p>
          </p:txBody>
        </p:sp>
        <p:sp>
          <p:nvSpPr>
            <p:cNvPr id="226" name=""/>
            <p:cNvSpPr/>
            <p:nvPr/>
          </p:nvSpPr>
          <p:spPr>
            <a:xfrm>
              <a:off x="914400" y="2835000"/>
              <a:ext cx="91440" cy="164592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grpSp>
      <p:sp>
        <p:nvSpPr>
          <p:cNvPr id="227" name="PlaceHolder 1"/>
          <p:cNvSpPr>
            <a:spLocks noGrp="1"/>
          </p:cNvSpPr>
          <p:nvPr>
            <p:ph type="title"/>
          </p:nvPr>
        </p:nvSpPr>
        <p:spPr>
          <a:xfrm>
            <a:off x="1260000" y="468000"/>
            <a:ext cx="8280000" cy="946440"/>
          </a:xfrm>
          <a:prstGeom prst="rect">
            <a:avLst/>
          </a:prstGeom>
          <a:noFill/>
          <a:ln w="0">
            <a:noFill/>
          </a:ln>
        </p:spPr>
        <p:txBody>
          <a:bodyPr lIns="0" rIns="0" tIns="0" bIns="0" anchor="ctr">
            <a:normAutofit fontScale="85000" lnSpcReduction="9999"/>
          </a:bodyPr>
          <a:p>
            <a:pPr indent="0" algn="ctr">
              <a:buNone/>
            </a:pPr>
            <a:r>
              <a:rPr b="1" lang="en-US" sz="4400" strike="noStrike" u="wavyHeavy">
                <a:solidFill>
                  <a:srgbClr val="000000"/>
                </a:solidFill>
                <a:effectLst/>
                <a:uFillTx/>
                <a:latin typeface="Noto Sans"/>
              </a:rPr>
              <a:t>Click to edit the title text format</a:t>
            </a:r>
            <a:endParaRPr b="1" lang="en-US" sz="4400" strike="noStrike" u="wavyHeavy">
              <a:solidFill>
                <a:srgbClr val="000000"/>
              </a:solidFill>
              <a:effectLst/>
              <a:uFillTx/>
              <a:latin typeface="Noto Sans"/>
            </a:endParaRPr>
          </a:p>
        </p:txBody>
      </p:sp>
      <p:sp>
        <p:nvSpPr>
          <p:cNvPr id="228" name="PlaceHolder 2"/>
          <p:cNvSpPr>
            <a:spLocks noGrp="1"/>
          </p:cNvSpPr>
          <p:nvPr>
            <p:ph type="body"/>
          </p:nvPr>
        </p:nvSpPr>
        <p:spPr>
          <a:xfrm>
            <a:off x="1260000" y="1800000"/>
            <a:ext cx="828000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Noto Sans"/>
              </a:rPr>
              <a:t>Click to edit the outline text format</a:t>
            </a:r>
            <a:endParaRPr b="0" lang="en-US" sz="3200" strike="noStrike" u="none">
              <a:solidFill>
                <a:srgbClr val="000000"/>
              </a:solidFill>
              <a:effectLst/>
              <a:uFillTx/>
              <a:latin typeface="Noto Sans"/>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Noto Sans"/>
              </a:rPr>
              <a:t>Second Outline Level</a:t>
            </a:r>
            <a:endParaRPr b="0" lang="en-US" sz="2800" strike="noStrike" u="none">
              <a:solidFill>
                <a:srgbClr val="000000"/>
              </a:solidFill>
              <a:effectLst/>
              <a:uFillTx/>
              <a:latin typeface="Noto Sans"/>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Noto Sans"/>
              </a:rPr>
              <a:t>Third Outline Level</a:t>
            </a:r>
            <a:endParaRPr b="0" lang="en-US" sz="2400" strike="noStrike" u="none">
              <a:solidFill>
                <a:srgbClr val="000000"/>
              </a:solidFill>
              <a:effectLst/>
              <a:uFillTx/>
              <a:latin typeface="Noto Sans"/>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Noto Sans"/>
              </a:rPr>
              <a:t>Fourth Outline Level</a:t>
            </a:r>
            <a:endParaRPr b="0" lang="en-US" sz="2000" strike="noStrike" u="none">
              <a:solidFill>
                <a:srgbClr val="000000"/>
              </a:solidFill>
              <a:effectLst/>
              <a:uFillTx/>
              <a:latin typeface="Noto Sans"/>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Noto Sans"/>
              </a:rPr>
              <a:t>Fifth Outline Level</a:t>
            </a:r>
            <a:endParaRPr b="0" lang="en-US" sz="2000" strike="noStrike" u="none">
              <a:solidFill>
                <a:srgbClr val="000000"/>
              </a:solidFill>
              <a:effectLst/>
              <a:uFillTx/>
              <a:latin typeface="Noto Sans"/>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Noto Sans"/>
              </a:rPr>
              <a:t>Sixth Outline Level</a:t>
            </a:r>
            <a:endParaRPr b="0" lang="en-US" sz="2000" strike="noStrike" u="none">
              <a:solidFill>
                <a:srgbClr val="000000"/>
              </a:solidFill>
              <a:effectLst/>
              <a:uFillTx/>
              <a:latin typeface="Noto Sans"/>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Noto Sans"/>
              </a:rPr>
              <a:t>Seventh Outline Level</a:t>
            </a:r>
            <a:endParaRPr b="0" lang="en-US" sz="2000" strike="noStrike" u="none">
              <a:solidFill>
                <a:srgbClr val="000000"/>
              </a:solidFill>
              <a:effectLst/>
              <a:uFillTx/>
              <a:latin typeface="Noto Sans"/>
            </a:endParaRPr>
          </a:p>
        </p:txBody>
      </p:sp>
      <p:sp>
        <p:nvSpPr>
          <p:cNvPr id="229" name="PlaceHolder 3"/>
          <p:cNvSpPr>
            <a:spLocks noGrp="1"/>
          </p:cNvSpPr>
          <p:nvPr>
            <p:ph type="dt" idx="28"/>
          </p:nvPr>
        </p:nvSpPr>
        <p:spPr>
          <a:xfrm>
            <a:off x="468000" y="5166000"/>
            <a:ext cx="2348280" cy="390600"/>
          </a:xfrm>
          <a:prstGeom prst="rect">
            <a:avLst/>
          </a:prstGeom>
          <a:noFill/>
          <a:ln w="0">
            <a:noFill/>
          </a:ln>
        </p:spPr>
        <p:txBody>
          <a:bodyPr lIns="0" rIns="0" tIns="0" bIns="0" anchor="b">
            <a:noAutofit/>
          </a:bodyPr>
          <a:lstStyle>
            <a:lvl1pPr indent="0">
              <a:buNone/>
              <a:defRPr b="0" lang="en-US" sz="1400" strike="noStrike" u="none">
                <a:solidFill>
                  <a:srgbClr val="000000"/>
                </a:solidFill>
                <a:effectLst/>
                <a:uFillTx/>
                <a:latin typeface="Noto Sans"/>
              </a:defRPr>
            </a:lvl1pPr>
          </a:lstStyle>
          <a:p>
            <a:pPr indent="0">
              <a:buNone/>
            </a:pPr>
            <a:r>
              <a:rPr b="0" lang="en-US" sz="1400" strike="noStrike" u="none">
                <a:solidFill>
                  <a:srgbClr val="000000"/>
                </a:solidFill>
                <a:effectLst/>
                <a:uFillTx/>
                <a:latin typeface="Noto Sans"/>
              </a:rPr>
              <a:t>&lt;date/time&gt;</a:t>
            </a:r>
            <a:endParaRPr b="0" lang="en-US" sz="1400" strike="noStrike" u="none">
              <a:solidFill>
                <a:srgbClr val="000000"/>
              </a:solidFill>
              <a:effectLst/>
              <a:uFillTx/>
              <a:latin typeface="Noto Sans"/>
            </a:endParaRPr>
          </a:p>
        </p:txBody>
      </p:sp>
      <p:sp>
        <p:nvSpPr>
          <p:cNvPr id="230" name="PlaceHolder 4"/>
          <p:cNvSpPr>
            <a:spLocks noGrp="1"/>
          </p:cNvSpPr>
          <p:nvPr>
            <p:ph type="ftr" idx="29"/>
          </p:nvPr>
        </p:nvSpPr>
        <p:spPr>
          <a:xfrm>
            <a:off x="3442680" y="5166000"/>
            <a:ext cx="3195000" cy="390600"/>
          </a:xfrm>
          <a:prstGeom prst="rect">
            <a:avLst/>
          </a:prstGeom>
          <a:noFill/>
          <a:ln w="0">
            <a:noFill/>
          </a:ln>
        </p:spPr>
        <p:txBody>
          <a:bodyPr lIns="0" rIns="0" tIns="0" bIns="0" anchor="b">
            <a:noAutofit/>
          </a:bodyPr>
          <a:lstStyle>
            <a:lvl1pPr indent="0" algn="ctr">
              <a:buNone/>
              <a:defRPr b="0" lang="en-US" sz="1400" strike="noStrike" u="none">
                <a:solidFill>
                  <a:srgbClr val="000000"/>
                </a:solidFill>
                <a:effectLst/>
                <a:uFillTx/>
                <a:latin typeface="Noto Sans"/>
              </a:defRPr>
            </a:lvl1pPr>
          </a:lstStyle>
          <a:p>
            <a:pPr indent="0" algn="ctr">
              <a:buNone/>
            </a:pPr>
            <a:r>
              <a:rPr b="0" lang="en-US" sz="1400" strike="noStrike" u="none">
                <a:solidFill>
                  <a:srgbClr val="000000"/>
                </a:solidFill>
                <a:effectLst/>
                <a:uFillTx/>
                <a:latin typeface="Noto Sans"/>
              </a:rPr>
              <a:t>&lt;footer&gt;</a:t>
            </a:r>
            <a:endParaRPr b="0" lang="en-US" sz="1400" strike="noStrike" u="none">
              <a:solidFill>
                <a:srgbClr val="000000"/>
              </a:solidFill>
              <a:effectLst/>
              <a:uFillTx/>
              <a:latin typeface="Noto Sans"/>
            </a:endParaRPr>
          </a:p>
        </p:txBody>
      </p:sp>
      <p:sp>
        <p:nvSpPr>
          <p:cNvPr id="231" name="PlaceHolder 5"/>
          <p:cNvSpPr>
            <a:spLocks noGrp="1"/>
          </p:cNvSpPr>
          <p:nvPr>
            <p:ph type="sldNum" idx="30"/>
          </p:nvPr>
        </p:nvSpPr>
        <p:spPr>
          <a:xfrm>
            <a:off x="7227360" y="5166000"/>
            <a:ext cx="2348280" cy="390600"/>
          </a:xfrm>
          <a:prstGeom prst="rect">
            <a:avLst/>
          </a:prstGeom>
          <a:noFill/>
          <a:ln w="0">
            <a:noFill/>
          </a:ln>
        </p:spPr>
        <p:txBody>
          <a:bodyPr lIns="0" rIns="0" tIns="0" bIns="0" anchor="b">
            <a:noAutofit/>
          </a:bodyPr>
          <a:lstStyle>
            <a:lvl1pPr indent="0" algn="r">
              <a:buNone/>
              <a:defRPr b="0" lang="en-US" sz="1400" strike="noStrike" u="none">
                <a:solidFill>
                  <a:srgbClr val="000000"/>
                </a:solidFill>
                <a:effectLst/>
                <a:uFillTx/>
                <a:latin typeface="Noto Sans"/>
              </a:defRPr>
            </a:lvl1pPr>
          </a:lstStyle>
          <a:p>
            <a:pPr indent="0" algn="r">
              <a:buNone/>
            </a:pPr>
            <a:fld id="{0136868C-F0C3-4A58-9D89-3D8427E52612}" type="slidenum">
              <a:rPr b="0" lang="en-US" sz="1400" strike="noStrike" u="none">
                <a:solidFill>
                  <a:srgbClr val="000000"/>
                </a:solidFill>
                <a:effectLst/>
                <a:uFillTx/>
                <a:latin typeface="Noto Sans"/>
              </a:rPr>
              <a:t>&lt;number&gt;</a:t>
            </a:fld>
            <a:endParaRPr b="0" lang="en-US" sz="1400" strike="noStrike" u="none">
              <a:solidFill>
                <a:srgbClr val="000000"/>
              </a:solidFill>
              <a:effectLst/>
              <a:uFillTx/>
              <a:latin typeface="Noto Sans"/>
            </a:endParaRPr>
          </a:p>
        </p:txBody>
      </p:sp>
    </p:spTree>
  </p:cSld>
  <p:clrMap bg1="lt1" tx1="dk1" bg2="lt2" tx2="dk2" accent1="accent1" accent2="accent2" accent3="accent3" accent4="accent4" accent5="accent5" accent6="accent6" hlink="hlink" folHlink="folHlink"/>
  <p:sldLayoutIdLst>
    <p:sldLayoutId id="2147483670" r:id="rId8"/>
    <p:sldLayoutId id="2147483671" r:id="rId9"/>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41" name=""/>
          <p:cNvGrpSpPr/>
          <p:nvPr/>
        </p:nvGrpSpPr>
        <p:grpSpPr>
          <a:xfrm>
            <a:off x="7406640" y="3566160"/>
            <a:ext cx="2377440" cy="4297680"/>
            <a:chOff x="7406640" y="3566160"/>
            <a:chExt cx="2377440" cy="4297680"/>
          </a:xfrm>
        </p:grpSpPr>
        <p:sp>
          <p:nvSpPr>
            <p:cNvPr id="242" name=""/>
            <p:cNvSpPr/>
            <p:nvPr/>
          </p:nvSpPr>
          <p:spPr>
            <a:xfrm>
              <a:off x="8138160" y="4754880"/>
              <a:ext cx="457200" cy="2560320"/>
            </a:xfrm>
            <a:prstGeom prst="rect">
              <a:avLst/>
            </a:prstGeom>
            <a:blipFill rotWithShape="0">
              <a:blip r:embed="rId2"/>
              <a:srcRect/>
              <a:tile tx="0" ty="0" sx="74822" sy="74822" algn="ctr"/>
            </a:blip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243" name=""/>
            <p:cNvSpPr/>
            <p:nvPr/>
          </p:nvSpPr>
          <p:spPr>
            <a:xfrm>
              <a:off x="8961120" y="3566160"/>
              <a:ext cx="457200" cy="2560320"/>
            </a:xfrm>
            <a:prstGeom prst="rect">
              <a:avLst/>
            </a:prstGeom>
            <a:blipFill rotWithShape="0">
              <a:blip r:embed="rId3"/>
              <a:srcRect/>
              <a:tile tx="0" ty="0" sx="74822" sy="74822" algn="ctr"/>
            </a:blip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244" name=""/>
            <p:cNvSpPr/>
            <p:nvPr/>
          </p:nvSpPr>
          <p:spPr>
            <a:xfrm>
              <a:off x="7406640" y="5303520"/>
              <a:ext cx="457200" cy="2560320"/>
            </a:xfrm>
            <a:prstGeom prst="rect">
              <a:avLst/>
            </a:prstGeom>
            <a:blipFill rotWithShape="0">
              <a:blip r:embed="rId4"/>
              <a:srcRect/>
              <a:tile tx="0" ty="0" sx="74822" sy="74822" algn="ctr"/>
            </a:blip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245" name=""/>
            <p:cNvSpPr/>
            <p:nvPr/>
          </p:nvSpPr>
          <p:spPr>
            <a:xfrm>
              <a:off x="8503920" y="5120640"/>
              <a:ext cx="1280160" cy="914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246" name=""/>
            <p:cNvSpPr/>
            <p:nvPr/>
          </p:nvSpPr>
          <p:spPr>
            <a:xfrm>
              <a:off x="8321040" y="5303520"/>
              <a:ext cx="914400" cy="914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247" name=""/>
            <p:cNvSpPr/>
            <p:nvPr/>
          </p:nvSpPr>
          <p:spPr>
            <a:xfrm>
              <a:off x="8869680" y="5486400"/>
              <a:ext cx="914400" cy="914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grpSp>
      <p:grpSp>
        <p:nvGrpSpPr>
          <p:cNvPr id="248" name=""/>
          <p:cNvGrpSpPr/>
          <p:nvPr/>
        </p:nvGrpSpPr>
        <p:grpSpPr>
          <a:xfrm>
            <a:off x="274320" y="-2103120"/>
            <a:ext cx="5943600" cy="7406640"/>
            <a:chOff x="274320" y="-2103120"/>
            <a:chExt cx="5943600" cy="7406640"/>
          </a:xfrm>
        </p:grpSpPr>
        <p:sp>
          <p:nvSpPr>
            <p:cNvPr id="249" name=""/>
            <p:cNvSpPr/>
            <p:nvPr/>
          </p:nvSpPr>
          <p:spPr>
            <a:xfrm>
              <a:off x="1463040" y="-1554480"/>
              <a:ext cx="457200" cy="2560320"/>
            </a:xfrm>
            <a:prstGeom prst="rect">
              <a:avLst/>
            </a:prstGeom>
            <a:blipFill rotWithShape="0">
              <a:blip r:embed="rId5"/>
              <a:srcRect/>
              <a:tile tx="0" ty="0" sx="74822" sy="74822" algn="ctr"/>
            </a:blip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250" name=""/>
            <p:cNvSpPr/>
            <p:nvPr/>
          </p:nvSpPr>
          <p:spPr>
            <a:xfrm>
              <a:off x="640080" y="-365760"/>
              <a:ext cx="457200" cy="2560320"/>
            </a:xfrm>
            <a:prstGeom prst="rect">
              <a:avLst/>
            </a:prstGeom>
            <a:blipFill rotWithShape="0">
              <a:blip r:embed="rId6"/>
              <a:srcRect/>
              <a:tile tx="0" ty="0" sx="74822" sy="74822" algn="ctr"/>
            </a:blip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251" name=""/>
            <p:cNvSpPr/>
            <p:nvPr/>
          </p:nvSpPr>
          <p:spPr>
            <a:xfrm>
              <a:off x="2194560" y="-2103120"/>
              <a:ext cx="457200" cy="2560320"/>
            </a:xfrm>
            <a:prstGeom prst="rect">
              <a:avLst/>
            </a:prstGeom>
            <a:blipFill rotWithShape="0">
              <a:blip r:embed="rId7"/>
              <a:srcRect/>
              <a:tile tx="0" ty="0" sx="74822" sy="74822" algn="ctr"/>
            </a:blip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252" name=""/>
            <p:cNvSpPr/>
            <p:nvPr/>
          </p:nvSpPr>
          <p:spPr>
            <a:xfrm>
              <a:off x="274320" y="182880"/>
              <a:ext cx="914400" cy="914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253" name=""/>
            <p:cNvSpPr/>
            <p:nvPr/>
          </p:nvSpPr>
          <p:spPr>
            <a:xfrm>
              <a:off x="822960" y="365760"/>
              <a:ext cx="914400" cy="914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254" name=""/>
            <p:cNvSpPr/>
            <p:nvPr/>
          </p:nvSpPr>
          <p:spPr>
            <a:xfrm>
              <a:off x="274320" y="548640"/>
              <a:ext cx="1280160" cy="914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255" name=""/>
            <p:cNvSpPr/>
            <p:nvPr/>
          </p:nvSpPr>
          <p:spPr>
            <a:xfrm>
              <a:off x="3474720" y="2560320"/>
              <a:ext cx="2743200" cy="27432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ffffff"/>
                </a:solidFill>
                <a:effectLst/>
                <a:uFillTx/>
                <a:latin typeface="Noto Sans"/>
              </a:endParaRPr>
            </a:p>
          </p:txBody>
        </p:sp>
        <p:sp>
          <p:nvSpPr>
            <p:cNvPr id="256" name=""/>
            <p:cNvSpPr/>
            <p:nvPr/>
          </p:nvSpPr>
          <p:spPr>
            <a:xfrm>
              <a:off x="914400" y="2835000"/>
              <a:ext cx="91440" cy="164592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grpSp>
      <p:sp>
        <p:nvSpPr>
          <p:cNvPr id="257" name="PlaceHolder 1"/>
          <p:cNvSpPr>
            <a:spLocks noGrp="1"/>
          </p:cNvSpPr>
          <p:nvPr>
            <p:ph type="title"/>
          </p:nvPr>
        </p:nvSpPr>
        <p:spPr>
          <a:xfrm>
            <a:off x="1260000" y="468000"/>
            <a:ext cx="8280000" cy="946440"/>
          </a:xfrm>
          <a:prstGeom prst="rect">
            <a:avLst/>
          </a:prstGeom>
          <a:noFill/>
          <a:ln w="0">
            <a:noFill/>
          </a:ln>
        </p:spPr>
        <p:txBody>
          <a:bodyPr lIns="0" rIns="0" tIns="0" bIns="0" anchor="ctr">
            <a:normAutofit fontScale="85000" lnSpcReduction="9999"/>
          </a:bodyPr>
          <a:p>
            <a:pPr indent="0" algn="ctr">
              <a:buNone/>
            </a:pPr>
            <a:r>
              <a:rPr b="1" lang="en-US" sz="4400" strike="noStrike" u="wavyHeavy">
                <a:solidFill>
                  <a:srgbClr val="000000"/>
                </a:solidFill>
                <a:effectLst/>
                <a:uFillTx/>
                <a:latin typeface="Noto Sans"/>
              </a:rPr>
              <a:t>Click to edit the title text format</a:t>
            </a:r>
            <a:endParaRPr b="1" lang="en-US" sz="4400" strike="noStrike" u="wavyHeavy">
              <a:solidFill>
                <a:srgbClr val="000000"/>
              </a:solidFill>
              <a:effectLst/>
              <a:uFillTx/>
              <a:latin typeface="Noto Sans"/>
            </a:endParaRPr>
          </a:p>
        </p:txBody>
      </p:sp>
      <p:sp>
        <p:nvSpPr>
          <p:cNvPr id="258" name="PlaceHolder 2"/>
          <p:cNvSpPr>
            <a:spLocks noGrp="1"/>
          </p:cNvSpPr>
          <p:nvPr>
            <p:ph type="body"/>
          </p:nvPr>
        </p:nvSpPr>
        <p:spPr>
          <a:xfrm>
            <a:off x="1260000" y="1800000"/>
            <a:ext cx="828000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Noto Sans"/>
              </a:rPr>
              <a:t>Click to edit the outline text format</a:t>
            </a:r>
            <a:endParaRPr b="0" lang="en-US" sz="3200" strike="noStrike" u="none">
              <a:solidFill>
                <a:srgbClr val="000000"/>
              </a:solidFill>
              <a:effectLst/>
              <a:uFillTx/>
              <a:latin typeface="Noto Sans"/>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Noto Sans"/>
              </a:rPr>
              <a:t>Second Outline Level</a:t>
            </a:r>
            <a:endParaRPr b="0" lang="en-US" sz="2800" strike="noStrike" u="none">
              <a:solidFill>
                <a:srgbClr val="000000"/>
              </a:solidFill>
              <a:effectLst/>
              <a:uFillTx/>
              <a:latin typeface="Noto Sans"/>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Noto Sans"/>
              </a:rPr>
              <a:t>Third Outline Level</a:t>
            </a:r>
            <a:endParaRPr b="0" lang="en-US" sz="2400" strike="noStrike" u="none">
              <a:solidFill>
                <a:srgbClr val="000000"/>
              </a:solidFill>
              <a:effectLst/>
              <a:uFillTx/>
              <a:latin typeface="Noto Sans"/>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Noto Sans"/>
              </a:rPr>
              <a:t>Fourth Outline Level</a:t>
            </a:r>
            <a:endParaRPr b="0" lang="en-US" sz="2000" strike="noStrike" u="none">
              <a:solidFill>
                <a:srgbClr val="000000"/>
              </a:solidFill>
              <a:effectLst/>
              <a:uFillTx/>
              <a:latin typeface="Noto Sans"/>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Noto Sans"/>
              </a:rPr>
              <a:t>Fifth Outline Level</a:t>
            </a:r>
            <a:endParaRPr b="0" lang="en-US" sz="2000" strike="noStrike" u="none">
              <a:solidFill>
                <a:srgbClr val="000000"/>
              </a:solidFill>
              <a:effectLst/>
              <a:uFillTx/>
              <a:latin typeface="Noto Sans"/>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Noto Sans"/>
              </a:rPr>
              <a:t>Sixth Outline Level</a:t>
            </a:r>
            <a:endParaRPr b="0" lang="en-US" sz="2000" strike="noStrike" u="none">
              <a:solidFill>
                <a:srgbClr val="000000"/>
              </a:solidFill>
              <a:effectLst/>
              <a:uFillTx/>
              <a:latin typeface="Noto Sans"/>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Noto Sans"/>
              </a:rPr>
              <a:t>Seventh Outline Level</a:t>
            </a:r>
            <a:endParaRPr b="0" lang="en-US" sz="2000" strike="noStrike" u="none">
              <a:solidFill>
                <a:srgbClr val="000000"/>
              </a:solidFill>
              <a:effectLst/>
              <a:uFillTx/>
              <a:latin typeface="Noto Sans"/>
            </a:endParaRPr>
          </a:p>
        </p:txBody>
      </p:sp>
      <p:sp>
        <p:nvSpPr>
          <p:cNvPr id="259" name="PlaceHolder 3"/>
          <p:cNvSpPr>
            <a:spLocks noGrp="1"/>
          </p:cNvSpPr>
          <p:nvPr>
            <p:ph type="dt" idx="31"/>
          </p:nvPr>
        </p:nvSpPr>
        <p:spPr>
          <a:xfrm>
            <a:off x="468000" y="5166000"/>
            <a:ext cx="2348280" cy="390600"/>
          </a:xfrm>
          <a:prstGeom prst="rect">
            <a:avLst/>
          </a:prstGeom>
          <a:noFill/>
          <a:ln w="0">
            <a:noFill/>
          </a:ln>
        </p:spPr>
        <p:txBody>
          <a:bodyPr lIns="0" rIns="0" tIns="0" bIns="0" anchor="b">
            <a:noAutofit/>
          </a:bodyPr>
          <a:lstStyle>
            <a:lvl1pPr indent="0">
              <a:buNone/>
              <a:defRPr b="0" lang="en-US" sz="1400" strike="noStrike" u="none">
                <a:solidFill>
                  <a:srgbClr val="000000"/>
                </a:solidFill>
                <a:effectLst/>
                <a:uFillTx/>
                <a:latin typeface="Noto Sans"/>
              </a:defRPr>
            </a:lvl1pPr>
          </a:lstStyle>
          <a:p>
            <a:pPr indent="0">
              <a:buNone/>
            </a:pPr>
            <a:r>
              <a:rPr b="0" lang="en-US" sz="1400" strike="noStrike" u="none">
                <a:solidFill>
                  <a:srgbClr val="000000"/>
                </a:solidFill>
                <a:effectLst/>
                <a:uFillTx/>
                <a:latin typeface="Noto Sans"/>
              </a:rPr>
              <a:t>&lt;date/time&gt;</a:t>
            </a:r>
            <a:endParaRPr b="0" lang="en-US" sz="1400" strike="noStrike" u="none">
              <a:solidFill>
                <a:srgbClr val="000000"/>
              </a:solidFill>
              <a:effectLst/>
              <a:uFillTx/>
              <a:latin typeface="Noto Sans"/>
            </a:endParaRPr>
          </a:p>
        </p:txBody>
      </p:sp>
      <p:sp>
        <p:nvSpPr>
          <p:cNvPr id="260" name="PlaceHolder 4"/>
          <p:cNvSpPr>
            <a:spLocks noGrp="1"/>
          </p:cNvSpPr>
          <p:nvPr>
            <p:ph type="ftr" idx="32"/>
          </p:nvPr>
        </p:nvSpPr>
        <p:spPr>
          <a:xfrm>
            <a:off x="3442680" y="5166000"/>
            <a:ext cx="3195000" cy="390600"/>
          </a:xfrm>
          <a:prstGeom prst="rect">
            <a:avLst/>
          </a:prstGeom>
          <a:noFill/>
          <a:ln w="0">
            <a:noFill/>
          </a:ln>
        </p:spPr>
        <p:txBody>
          <a:bodyPr lIns="0" rIns="0" tIns="0" bIns="0" anchor="b">
            <a:noAutofit/>
          </a:bodyPr>
          <a:lstStyle>
            <a:lvl1pPr indent="0" algn="ctr">
              <a:buNone/>
              <a:defRPr b="0" lang="en-US" sz="1400" strike="noStrike" u="none">
                <a:solidFill>
                  <a:srgbClr val="000000"/>
                </a:solidFill>
                <a:effectLst/>
                <a:uFillTx/>
                <a:latin typeface="Noto Sans"/>
              </a:defRPr>
            </a:lvl1pPr>
          </a:lstStyle>
          <a:p>
            <a:pPr indent="0" algn="ctr">
              <a:buNone/>
            </a:pPr>
            <a:r>
              <a:rPr b="0" lang="en-US" sz="1400" strike="noStrike" u="none">
                <a:solidFill>
                  <a:srgbClr val="000000"/>
                </a:solidFill>
                <a:effectLst/>
                <a:uFillTx/>
                <a:latin typeface="Noto Sans"/>
              </a:rPr>
              <a:t>&lt;footer&gt;</a:t>
            </a:r>
            <a:endParaRPr b="0" lang="en-US" sz="1400" strike="noStrike" u="none">
              <a:solidFill>
                <a:srgbClr val="000000"/>
              </a:solidFill>
              <a:effectLst/>
              <a:uFillTx/>
              <a:latin typeface="Noto Sans"/>
            </a:endParaRPr>
          </a:p>
        </p:txBody>
      </p:sp>
      <p:sp>
        <p:nvSpPr>
          <p:cNvPr id="261" name="PlaceHolder 5"/>
          <p:cNvSpPr>
            <a:spLocks noGrp="1"/>
          </p:cNvSpPr>
          <p:nvPr>
            <p:ph type="sldNum" idx="33"/>
          </p:nvPr>
        </p:nvSpPr>
        <p:spPr>
          <a:xfrm>
            <a:off x="7227360" y="5166000"/>
            <a:ext cx="2348280" cy="390600"/>
          </a:xfrm>
          <a:prstGeom prst="rect">
            <a:avLst/>
          </a:prstGeom>
          <a:noFill/>
          <a:ln w="0">
            <a:noFill/>
          </a:ln>
        </p:spPr>
        <p:txBody>
          <a:bodyPr lIns="0" rIns="0" tIns="0" bIns="0" anchor="b">
            <a:noAutofit/>
          </a:bodyPr>
          <a:lstStyle>
            <a:lvl1pPr indent="0" algn="r">
              <a:buNone/>
              <a:defRPr b="0" lang="en-US" sz="1400" strike="noStrike" u="none">
                <a:solidFill>
                  <a:srgbClr val="000000"/>
                </a:solidFill>
                <a:effectLst/>
                <a:uFillTx/>
                <a:latin typeface="Noto Sans"/>
              </a:defRPr>
            </a:lvl1pPr>
          </a:lstStyle>
          <a:p>
            <a:pPr indent="0" algn="r">
              <a:buNone/>
            </a:pPr>
            <a:fld id="{2F614469-0383-4450-8203-195901858952}" type="slidenum">
              <a:rPr b="0" lang="en-US" sz="1400" strike="noStrike" u="none">
                <a:solidFill>
                  <a:srgbClr val="000000"/>
                </a:solidFill>
                <a:effectLst/>
                <a:uFillTx/>
                <a:latin typeface="Noto Sans"/>
              </a:rPr>
              <a:t>&lt;number&gt;</a:t>
            </a:fld>
            <a:endParaRPr b="0" lang="en-US" sz="1400" strike="noStrike" u="none">
              <a:solidFill>
                <a:srgbClr val="000000"/>
              </a:solidFill>
              <a:effectLst/>
              <a:uFillTx/>
              <a:latin typeface="Noto Sans"/>
            </a:endParaRPr>
          </a:p>
        </p:txBody>
      </p:sp>
    </p:spTree>
  </p:cSld>
  <p:clrMap bg1="lt1" tx1="dk1" bg2="lt2" tx2="dk2" accent1="accent1" accent2="accent2" accent3="accent3" accent4="accent4" accent5="accent5" accent6="accent6" hlink="hlink" folHlink="folHlink"/>
  <p:sldLayoutIdLst>
    <p:sldLayoutId id="2147483673" r:id="rId8"/>
    <p:sldLayoutId id="2147483674" r:id="rId9"/>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71" name=""/>
          <p:cNvGrpSpPr/>
          <p:nvPr/>
        </p:nvGrpSpPr>
        <p:grpSpPr>
          <a:xfrm>
            <a:off x="7406640" y="3566160"/>
            <a:ext cx="2377440" cy="4297680"/>
            <a:chOff x="7406640" y="3566160"/>
            <a:chExt cx="2377440" cy="4297680"/>
          </a:xfrm>
        </p:grpSpPr>
        <p:sp>
          <p:nvSpPr>
            <p:cNvPr id="272" name=""/>
            <p:cNvSpPr/>
            <p:nvPr/>
          </p:nvSpPr>
          <p:spPr>
            <a:xfrm>
              <a:off x="8138160" y="4754880"/>
              <a:ext cx="457200" cy="2560320"/>
            </a:xfrm>
            <a:prstGeom prst="rect">
              <a:avLst/>
            </a:prstGeom>
            <a:blipFill rotWithShape="0">
              <a:blip r:embed="rId2"/>
              <a:srcRect/>
              <a:tile tx="0" ty="0" sx="74822" sy="74822" algn="ctr"/>
            </a:blip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273" name=""/>
            <p:cNvSpPr/>
            <p:nvPr/>
          </p:nvSpPr>
          <p:spPr>
            <a:xfrm>
              <a:off x="8961120" y="3566160"/>
              <a:ext cx="457200" cy="2560320"/>
            </a:xfrm>
            <a:prstGeom prst="rect">
              <a:avLst/>
            </a:prstGeom>
            <a:blipFill rotWithShape="0">
              <a:blip r:embed="rId3"/>
              <a:srcRect/>
              <a:tile tx="0" ty="0" sx="74822" sy="74822" algn="ctr"/>
            </a:blip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274" name=""/>
            <p:cNvSpPr/>
            <p:nvPr/>
          </p:nvSpPr>
          <p:spPr>
            <a:xfrm>
              <a:off x="7406640" y="5303520"/>
              <a:ext cx="457200" cy="2560320"/>
            </a:xfrm>
            <a:prstGeom prst="rect">
              <a:avLst/>
            </a:prstGeom>
            <a:blipFill rotWithShape="0">
              <a:blip r:embed="rId4"/>
              <a:srcRect/>
              <a:tile tx="0" ty="0" sx="74822" sy="74822" algn="ctr"/>
            </a:blip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275" name=""/>
            <p:cNvSpPr/>
            <p:nvPr/>
          </p:nvSpPr>
          <p:spPr>
            <a:xfrm>
              <a:off x="8503920" y="5120640"/>
              <a:ext cx="1280160" cy="914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276" name=""/>
            <p:cNvSpPr/>
            <p:nvPr/>
          </p:nvSpPr>
          <p:spPr>
            <a:xfrm>
              <a:off x="8321040" y="5303520"/>
              <a:ext cx="914400" cy="914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277" name=""/>
            <p:cNvSpPr/>
            <p:nvPr/>
          </p:nvSpPr>
          <p:spPr>
            <a:xfrm>
              <a:off x="8869680" y="5486400"/>
              <a:ext cx="914400" cy="914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grpSp>
      <p:grpSp>
        <p:nvGrpSpPr>
          <p:cNvPr id="278" name=""/>
          <p:cNvGrpSpPr/>
          <p:nvPr/>
        </p:nvGrpSpPr>
        <p:grpSpPr>
          <a:xfrm>
            <a:off x="274320" y="-2103120"/>
            <a:ext cx="5943600" cy="7406640"/>
            <a:chOff x="274320" y="-2103120"/>
            <a:chExt cx="5943600" cy="7406640"/>
          </a:xfrm>
        </p:grpSpPr>
        <p:sp>
          <p:nvSpPr>
            <p:cNvPr id="279" name=""/>
            <p:cNvSpPr/>
            <p:nvPr/>
          </p:nvSpPr>
          <p:spPr>
            <a:xfrm>
              <a:off x="1463040" y="-1554480"/>
              <a:ext cx="457200" cy="2560320"/>
            </a:xfrm>
            <a:prstGeom prst="rect">
              <a:avLst/>
            </a:prstGeom>
            <a:blipFill rotWithShape="0">
              <a:blip r:embed="rId5"/>
              <a:srcRect/>
              <a:tile tx="0" ty="0" sx="74822" sy="74822" algn="ctr"/>
            </a:blip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280" name=""/>
            <p:cNvSpPr/>
            <p:nvPr/>
          </p:nvSpPr>
          <p:spPr>
            <a:xfrm>
              <a:off x="640080" y="-365760"/>
              <a:ext cx="457200" cy="2560320"/>
            </a:xfrm>
            <a:prstGeom prst="rect">
              <a:avLst/>
            </a:prstGeom>
            <a:blipFill rotWithShape="0">
              <a:blip r:embed="rId6"/>
              <a:srcRect/>
              <a:tile tx="0" ty="0" sx="74822" sy="74822" algn="ctr"/>
            </a:blip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281" name=""/>
            <p:cNvSpPr/>
            <p:nvPr/>
          </p:nvSpPr>
          <p:spPr>
            <a:xfrm>
              <a:off x="2194560" y="-2103120"/>
              <a:ext cx="457200" cy="2560320"/>
            </a:xfrm>
            <a:prstGeom prst="rect">
              <a:avLst/>
            </a:prstGeom>
            <a:blipFill rotWithShape="0">
              <a:blip r:embed="rId7"/>
              <a:srcRect/>
              <a:tile tx="0" ty="0" sx="74822" sy="74822" algn="ctr"/>
            </a:blip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282" name=""/>
            <p:cNvSpPr/>
            <p:nvPr/>
          </p:nvSpPr>
          <p:spPr>
            <a:xfrm>
              <a:off x="274320" y="182880"/>
              <a:ext cx="914400" cy="914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283" name=""/>
            <p:cNvSpPr/>
            <p:nvPr/>
          </p:nvSpPr>
          <p:spPr>
            <a:xfrm>
              <a:off x="822960" y="365760"/>
              <a:ext cx="914400" cy="914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284" name=""/>
            <p:cNvSpPr/>
            <p:nvPr/>
          </p:nvSpPr>
          <p:spPr>
            <a:xfrm>
              <a:off x="274320" y="548640"/>
              <a:ext cx="1280160" cy="914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285" name=""/>
            <p:cNvSpPr/>
            <p:nvPr/>
          </p:nvSpPr>
          <p:spPr>
            <a:xfrm>
              <a:off x="3474720" y="2560320"/>
              <a:ext cx="2743200" cy="27432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ffffff"/>
                </a:solidFill>
                <a:effectLst/>
                <a:uFillTx/>
                <a:latin typeface="Noto Sans"/>
              </a:endParaRPr>
            </a:p>
          </p:txBody>
        </p:sp>
        <p:sp>
          <p:nvSpPr>
            <p:cNvPr id="286" name=""/>
            <p:cNvSpPr/>
            <p:nvPr/>
          </p:nvSpPr>
          <p:spPr>
            <a:xfrm>
              <a:off x="914400" y="2835000"/>
              <a:ext cx="91440" cy="164592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grpSp>
      <p:sp>
        <p:nvSpPr>
          <p:cNvPr id="287" name="PlaceHolder 1"/>
          <p:cNvSpPr>
            <a:spLocks noGrp="1"/>
          </p:cNvSpPr>
          <p:nvPr>
            <p:ph type="title"/>
          </p:nvPr>
        </p:nvSpPr>
        <p:spPr>
          <a:xfrm>
            <a:off x="1260000" y="468000"/>
            <a:ext cx="8280000" cy="946440"/>
          </a:xfrm>
          <a:prstGeom prst="rect">
            <a:avLst/>
          </a:prstGeom>
          <a:noFill/>
          <a:ln w="0">
            <a:noFill/>
          </a:ln>
        </p:spPr>
        <p:txBody>
          <a:bodyPr lIns="0" rIns="0" tIns="0" bIns="0" anchor="ctr">
            <a:normAutofit fontScale="85000" lnSpcReduction="9999"/>
          </a:bodyPr>
          <a:p>
            <a:pPr indent="0" algn="ctr">
              <a:buNone/>
            </a:pPr>
            <a:r>
              <a:rPr b="1" lang="en-US" sz="4400" strike="noStrike" u="wavyHeavy">
                <a:solidFill>
                  <a:srgbClr val="000000"/>
                </a:solidFill>
                <a:effectLst/>
                <a:uFillTx/>
                <a:latin typeface="Noto Sans"/>
              </a:rPr>
              <a:t>Click to edit the title text format</a:t>
            </a:r>
            <a:endParaRPr b="1" lang="en-US" sz="4400" strike="noStrike" u="wavyHeavy">
              <a:solidFill>
                <a:srgbClr val="000000"/>
              </a:solidFill>
              <a:effectLst/>
              <a:uFillTx/>
              <a:latin typeface="Noto Sans"/>
            </a:endParaRPr>
          </a:p>
        </p:txBody>
      </p:sp>
      <p:sp>
        <p:nvSpPr>
          <p:cNvPr id="288" name="PlaceHolder 2"/>
          <p:cNvSpPr>
            <a:spLocks noGrp="1"/>
          </p:cNvSpPr>
          <p:nvPr>
            <p:ph type="body"/>
          </p:nvPr>
        </p:nvSpPr>
        <p:spPr>
          <a:xfrm>
            <a:off x="1260000" y="1800000"/>
            <a:ext cx="828000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Noto Sans"/>
              </a:rPr>
              <a:t>Click to edit the outline text format</a:t>
            </a:r>
            <a:endParaRPr b="0" lang="en-US" sz="3200" strike="noStrike" u="none">
              <a:solidFill>
                <a:srgbClr val="000000"/>
              </a:solidFill>
              <a:effectLst/>
              <a:uFillTx/>
              <a:latin typeface="Noto Sans"/>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Noto Sans"/>
              </a:rPr>
              <a:t>Second Outline Level</a:t>
            </a:r>
            <a:endParaRPr b="0" lang="en-US" sz="2800" strike="noStrike" u="none">
              <a:solidFill>
                <a:srgbClr val="000000"/>
              </a:solidFill>
              <a:effectLst/>
              <a:uFillTx/>
              <a:latin typeface="Noto Sans"/>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Noto Sans"/>
              </a:rPr>
              <a:t>Third Outline Level</a:t>
            </a:r>
            <a:endParaRPr b="0" lang="en-US" sz="2400" strike="noStrike" u="none">
              <a:solidFill>
                <a:srgbClr val="000000"/>
              </a:solidFill>
              <a:effectLst/>
              <a:uFillTx/>
              <a:latin typeface="Noto Sans"/>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Noto Sans"/>
              </a:rPr>
              <a:t>Fourth Outline Level</a:t>
            </a:r>
            <a:endParaRPr b="0" lang="en-US" sz="2000" strike="noStrike" u="none">
              <a:solidFill>
                <a:srgbClr val="000000"/>
              </a:solidFill>
              <a:effectLst/>
              <a:uFillTx/>
              <a:latin typeface="Noto Sans"/>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Noto Sans"/>
              </a:rPr>
              <a:t>Fifth Outline Level</a:t>
            </a:r>
            <a:endParaRPr b="0" lang="en-US" sz="2000" strike="noStrike" u="none">
              <a:solidFill>
                <a:srgbClr val="000000"/>
              </a:solidFill>
              <a:effectLst/>
              <a:uFillTx/>
              <a:latin typeface="Noto Sans"/>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Noto Sans"/>
              </a:rPr>
              <a:t>Sixth Outline Level</a:t>
            </a:r>
            <a:endParaRPr b="0" lang="en-US" sz="2000" strike="noStrike" u="none">
              <a:solidFill>
                <a:srgbClr val="000000"/>
              </a:solidFill>
              <a:effectLst/>
              <a:uFillTx/>
              <a:latin typeface="Noto Sans"/>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Noto Sans"/>
              </a:rPr>
              <a:t>Seventh Outline Level</a:t>
            </a:r>
            <a:endParaRPr b="0" lang="en-US" sz="2000" strike="noStrike" u="none">
              <a:solidFill>
                <a:srgbClr val="000000"/>
              </a:solidFill>
              <a:effectLst/>
              <a:uFillTx/>
              <a:latin typeface="Noto Sans"/>
            </a:endParaRPr>
          </a:p>
        </p:txBody>
      </p:sp>
      <p:sp>
        <p:nvSpPr>
          <p:cNvPr id="289" name="PlaceHolder 3"/>
          <p:cNvSpPr>
            <a:spLocks noGrp="1"/>
          </p:cNvSpPr>
          <p:nvPr>
            <p:ph type="dt" idx="34"/>
          </p:nvPr>
        </p:nvSpPr>
        <p:spPr>
          <a:xfrm>
            <a:off x="468000" y="5166000"/>
            <a:ext cx="2348280" cy="390600"/>
          </a:xfrm>
          <a:prstGeom prst="rect">
            <a:avLst/>
          </a:prstGeom>
          <a:noFill/>
          <a:ln w="0">
            <a:noFill/>
          </a:ln>
        </p:spPr>
        <p:txBody>
          <a:bodyPr lIns="0" rIns="0" tIns="0" bIns="0" anchor="b">
            <a:noAutofit/>
          </a:bodyPr>
          <a:lstStyle>
            <a:lvl1pPr indent="0">
              <a:buNone/>
              <a:defRPr b="0" lang="en-US" sz="1400" strike="noStrike" u="none">
                <a:solidFill>
                  <a:srgbClr val="000000"/>
                </a:solidFill>
                <a:effectLst/>
                <a:uFillTx/>
                <a:latin typeface="Noto Sans"/>
              </a:defRPr>
            </a:lvl1pPr>
          </a:lstStyle>
          <a:p>
            <a:pPr indent="0">
              <a:buNone/>
            </a:pPr>
            <a:r>
              <a:rPr b="0" lang="en-US" sz="1400" strike="noStrike" u="none">
                <a:solidFill>
                  <a:srgbClr val="000000"/>
                </a:solidFill>
                <a:effectLst/>
                <a:uFillTx/>
                <a:latin typeface="Noto Sans"/>
              </a:rPr>
              <a:t>&lt;date/time&gt;</a:t>
            </a:r>
            <a:endParaRPr b="0" lang="en-US" sz="1400" strike="noStrike" u="none">
              <a:solidFill>
                <a:srgbClr val="000000"/>
              </a:solidFill>
              <a:effectLst/>
              <a:uFillTx/>
              <a:latin typeface="Noto Sans"/>
            </a:endParaRPr>
          </a:p>
        </p:txBody>
      </p:sp>
      <p:sp>
        <p:nvSpPr>
          <p:cNvPr id="290" name="PlaceHolder 4"/>
          <p:cNvSpPr>
            <a:spLocks noGrp="1"/>
          </p:cNvSpPr>
          <p:nvPr>
            <p:ph type="ftr" idx="35"/>
          </p:nvPr>
        </p:nvSpPr>
        <p:spPr>
          <a:xfrm>
            <a:off x="3442680" y="5166000"/>
            <a:ext cx="3195000" cy="390600"/>
          </a:xfrm>
          <a:prstGeom prst="rect">
            <a:avLst/>
          </a:prstGeom>
          <a:noFill/>
          <a:ln w="0">
            <a:noFill/>
          </a:ln>
        </p:spPr>
        <p:txBody>
          <a:bodyPr lIns="0" rIns="0" tIns="0" bIns="0" anchor="b">
            <a:noAutofit/>
          </a:bodyPr>
          <a:lstStyle>
            <a:lvl1pPr indent="0" algn="ctr">
              <a:buNone/>
              <a:defRPr b="0" lang="en-US" sz="1400" strike="noStrike" u="none">
                <a:solidFill>
                  <a:srgbClr val="000000"/>
                </a:solidFill>
                <a:effectLst/>
                <a:uFillTx/>
                <a:latin typeface="Noto Sans"/>
              </a:defRPr>
            </a:lvl1pPr>
          </a:lstStyle>
          <a:p>
            <a:pPr indent="0" algn="ctr">
              <a:buNone/>
            </a:pPr>
            <a:r>
              <a:rPr b="0" lang="en-US" sz="1400" strike="noStrike" u="none">
                <a:solidFill>
                  <a:srgbClr val="000000"/>
                </a:solidFill>
                <a:effectLst/>
                <a:uFillTx/>
                <a:latin typeface="Noto Sans"/>
              </a:rPr>
              <a:t>&lt;footer&gt;</a:t>
            </a:r>
            <a:endParaRPr b="0" lang="en-US" sz="1400" strike="noStrike" u="none">
              <a:solidFill>
                <a:srgbClr val="000000"/>
              </a:solidFill>
              <a:effectLst/>
              <a:uFillTx/>
              <a:latin typeface="Noto Sans"/>
            </a:endParaRPr>
          </a:p>
        </p:txBody>
      </p:sp>
      <p:sp>
        <p:nvSpPr>
          <p:cNvPr id="291" name="PlaceHolder 5"/>
          <p:cNvSpPr>
            <a:spLocks noGrp="1"/>
          </p:cNvSpPr>
          <p:nvPr>
            <p:ph type="sldNum" idx="36"/>
          </p:nvPr>
        </p:nvSpPr>
        <p:spPr>
          <a:xfrm>
            <a:off x="7227360" y="5166000"/>
            <a:ext cx="2348280" cy="390600"/>
          </a:xfrm>
          <a:prstGeom prst="rect">
            <a:avLst/>
          </a:prstGeom>
          <a:noFill/>
          <a:ln w="0">
            <a:noFill/>
          </a:ln>
        </p:spPr>
        <p:txBody>
          <a:bodyPr lIns="0" rIns="0" tIns="0" bIns="0" anchor="b">
            <a:noAutofit/>
          </a:bodyPr>
          <a:lstStyle>
            <a:lvl1pPr indent="0" algn="r">
              <a:buNone/>
              <a:defRPr b="0" lang="en-US" sz="1400" strike="noStrike" u="none">
                <a:solidFill>
                  <a:srgbClr val="000000"/>
                </a:solidFill>
                <a:effectLst/>
                <a:uFillTx/>
                <a:latin typeface="Noto Sans"/>
              </a:defRPr>
            </a:lvl1pPr>
          </a:lstStyle>
          <a:p>
            <a:pPr indent="0" algn="r">
              <a:buNone/>
            </a:pPr>
            <a:fld id="{9C5868F6-269D-46B8-9384-9D3D727F9BE4}" type="slidenum">
              <a:rPr b="0" lang="en-US" sz="1400" strike="noStrike" u="none">
                <a:solidFill>
                  <a:srgbClr val="000000"/>
                </a:solidFill>
                <a:effectLst/>
                <a:uFillTx/>
                <a:latin typeface="Noto Sans"/>
              </a:rPr>
              <a:t>&lt;number&gt;</a:t>
            </a:fld>
            <a:endParaRPr b="0" lang="en-US" sz="1400" strike="noStrike" u="none">
              <a:solidFill>
                <a:srgbClr val="000000"/>
              </a:solidFill>
              <a:effectLst/>
              <a:uFillTx/>
              <a:latin typeface="Noto Sans"/>
            </a:endParaRPr>
          </a:p>
        </p:txBody>
      </p:sp>
    </p:spTree>
  </p:cSld>
  <p:clrMap bg1="lt1" tx1="dk1" bg2="lt2" tx2="dk2" accent1="accent1" accent2="accent2" accent3="accent3" accent4="accent4" accent5="accent5" accent6="accent6" hlink="hlink" folHlink="folHlink"/>
  <p:sldLayoutIdLst>
    <p:sldLayoutId id="2147483676" r:id="rId8"/>
    <p:sldLayoutId id="2147483677" r:id="rId9"/>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
          <p:cNvSpPr/>
          <p:nvPr/>
        </p:nvSpPr>
        <p:spPr>
          <a:xfrm>
            <a:off x="6771960" y="1300320"/>
            <a:ext cx="861840" cy="18288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302" name=""/>
          <p:cNvSpPr/>
          <p:nvPr/>
        </p:nvSpPr>
        <p:spPr>
          <a:xfrm>
            <a:off x="5813280" y="3854880"/>
            <a:ext cx="861840" cy="18288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303" name=""/>
          <p:cNvSpPr/>
          <p:nvPr/>
        </p:nvSpPr>
        <p:spPr>
          <a:xfrm>
            <a:off x="7589520" y="2560320"/>
            <a:ext cx="2194560" cy="21945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ffffff"/>
              </a:solidFill>
              <a:effectLst/>
              <a:uFillTx/>
              <a:latin typeface="Noto Sans"/>
            </a:endParaRPr>
          </a:p>
        </p:txBody>
      </p:sp>
      <p:sp>
        <p:nvSpPr>
          <p:cNvPr id="304" name=""/>
          <p:cNvSpPr/>
          <p:nvPr/>
        </p:nvSpPr>
        <p:spPr>
          <a:xfrm>
            <a:off x="3200400" y="731520"/>
            <a:ext cx="1684800" cy="16459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ffffff"/>
              </a:solidFill>
              <a:effectLst/>
              <a:uFillTx/>
              <a:latin typeface="Noto Sans"/>
            </a:endParaRPr>
          </a:p>
        </p:txBody>
      </p:sp>
      <p:sp>
        <p:nvSpPr>
          <p:cNvPr id="305" name=""/>
          <p:cNvSpPr/>
          <p:nvPr/>
        </p:nvSpPr>
        <p:spPr>
          <a:xfrm>
            <a:off x="1424160" y="3489120"/>
            <a:ext cx="1684800" cy="16459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ffffff"/>
              </a:solidFill>
              <a:effectLst/>
              <a:uFillTx/>
              <a:latin typeface="Noto Sans"/>
            </a:endParaRPr>
          </a:p>
        </p:txBody>
      </p:sp>
      <p:sp>
        <p:nvSpPr>
          <p:cNvPr id="306" name=""/>
          <p:cNvSpPr/>
          <p:nvPr/>
        </p:nvSpPr>
        <p:spPr>
          <a:xfrm>
            <a:off x="700920" y="1900080"/>
            <a:ext cx="1402200" cy="1848960"/>
          </a:xfrm>
          <a:custGeom>
            <a:avLst/>
            <a:gdLst/>
            <a:ahLst/>
            <a:rect l="0" t="0" r="r" b="b"/>
            <a:pathLst>
              <a:path fill="none" w="3895" h="5136">
                <a:moveTo>
                  <a:pt x="339" y="0"/>
                </a:moveTo>
                <a:cubicBezTo>
                  <a:pt x="-931" y="2540"/>
                  <a:pt x="1609" y="5588"/>
                  <a:pt x="3895" y="5080"/>
                </a:cubicBezTo>
              </a:path>
            </a:pathLst>
          </a:custGeom>
          <a:ln w="36720">
            <a:solidFill>
              <a:srgbClr val="666666"/>
            </a:solidFill>
            <a:custDash>
              <a:ds d="600000" sp="300000"/>
            </a:custDash>
            <a:round/>
            <a:headEnd len="med" type="triangle" w="med"/>
            <a:tailEnd len="med" type="triangle" w="med"/>
          </a:ln>
        </p:spPr>
        <p:txBody>
          <a:bodyPr lIns="108360" rIns="108360" tIns="63360" bIns="63360" anchor="ctr">
            <a:noAutofit/>
          </a:bodyPr>
          <a:p>
            <a:endParaRPr b="0" lang="en-US" sz="1800" strike="noStrike" u="none">
              <a:solidFill>
                <a:srgbClr val="000000"/>
              </a:solidFill>
              <a:effectLst/>
              <a:uFillTx/>
              <a:latin typeface="Noto Sans"/>
            </a:endParaRPr>
          </a:p>
        </p:txBody>
      </p:sp>
      <p:sp>
        <p:nvSpPr>
          <p:cNvPr id="307" name=""/>
          <p:cNvSpPr/>
          <p:nvPr/>
        </p:nvSpPr>
        <p:spPr>
          <a:xfrm>
            <a:off x="3931920" y="2011680"/>
            <a:ext cx="975960" cy="1371600"/>
          </a:xfrm>
          <a:custGeom>
            <a:avLst/>
            <a:gdLst/>
            <a:ahLst/>
            <a:rect l="0" t="0" r="r" b="b"/>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ln w="36720">
            <a:solidFill>
              <a:srgbClr val="666666"/>
            </a:solidFill>
            <a:custDash>
              <a:ds d="600000" sp="300000"/>
            </a:custDash>
            <a:round/>
            <a:headEnd len="med" type="triangle" w="med"/>
            <a:tailEnd len="med" type="triangle" w="med"/>
          </a:ln>
        </p:spPr>
        <p:txBody>
          <a:bodyPr lIns="108360" rIns="108360" tIns="63360" bIns="63360" anchor="ctr">
            <a:noAutofit/>
          </a:bodyPr>
          <a:p>
            <a:endParaRPr b="0" lang="en-US" sz="1800" strike="noStrike" u="none">
              <a:solidFill>
                <a:srgbClr val="000000"/>
              </a:solidFill>
              <a:effectLst/>
              <a:uFillTx/>
              <a:latin typeface="Noto Sans"/>
            </a:endParaRPr>
          </a:p>
        </p:txBody>
      </p:sp>
      <p:sp>
        <p:nvSpPr>
          <p:cNvPr id="308" name=""/>
          <p:cNvSpPr/>
          <p:nvPr/>
        </p:nvSpPr>
        <p:spPr>
          <a:xfrm>
            <a:off x="7724880" y="2103120"/>
            <a:ext cx="779040" cy="1463040"/>
          </a:xfrm>
          <a:custGeom>
            <a:avLst/>
            <a:gdLst/>
            <a:ahLst/>
            <a:rect l="0" t="0" r="r" b="b"/>
            <a:pathLst>
              <a:path fill="none" w="2164" h="4064">
                <a:moveTo>
                  <a:pt x="132" y="4064"/>
                </a:moveTo>
                <a:cubicBezTo>
                  <a:pt x="-630" y="3301"/>
                  <a:pt x="2164" y="3555"/>
                  <a:pt x="2164" y="2794"/>
                </a:cubicBezTo>
                <a:cubicBezTo>
                  <a:pt x="2164" y="2032"/>
                  <a:pt x="-630" y="1778"/>
                  <a:pt x="132" y="2540"/>
                </a:cubicBezTo>
                <a:cubicBezTo>
                  <a:pt x="894" y="3302"/>
                  <a:pt x="1910" y="508"/>
                  <a:pt x="894" y="0"/>
                </a:cubicBezTo>
              </a:path>
            </a:pathLst>
          </a:custGeom>
          <a:ln w="36720">
            <a:solidFill>
              <a:srgbClr val="666666"/>
            </a:solidFill>
            <a:custDash>
              <a:ds d="600000" sp="300000"/>
            </a:custDash>
            <a:round/>
            <a:headEnd len="med" type="triangle" w="med"/>
            <a:tailEnd len="med" type="triangle" w="med"/>
          </a:ln>
        </p:spPr>
        <p:txBody>
          <a:bodyPr lIns="108360" rIns="108360" tIns="63360" bIns="63360" anchor="ctr">
            <a:noAutofit/>
          </a:bodyPr>
          <a:p>
            <a:endParaRPr b="0" lang="en-US" sz="1800" strike="noStrike" u="none">
              <a:solidFill>
                <a:srgbClr val="000000"/>
              </a:solidFill>
              <a:effectLst/>
              <a:uFillTx/>
              <a:latin typeface="Noto Sans"/>
            </a:endParaRPr>
          </a:p>
        </p:txBody>
      </p:sp>
      <p:sp>
        <p:nvSpPr>
          <p:cNvPr id="309" name=""/>
          <p:cNvSpPr/>
          <p:nvPr/>
        </p:nvSpPr>
        <p:spPr>
          <a:xfrm>
            <a:off x="1424160" y="4754880"/>
            <a:ext cx="861840" cy="18288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310" name=""/>
          <p:cNvSpPr/>
          <p:nvPr/>
        </p:nvSpPr>
        <p:spPr>
          <a:xfrm>
            <a:off x="2887200" y="1300320"/>
            <a:ext cx="861840" cy="18288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311" name="PlaceHolder 1"/>
          <p:cNvSpPr>
            <a:spLocks noGrp="1"/>
          </p:cNvSpPr>
          <p:nvPr>
            <p:ph type="title"/>
          </p:nvPr>
        </p:nvSpPr>
        <p:spPr>
          <a:xfrm>
            <a:off x="468000" y="468000"/>
            <a:ext cx="9072000" cy="946440"/>
          </a:xfrm>
          <a:prstGeom prst="rect">
            <a:avLst/>
          </a:prstGeom>
          <a:noFill/>
          <a:ln w="0">
            <a:noFill/>
          </a:ln>
        </p:spPr>
        <p:txBody>
          <a:bodyPr lIns="0" rIns="0" tIns="0" bIns="0" anchor="ctr">
            <a:normAutofit/>
          </a:bodyPr>
          <a:p>
            <a:pPr indent="0" algn="ctr">
              <a:buNone/>
            </a:pPr>
            <a:r>
              <a:rPr b="1" lang="en-US" sz="4400" strike="noStrike" u="none">
                <a:solidFill>
                  <a:srgbClr val="000000"/>
                </a:solidFill>
                <a:effectLst/>
                <a:uFillTx/>
                <a:latin typeface="Noto Sans"/>
              </a:rPr>
              <a:t>Click to edit the title text format</a:t>
            </a:r>
            <a:endParaRPr b="1" lang="en-US" sz="4400" strike="noStrike" u="none">
              <a:solidFill>
                <a:srgbClr val="000000"/>
              </a:solidFill>
              <a:effectLst/>
              <a:uFillTx/>
              <a:latin typeface="Noto Sans"/>
            </a:endParaRPr>
          </a:p>
        </p:txBody>
      </p:sp>
      <p:sp>
        <p:nvSpPr>
          <p:cNvPr id="312" name="PlaceHolder 2"/>
          <p:cNvSpPr>
            <a:spLocks noGrp="1"/>
          </p:cNvSpPr>
          <p:nvPr>
            <p:ph type="body"/>
          </p:nvPr>
        </p:nvSpPr>
        <p:spPr>
          <a:xfrm>
            <a:off x="468000" y="1800000"/>
            <a:ext cx="907200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Noto Sans"/>
              </a:rPr>
              <a:t>Click to edit the outline text format</a:t>
            </a:r>
            <a:endParaRPr b="0" lang="en-US" sz="3200" strike="noStrike" u="none">
              <a:solidFill>
                <a:srgbClr val="000000"/>
              </a:solidFill>
              <a:effectLst/>
              <a:uFillTx/>
              <a:latin typeface="Noto Sans"/>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Noto Sans"/>
              </a:rPr>
              <a:t>Second Outline Level</a:t>
            </a:r>
            <a:endParaRPr b="0" lang="en-US" sz="2800" strike="noStrike" u="none">
              <a:solidFill>
                <a:srgbClr val="000000"/>
              </a:solidFill>
              <a:effectLst/>
              <a:uFillTx/>
              <a:latin typeface="Noto Sans"/>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Noto Sans"/>
              </a:rPr>
              <a:t>Third Outline Level</a:t>
            </a:r>
            <a:endParaRPr b="0" lang="en-US" sz="2400" strike="noStrike" u="none">
              <a:solidFill>
                <a:srgbClr val="000000"/>
              </a:solidFill>
              <a:effectLst/>
              <a:uFillTx/>
              <a:latin typeface="Noto Sans"/>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Noto Sans"/>
              </a:rPr>
              <a:t>Fourth Outline Level</a:t>
            </a:r>
            <a:endParaRPr b="0" lang="en-US" sz="2000" strike="noStrike" u="none">
              <a:solidFill>
                <a:srgbClr val="000000"/>
              </a:solidFill>
              <a:effectLst/>
              <a:uFillTx/>
              <a:latin typeface="Noto Sans"/>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Noto Sans"/>
              </a:rPr>
              <a:t>Fifth Outline Level</a:t>
            </a:r>
            <a:endParaRPr b="0" lang="en-US" sz="2000" strike="noStrike" u="none">
              <a:solidFill>
                <a:srgbClr val="000000"/>
              </a:solidFill>
              <a:effectLst/>
              <a:uFillTx/>
              <a:latin typeface="Noto Sans"/>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Noto Sans"/>
              </a:rPr>
              <a:t>Sixth Outline Level</a:t>
            </a:r>
            <a:endParaRPr b="0" lang="en-US" sz="2000" strike="noStrike" u="none">
              <a:solidFill>
                <a:srgbClr val="000000"/>
              </a:solidFill>
              <a:effectLst/>
              <a:uFillTx/>
              <a:latin typeface="Noto Sans"/>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Noto Sans"/>
              </a:rPr>
              <a:t>Seventh Outline Level</a:t>
            </a:r>
            <a:endParaRPr b="0" lang="en-US" sz="2000" strike="noStrike" u="none">
              <a:solidFill>
                <a:srgbClr val="000000"/>
              </a:solidFill>
              <a:effectLst/>
              <a:uFillTx/>
              <a:latin typeface="Noto Sans"/>
            </a:endParaRPr>
          </a:p>
        </p:txBody>
      </p:sp>
      <p:sp>
        <p:nvSpPr>
          <p:cNvPr id="313" name="PlaceHolder 3"/>
          <p:cNvSpPr>
            <a:spLocks noGrp="1"/>
          </p:cNvSpPr>
          <p:nvPr>
            <p:ph type="dt" idx="37"/>
          </p:nvPr>
        </p:nvSpPr>
        <p:spPr>
          <a:xfrm>
            <a:off x="468000" y="5166000"/>
            <a:ext cx="2348280" cy="390600"/>
          </a:xfrm>
          <a:prstGeom prst="rect">
            <a:avLst/>
          </a:prstGeom>
          <a:noFill/>
          <a:ln w="0">
            <a:noFill/>
          </a:ln>
        </p:spPr>
        <p:txBody>
          <a:bodyPr lIns="0" rIns="0" tIns="0" bIns="0" anchor="b">
            <a:noAutofit/>
          </a:bodyPr>
          <a:lstStyle>
            <a:lvl1pPr indent="0">
              <a:buNone/>
              <a:defRPr b="0" lang="en-US" sz="1400" strike="noStrike" u="none">
                <a:solidFill>
                  <a:srgbClr val="000000"/>
                </a:solidFill>
                <a:effectLst/>
                <a:uFillTx/>
                <a:latin typeface="Noto Sans"/>
              </a:defRPr>
            </a:lvl1pPr>
          </a:lstStyle>
          <a:p>
            <a:pPr indent="0">
              <a:buNone/>
            </a:pPr>
            <a:r>
              <a:rPr b="0" lang="en-US" sz="1400" strike="noStrike" u="none">
                <a:solidFill>
                  <a:srgbClr val="000000"/>
                </a:solidFill>
                <a:effectLst/>
                <a:uFillTx/>
                <a:latin typeface="Noto Sans"/>
              </a:rPr>
              <a:t>&lt;date/time&gt;</a:t>
            </a:r>
            <a:endParaRPr b="0" lang="en-US" sz="1400" strike="noStrike" u="none">
              <a:solidFill>
                <a:srgbClr val="000000"/>
              </a:solidFill>
              <a:effectLst/>
              <a:uFillTx/>
              <a:latin typeface="Noto Sans"/>
            </a:endParaRPr>
          </a:p>
        </p:txBody>
      </p:sp>
      <p:sp>
        <p:nvSpPr>
          <p:cNvPr id="314" name="PlaceHolder 4"/>
          <p:cNvSpPr>
            <a:spLocks noGrp="1"/>
          </p:cNvSpPr>
          <p:nvPr>
            <p:ph type="ftr" idx="38"/>
          </p:nvPr>
        </p:nvSpPr>
        <p:spPr>
          <a:xfrm>
            <a:off x="3442680" y="5166000"/>
            <a:ext cx="3195000" cy="390600"/>
          </a:xfrm>
          <a:prstGeom prst="rect">
            <a:avLst/>
          </a:prstGeom>
          <a:noFill/>
          <a:ln w="0">
            <a:noFill/>
          </a:ln>
        </p:spPr>
        <p:txBody>
          <a:bodyPr lIns="0" rIns="0" tIns="0" bIns="0" anchor="b">
            <a:noAutofit/>
          </a:bodyPr>
          <a:lstStyle>
            <a:lvl1pPr indent="0" algn="ctr">
              <a:buNone/>
              <a:defRPr b="0" lang="en-US" sz="1400" strike="noStrike" u="none">
                <a:solidFill>
                  <a:srgbClr val="000000"/>
                </a:solidFill>
                <a:effectLst/>
                <a:uFillTx/>
                <a:latin typeface="Noto Sans"/>
              </a:defRPr>
            </a:lvl1pPr>
          </a:lstStyle>
          <a:p>
            <a:pPr indent="0" algn="ctr">
              <a:buNone/>
            </a:pPr>
            <a:r>
              <a:rPr b="0" lang="en-US" sz="1400" strike="noStrike" u="none">
                <a:solidFill>
                  <a:srgbClr val="000000"/>
                </a:solidFill>
                <a:effectLst/>
                <a:uFillTx/>
                <a:latin typeface="Noto Sans"/>
              </a:rPr>
              <a:t>&lt;footer&gt;</a:t>
            </a:r>
            <a:endParaRPr b="0" lang="en-US" sz="1400" strike="noStrike" u="none">
              <a:solidFill>
                <a:srgbClr val="000000"/>
              </a:solidFill>
              <a:effectLst/>
              <a:uFillTx/>
              <a:latin typeface="Noto Sans"/>
            </a:endParaRPr>
          </a:p>
        </p:txBody>
      </p:sp>
      <p:sp>
        <p:nvSpPr>
          <p:cNvPr id="315" name="PlaceHolder 5"/>
          <p:cNvSpPr>
            <a:spLocks noGrp="1"/>
          </p:cNvSpPr>
          <p:nvPr>
            <p:ph type="sldNum" idx="39"/>
          </p:nvPr>
        </p:nvSpPr>
        <p:spPr>
          <a:xfrm>
            <a:off x="7227360" y="5166000"/>
            <a:ext cx="2348280" cy="390600"/>
          </a:xfrm>
          <a:prstGeom prst="rect">
            <a:avLst/>
          </a:prstGeom>
          <a:noFill/>
          <a:ln w="0">
            <a:noFill/>
          </a:ln>
        </p:spPr>
        <p:txBody>
          <a:bodyPr lIns="0" rIns="0" tIns="0" bIns="0" anchor="b">
            <a:noAutofit/>
          </a:bodyPr>
          <a:lstStyle>
            <a:lvl1pPr indent="0" algn="r">
              <a:buNone/>
              <a:defRPr b="0" lang="en-US" sz="1400" strike="noStrike" u="none">
                <a:solidFill>
                  <a:srgbClr val="000000"/>
                </a:solidFill>
                <a:effectLst/>
                <a:uFillTx/>
                <a:latin typeface="Noto Sans"/>
              </a:defRPr>
            </a:lvl1pPr>
          </a:lstStyle>
          <a:p>
            <a:pPr indent="0" algn="r">
              <a:buNone/>
            </a:pPr>
            <a:fld id="{39320A82-7AE5-4728-B8EE-D52F4DA97EF1}" type="slidenum">
              <a:rPr b="0" lang="en-US" sz="1400" strike="noStrike" u="none">
                <a:solidFill>
                  <a:srgbClr val="000000"/>
                </a:solidFill>
                <a:effectLst/>
                <a:uFillTx/>
                <a:latin typeface="Noto Sans"/>
              </a:rPr>
              <a:t>&lt;number&gt;</a:t>
            </a:fld>
            <a:endParaRPr b="0" lang="en-US" sz="1400" strike="noStrike" u="none">
              <a:solidFill>
                <a:srgbClr val="000000"/>
              </a:solidFill>
              <a:effectLst/>
              <a:uFillTx/>
              <a:latin typeface="Noto Sans"/>
            </a:endParaRPr>
          </a:p>
        </p:txBody>
      </p:sp>
    </p:spTree>
  </p:cSld>
  <p:clrMap bg1="lt1" tx1="dk1" bg2="lt2" tx2="dk2" accent1="accent1" accent2="accent2" accent3="accent3" accent4="accent4" accent5="accent5" accent6="accent6" hlink="hlink" folHlink="folHlink"/>
  <p:sldLayoutIdLst>
    <p:sldLayoutId id="214748367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30" name=""/>
          <p:cNvGrpSpPr/>
          <p:nvPr/>
        </p:nvGrpSpPr>
        <p:grpSpPr>
          <a:xfrm>
            <a:off x="8540280" y="5065920"/>
            <a:ext cx="1280160" cy="548640"/>
            <a:chOff x="8540280" y="5065920"/>
            <a:chExt cx="1280160" cy="548640"/>
          </a:xfrm>
        </p:grpSpPr>
        <p:sp>
          <p:nvSpPr>
            <p:cNvPr id="31" name=""/>
            <p:cNvSpPr/>
            <p:nvPr/>
          </p:nvSpPr>
          <p:spPr>
            <a:xfrm flipV="1" rot="21598800">
              <a:off x="9637560" y="5431680"/>
              <a:ext cx="182880" cy="182880"/>
            </a:xfrm>
            <a:prstGeom prst="ellipse">
              <a:avLst/>
            </a:prstGeom>
            <a:blipFill rotWithShape="0">
              <a:blip r:embed="rId2"/>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32" name=""/>
            <p:cNvSpPr/>
            <p:nvPr/>
          </p:nvSpPr>
          <p:spPr>
            <a:xfrm flipV="1" rot="21598800">
              <a:off x="9271800" y="5431680"/>
              <a:ext cx="182880" cy="182880"/>
            </a:xfrm>
            <a:prstGeom prst="ellipse">
              <a:avLst/>
            </a:prstGeom>
            <a:blipFill rotWithShape="0">
              <a:blip r:embed="rId3"/>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33" name=""/>
            <p:cNvSpPr/>
            <p:nvPr/>
          </p:nvSpPr>
          <p:spPr>
            <a:xfrm flipV="1" rot="21598800">
              <a:off x="8906400" y="5431680"/>
              <a:ext cx="182880" cy="182880"/>
            </a:xfrm>
            <a:prstGeom prst="ellipse">
              <a:avLst/>
            </a:prstGeom>
            <a:blipFill rotWithShape="0">
              <a:blip r:embed="rId4"/>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34" name=""/>
            <p:cNvSpPr/>
            <p:nvPr/>
          </p:nvSpPr>
          <p:spPr>
            <a:xfrm flipV="1" rot="21598800">
              <a:off x="8540280" y="5431680"/>
              <a:ext cx="182880" cy="182880"/>
            </a:xfrm>
            <a:prstGeom prst="ellipse">
              <a:avLst/>
            </a:prstGeom>
            <a:blipFill rotWithShape="0">
              <a:blip r:embed="rId5"/>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35" name=""/>
            <p:cNvSpPr/>
            <p:nvPr/>
          </p:nvSpPr>
          <p:spPr>
            <a:xfrm flipV="1" rot="21598800">
              <a:off x="8540280" y="5065920"/>
              <a:ext cx="182880" cy="182880"/>
            </a:xfrm>
            <a:prstGeom prst="ellipse">
              <a:avLst/>
            </a:prstGeom>
            <a:blipFill rotWithShape="0">
              <a:blip r:embed="rId6"/>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36" name=""/>
            <p:cNvSpPr/>
            <p:nvPr/>
          </p:nvSpPr>
          <p:spPr>
            <a:xfrm flipV="1" rot="21598800">
              <a:off x="8906400" y="5065920"/>
              <a:ext cx="182880" cy="182880"/>
            </a:xfrm>
            <a:prstGeom prst="ellipse">
              <a:avLst/>
            </a:prstGeom>
            <a:blipFill rotWithShape="0">
              <a:blip r:embed="rId7"/>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37" name=""/>
            <p:cNvSpPr/>
            <p:nvPr/>
          </p:nvSpPr>
          <p:spPr>
            <a:xfrm flipV="1" rot="21598800">
              <a:off x="9271800" y="5066280"/>
              <a:ext cx="182880" cy="182880"/>
            </a:xfrm>
            <a:prstGeom prst="ellipse">
              <a:avLst/>
            </a:prstGeom>
            <a:blipFill rotWithShape="0">
              <a:blip r:embed="rId8"/>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38" name=""/>
            <p:cNvSpPr/>
            <p:nvPr/>
          </p:nvSpPr>
          <p:spPr>
            <a:xfrm flipV="1" rot="21598800">
              <a:off x="9637560" y="5065920"/>
              <a:ext cx="182880" cy="182880"/>
            </a:xfrm>
            <a:prstGeom prst="ellipse">
              <a:avLst/>
            </a:prstGeom>
            <a:blipFill rotWithShape="0">
              <a:blip r:embed="rId9"/>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grpSp>
      <p:sp>
        <p:nvSpPr>
          <p:cNvPr id="39" name=""/>
          <p:cNvSpPr/>
          <p:nvPr/>
        </p:nvSpPr>
        <p:spPr>
          <a:xfrm>
            <a:off x="1499760" y="1774080"/>
            <a:ext cx="2926080" cy="292608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40" name=""/>
          <p:cNvSpPr/>
          <p:nvPr/>
        </p:nvSpPr>
        <p:spPr>
          <a:xfrm>
            <a:off x="1225080" y="1134360"/>
            <a:ext cx="1189080" cy="118836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41" name=""/>
          <p:cNvSpPr/>
          <p:nvPr/>
        </p:nvSpPr>
        <p:spPr>
          <a:xfrm>
            <a:off x="3420000" y="4242960"/>
            <a:ext cx="640080" cy="640080"/>
          </a:xfrm>
          <a:prstGeom prst="ellipse">
            <a:avLst/>
          </a:prstGeom>
          <a:solidFill>
            <a:srgbClr val="cccccc">
              <a:alpha val="20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pic>
        <p:nvPicPr>
          <p:cNvPr id="42" name="" descr=""/>
          <p:cNvPicPr/>
          <p:nvPr/>
        </p:nvPicPr>
        <p:blipFill>
          <a:blip r:embed="rId10">
            <a:extLst>
              <a:ext uri="{96DAC541-7B7A-43D3-8B79-37D633B846F1}">
                <asvg:svgBlip xmlns:asvg="http://schemas.microsoft.com/office/drawing/2016/SVG/main" r:embed="rId11"/>
              </a:ext>
            </a:extLst>
          </a:blip>
          <a:stretch/>
        </p:blipFill>
        <p:spPr>
          <a:xfrm>
            <a:off x="4349520" y="792360"/>
            <a:ext cx="5526000" cy="4145400"/>
          </a:xfrm>
          <a:prstGeom prst="rect">
            <a:avLst/>
          </a:prstGeom>
          <a:noFill/>
          <a:ln w="0">
            <a:noFill/>
          </a:ln>
        </p:spPr>
      </p:pic>
      <p:sp>
        <p:nvSpPr>
          <p:cNvPr id="43" name="PlaceHolder 1"/>
          <p:cNvSpPr>
            <a:spLocks noGrp="1"/>
          </p:cNvSpPr>
          <p:nvPr>
            <p:ph type="title"/>
          </p:nvPr>
        </p:nvSpPr>
        <p:spPr>
          <a:xfrm>
            <a:off x="468000" y="468000"/>
            <a:ext cx="9072000" cy="946440"/>
          </a:xfrm>
          <a:prstGeom prst="rect">
            <a:avLst/>
          </a:prstGeom>
          <a:noFill/>
          <a:ln w="0">
            <a:noFill/>
          </a:ln>
        </p:spPr>
        <p:txBody>
          <a:bodyPr lIns="0" rIns="0" tIns="0" bIns="0" anchor="ctr">
            <a:normAutofit/>
          </a:bodyPr>
          <a:p>
            <a:pPr indent="0" algn="ctr">
              <a:buNone/>
            </a:pPr>
            <a:r>
              <a:rPr b="1" lang="en-US" sz="4400" strike="noStrike" u="none">
                <a:solidFill>
                  <a:srgbClr val="000000"/>
                </a:solidFill>
                <a:effectLst/>
                <a:uFillTx/>
                <a:latin typeface="Noto Sans"/>
              </a:rPr>
              <a:t>Click to edit the title text format</a:t>
            </a:r>
            <a:endParaRPr b="1" lang="en-US" sz="4400" strike="noStrike" u="none">
              <a:solidFill>
                <a:srgbClr val="000000"/>
              </a:solidFill>
              <a:effectLst/>
              <a:uFillTx/>
              <a:latin typeface="Noto Sans"/>
            </a:endParaRPr>
          </a:p>
        </p:txBody>
      </p:sp>
      <p:sp>
        <p:nvSpPr>
          <p:cNvPr id="44" name="PlaceHolder 2"/>
          <p:cNvSpPr>
            <a:spLocks noGrp="1"/>
          </p:cNvSpPr>
          <p:nvPr>
            <p:ph type="body"/>
          </p:nvPr>
        </p:nvSpPr>
        <p:spPr>
          <a:xfrm>
            <a:off x="468000" y="1800000"/>
            <a:ext cx="6163200" cy="3288240"/>
          </a:xfrm>
          <a:prstGeom prst="rect">
            <a:avLst/>
          </a:prstGeom>
          <a:noFill/>
          <a:ln w="0">
            <a:noFill/>
          </a:ln>
        </p:spPr>
        <p:txBody>
          <a:bodyPr lIns="0" rIns="0" tIns="0" bIns="0" anchor="t">
            <a:normAutofit fontScale="92500" lnSpcReduction="9999"/>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Noto Sans"/>
              </a:rPr>
              <a:t>Click to edit the outline text format</a:t>
            </a:r>
            <a:endParaRPr b="0" lang="en-US" sz="3200" strike="noStrike" u="none">
              <a:solidFill>
                <a:srgbClr val="000000"/>
              </a:solidFill>
              <a:effectLst/>
              <a:uFillTx/>
              <a:latin typeface="Noto Sans"/>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Noto Sans"/>
              </a:rPr>
              <a:t>Second Outline Level</a:t>
            </a:r>
            <a:endParaRPr b="0" lang="en-US" sz="2800" strike="noStrike" u="none">
              <a:solidFill>
                <a:srgbClr val="000000"/>
              </a:solidFill>
              <a:effectLst/>
              <a:uFillTx/>
              <a:latin typeface="Noto Sans"/>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Noto Sans"/>
              </a:rPr>
              <a:t>Third Outline Level</a:t>
            </a:r>
            <a:endParaRPr b="0" lang="en-US" sz="2400" strike="noStrike" u="none">
              <a:solidFill>
                <a:srgbClr val="000000"/>
              </a:solidFill>
              <a:effectLst/>
              <a:uFillTx/>
              <a:latin typeface="Noto Sans"/>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Noto Sans"/>
              </a:rPr>
              <a:t>Fourth Outline Level</a:t>
            </a:r>
            <a:endParaRPr b="0" lang="en-US" sz="2000" strike="noStrike" u="none">
              <a:solidFill>
                <a:srgbClr val="000000"/>
              </a:solidFill>
              <a:effectLst/>
              <a:uFillTx/>
              <a:latin typeface="Noto Sans"/>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Noto Sans"/>
              </a:rPr>
              <a:t>Fifth Outline Level</a:t>
            </a:r>
            <a:endParaRPr b="0" lang="en-US" sz="2000" strike="noStrike" u="none">
              <a:solidFill>
                <a:srgbClr val="000000"/>
              </a:solidFill>
              <a:effectLst/>
              <a:uFillTx/>
              <a:latin typeface="Noto Sans"/>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Noto Sans"/>
              </a:rPr>
              <a:t>Sixth Outline Level</a:t>
            </a:r>
            <a:endParaRPr b="0" lang="en-US" sz="2000" strike="noStrike" u="none">
              <a:solidFill>
                <a:srgbClr val="000000"/>
              </a:solidFill>
              <a:effectLst/>
              <a:uFillTx/>
              <a:latin typeface="Noto Sans"/>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Noto Sans"/>
              </a:rPr>
              <a:t>Seventh Outline Level</a:t>
            </a:r>
            <a:endParaRPr b="0" lang="en-US" sz="2000" strike="noStrike" u="none">
              <a:solidFill>
                <a:srgbClr val="000000"/>
              </a:solidFill>
              <a:effectLst/>
              <a:uFillTx/>
              <a:latin typeface="Noto Sans"/>
            </a:endParaRPr>
          </a:p>
        </p:txBody>
      </p:sp>
      <p:sp>
        <p:nvSpPr>
          <p:cNvPr id="45" name="PlaceHolder 3"/>
          <p:cNvSpPr>
            <a:spLocks noGrp="1"/>
          </p:cNvSpPr>
          <p:nvPr>
            <p:ph type="dt" idx="4"/>
          </p:nvPr>
        </p:nvSpPr>
        <p:spPr>
          <a:xfrm>
            <a:off x="468000" y="5166000"/>
            <a:ext cx="2348280" cy="390600"/>
          </a:xfrm>
          <a:prstGeom prst="rect">
            <a:avLst/>
          </a:prstGeom>
          <a:noFill/>
          <a:ln w="0">
            <a:noFill/>
          </a:ln>
        </p:spPr>
        <p:txBody>
          <a:bodyPr lIns="0" rIns="0" tIns="0" bIns="0" anchor="b">
            <a:noAutofit/>
          </a:bodyPr>
          <a:lstStyle>
            <a:lvl1pPr indent="0">
              <a:buNone/>
              <a:defRPr b="0" lang="en-US" sz="1400" strike="noStrike" u="none">
                <a:solidFill>
                  <a:srgbClr val="000000"/>
                </a:solidFill>
                <a:effectLst/>
                <a:uFillTx/>
                <a:latin typeface="Noto Sans"/>
              </a:defRPr>
            </a:lvl1pPr>
          </a:lstStyle>
          <a:p>
            <a:pPr indent="0">
              <a:buNone/>
            </a:pPr>
            <a:r>
              <a:rPr b="0" lang="en-US" sz="1400" strike="noStrike" u="none">
                <a:solidFill>
                  <a:srgbClr val="000000"/>
                </a:solidFill>
                <a:effectLst/>
                <a:uFillTx/>
                <a:latin typeface="Noto Sans"/>
              </a:rPr>
              <a:t>&lt;date/time&gt;</a:t>
            </a:r>
            <a:endParaRPr b="0" lang="en-US" sz="1400" strike="noStrike" u="none">
              <a:solidFill>
                <a:srgbClr val="000000"/>
              </a:solidFill>
              <a:effectLst/>
              <a:uFillTx/>
              <a:latin typeface="Noto Sans"/>
            </a:endParaRPr>
          </a:p>
        </p:txBody>
      </p:sp>
      <p:sp>
        <p:nvSpPr>
          <p:cNvPr id="46" name="PlaceHolder 4"/>
          <p:cNvSpPr>
            <a:spLocks noGrp="1"/>
          </p:cNvSpPr>
          <p:nvPr>
            <p:ph type="ftr" idx="5"/>
          </p:nvPr>
        </p:nvSpPr>
        <p:spPr>
          <a:xfrm>
            <a:off x="3442680" y="5166000"/>
            <a:ext cx="3195000" cy="390600"/>
          </a:xfrm>
          <a:prstGeom prst="rect">
            <a:avLst/>
          </a:prstGeom>
          <a:noFill/>
          <a:ln w="0">
            <a:noFill/>
          </a:ln>
        </p:spPr>
        <p:txBody>
          <a:bodyPr lIns="0" rIns="0" tIns="0" bIns="0" anchor="b">
            <a:noAutofit/>
          </a:bodyPr>
          <a:lstStyle>
            <a:lvl1pPr indent="0" algn="ctr">
              <a:buNone/>
              <a:defRPr b="0" lang="en-US" sz="1400" strike="noStrike" u="none">
                <a:solidFill>
                  <a:srgbClr val="000000"/>
                </a:solidFill>
                <a:effectLst/>
                <a:uFillTx/>
                <a:latin typeface="Noto Sans"/>
              </a:defRPr>
            </a:lvl1pPr>
          </a:lstStyle>
          <a:p>
            <a:pPr indent="0" algn="ctr">
              <a:buNone/>
            </a:pPr>
            <a:r>
              <a:rPr b="0" lang="en-US" sz="1400" strike="noStrike" u="none">
                <a:solidFill>
                  <a:srgbClr val="000000"/>
                </a:solidFill>
                <a:effectLst/>
                <a:uFillTx/>
                <a:latin typeface="Noto Sans"/>
              </a:rPr>
              <a:t>&lt;footer&gt;</a:t>
            </a:r>
            <a:endParaRPr b="0" lang="en-US" sz="1400" strike="noStrike" u="none">
              <a:solidFill>
                <a:srgbClr val="000000"/>
              </a:solidFill>
              <a:effectLst/>
              <a:uFillTx/>
              <a:latin typeface="Noto Sans"/>
            </a:endParaRPr>
          </a:p>
        </p:txBody>
      </p:sp>
      <p:sp>
        <p:nvSpPr>
          <p:cNvPr id="47" name="PlaceHolder 5"/>
          <p:cNvSpPr>
            <a:spLocks noGrp="1"/>
          </p:cNvSpPr>
          <p:nvPr>
            <p:ph type="sldNum" idx="6"/>
          </p:nvPr>
        </p:nvSpPr>
        <p:spPr>
          <a:xfrm>
            <a:off x="7227360" y="5166000"/>
            <a:ext cx="2348280" cy="390600"/>
          </a:xfrm>
          <a:prstGeom prst="rect">
            <a:avLst/>
          </a:prstGeom>
          <a:noFill/>
          <a:ln w="0">
            <a:noFill/>
          </a:ln>
        </p:spPr>
        <p:txBody>
          <a:bodyPr lIns="0" rIns="0" tIns="0" bIns="0" anchor="b">
            <a:noAutofit/>
          </a:bodyPr>
          <a:lstStyle>
            <a:lvl1pPr indent="0" algn="r">
              <a:buNone/>
              <a:defRPr b="0" lang="en-US" sz="1400" strike="noStrike" u="none">
                <a:solidFill>
                  <a:srgbClr val="000000"/>
                </a:solidFill>
                <a:effectLst/>
                <a:uFillTx/>
                <a:latin typeface="Noto Sans"/>
              </a:defRPr>
            </a:lvl1pPr>
          </a:lstStyle>
          <a:p>
            <a:pPr indent="0" algn="r">
              <a:buNone/>
            </a:pPr>
            <a:fld id="{4E43F5D9-12BD-4C00-9B06-A6C54FE4ACD7}" type="slidenum">
              <a:rPr b="0" lang="en-US" sz="1400" strike="noStrike" u="none">
                <a:solidFill>
                  <a:srgbClr val="000000"/>
                </a:solidFill>
                <a:effectLst/>
                <a:uFillTx/>
                <a:latin typeface="Noto Sans"/>
              </a:rPr>
              <a:t>&lt;number&gt;</a:t>
            </a:fld>
            <a:endParaRPr b="0" lang="en-US" sz="1400" strike="noStrike" u="none">
              <a:solidFill>
                <a:srgbClr val="000000"/>
              </a:solidFill>
              <a:effectLst/>
              <a:uFillTx/>
              <a:latin typeface="Noto Sans"/>
            </a:endParaRPr>
          </a:p>
        </p:txBody>
      </p:sp>
    </p:spTree>
  </p:cSld>
  <p:clrMap bg1="lt1" tx1="dk1" bg2="lt2" tx2="dk2" accent1="accent1" accent2="accent2" accent3="accent3" accent4="accent4" accent5="accent5" accent6="accent6" hlink="hlink" folHlink="folHlink"/>
  <p:sldLayoutIdLst>
    <p:sldLayoutId id="2147483652" r:id="rId1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50" name=""/>
          <p:cNvGrpSpPr/>
          <p:nvPr/>
        </p:nvGrpSpPr>
        <p:grpSpPr>
          <a:xfrm>
            <a:off x="7406640" y="3566160"/>
            <a:ext cx="2377440" cy="4297680"/>
            <a:chOff x="7406640" y="3566160"/>
            <a:chExt cx="2377440" cy="4297680"/>
          </a:xfrm>
        </p:grpSpPr>
        <p:sp>
          <p:nvSpPr>
            <p:cNvPr id="51" name=""/>
            <p:cNvSpPr/>
            <p:nvPr/>
          </p:nvSpPr>
          <p:spPr>
            <a:xfrm>
              <a:off x="8138160" y="4754880"/>
              <a:ext cx="457200" cy="2560320"/>
            </a:xfrm>
            <a:prstGeom prst="rect">
              <a:avLst/>
            </a:prstGeom>
            <a:blipFill rotWithShape="0">
              <a:blip r:embed="rId2"/>
              <a:srcRect/>
              <a:tile tx="0" ty="0" sx="74822" sy="74822" algn="ctr"/>
            </a:blip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52" name=""/>
            <p:cNvSpPr/>
            <p:nvPr/>
          </p:nvSpPr>
          <p:spPr>
            <a:xfrm>
              <a:off x="8961120" y="3566160"/>
              <a:ext cx="457200" cy="2560320"/>
            </a:xfrm>
            <a:prstGeom prst="rect">
              <a:avLst/>
            </a:prstGeom>
            <a:blipFill rotWithShape="0">
              <a:blip r:embed="rId3"/>
              <a:srcRect/>
              <a:tile tx="0" ty="0" sx="74822" sy="74822" algn="ctr"/>
            </a:blip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53" name=""/>
            <p:cNvSpPr/>
            <p:nvPr/>
          </p:nvSpPr>
          <p:spPr>
            <a:xfrm>
              <a:off x="7406640" y="5303520"/>
              <a:ext cx="457200" cy="2560320"/>
            </a:xfrm>
            <a:prstGeom prst="rect">
              <a:avLst/>
            </a:prstGeom>
            <a:blipFill rotWithShape="0">
              <a:blip r:embed="rId4"/>
              <a:srcRect/>
              <a:tile tx="0" ty="0" sx="74822" sy="74822" algn="ctr"/>
            </a:blip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54" name=""/>
            <p:cNvSpPr/>
            <p:nvPr/>
          </p:nvSpPr>
          <p:spPr>
            <a:xfrm>
              <a:off x="8503920" y="5120640"/>
              <a:ext cx="1280160" cy="914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55" name=""/>
            <p:cNvSpPr/>
            <p:nvPr/>
          </p:nvSpPr>
          <p:spPr>
            <a:xfrm>
              <a:off x="8321040" y="5303520"/>
              <a:ext cx="914400" cy="914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56" name=""/>
            <p:cNvSpPr/>
            <p:nvPr/>
          </p:nvSpPr>
          <p:spPr>
            <a:xfrm>
              <a:off x="8869680" y="5486400"/>
              <a:ext cx="914400" cy="914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grpSp>
      <p:grpSp>
        <p:nvGrpSpPr>
          <p:cNvPr id="57" name=""/>
          <p:cNvGrpSpPr/>
          <p:nvPr/>
        </p:nvGrpSpPr>
        <p:grpSpPr>
          <a:xfrm>
            <a:off x="274320" y="-2103120"/>
            <a:ext cx="5943600" cy="7406640"/>
            <a:chOff x="274320" y="-2103120"/>
            <a:chExt cx="5943600" cy="7406640"/>
          </a:xfrm>
        </p:grpSpPr>
        <p:sp>
          <p:nvSpPr>
            <p:cNvPr id="58" name=""/>
            <p:cNvSpPr/>
            <p:nvPr/>
          </p:nvSpPr>
          <p:spPr>
            <a:xfrm>
              <a:off x="1463040" y="-1554480"/>
              <a:ext cx="457200" cy="2560320"/>
            </a:xfrm>
            <a:prstGeom prst="rect">
              <a:avLst/>
            </a:prstGeom>
            <a:blipFill rotWithShape="0">
              <a:blip r:embed="rId5"/>
              <a:srcRect/>
              <a:tile tx="0" ty="0" sx="74822" sy="74822" algn="ctr"/>
            </a:blip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59" name=""/>
            <p:cNvSpPr/>
            <p:nvPr/>
          </p:nvSpPr>
          <p:spPr>
            <a:xfrm>
              <a:off x="640080" y="-365760"/>
              <a:ext cx="457200" cy="2560320"/>
            </a:xfrm>
            <a:prstGeom prst="rect">
              <a:avLst/>
            </a:prstGeom>
            <a:blipFill rotWithShape="0">
              <a:blip r:embed="rId6"/>
              <a:srcRect/>
              <a:tile tx="0" ty="0" sx="74822" sy="74822" algn="ctr"/>
            </a:blip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60" name=""/>
            <p:cNvSpPr/>
            <p:nvPr/>
          </p:nvSpPr>
          <p:spPr>
            <a:xfrm>
              <a:off x="2194560" y="-2103120"/>
              <a:ext cx="457200" cy="2560320"/>
            </a:xfrm>
            <a:prstGeom prst="rect">
              <a:avLst/>
            </a:prstGeom>
            <a:blipFill rotWithShape="0">
              <a:blip r:embed="rId7"/>
              <a:srcRect/>
              <a:tile tx="0" ty="0" sx="74822" sy="74822" algn="ctr"/>
            </a:blip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61" name=""/>
            <p:cNvSpPr/>
            <p:nvPr/>
          </p:nvSpPr>
          <p:spPr>
            <a:xfrm>
              <a:off x="274320" y="182880"/>
              <a:ext cx="914400" cy="914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62" name=""/>
            <p:cNvSpPr/>
            <p:nvPr/>
          </p:nvSpPr>
          <p:spPr>
            <a:xfrm>
              <a:off x="822960" y="365760"/>
              <a:ext cx="914400" cy="914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63" name=""/>
            <p:cNvSpPr/>
            <p:nvPr/>
          </p:nvSpPr>
          <p:spPr>
            <a:xfrm>
              <a:off x="274320" y="548640"/>
              <a:ext cx="1280160" cy="9144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64" name=""/>
            <p:cNvSpPr/>
            <p:nvPr/>
          </p:nvSpPr>
          <p:spPr>
            <a:xfrm>
              <a:off x="3474720" y="2560320"/>
              <a:ext cx="2743200" cy="27432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ffffff"/>
                </a:solidFill>
                <a:effectLst/>
                <a:uFillTx/>
                <a:latin typeface="Noto Sans"/>
              </a:endParaRPr>
            </a:p>
          </p:txBody>
        </p:sp>
        <p:sp>
          <p:nvSpPr>
            <p:cNvPr id="65" name=""/>
            <p:cNvSpPr/>
            <p:nvPr/>
          </p:nvSpPr>
          <p:spPr>
            <a:xfrm>
              <a:off x="914400" y="2835000"/>
              <a:ext cx="91440" cy="1645920"/>
            </a:xfrm>
            <a:prstGeom prst="rect">
              <a:avLst/>
            </a:prstGeom>
            <a:solidFill>
              <a:srgbClr val="cccccc">
                <a:alpha val="75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grpSp>
      <p:sp>
        <p:nvSpPr>
          <p:cNvPr id="66" name="PlaceHolder 1"/>
          <p:cNvSpPr>
            <a:spLocks noGrp="1"/>
          </p:cNvSpPr>
          <p:nvPr>
            <p:ph type="title"/>
          </p:nvPr>
        </p:nvSpPr>
        <p:spPr>
          <a:xfrm>
            <a:off x="1260000" y="468000"/>
            <a:ext cx="8280000" cy="946440"/>
          </a:xfrm>
          <a:prstGeom prst="rect">
            <a:avLst/>
          </a:prstGeom>
          <a:noFill/>
          <a:ln w="0">
            <a:noFill/>
          </a:ln>
        </p:spPr>
        <p:txBody>
          <a:bodyPr lIns="0" rIns="0" tIns="0" bIns="0" anchor="ctr">
            <a:normAutofit fontScale="85000" lnSpcReduction="9999"/>
          </a:bodyPr>
          <a:p>
            <a:pPr indent="0" algn="ctr">
              <a:buNone/>
            </a:pPr>
            <a:r>
              <a:rPr b="1" lang="en-US" sz="4400" strike="noStrike" u="wavyHeavy">
                <a:solidFill>
                  <a:srgbClr val="000000"/>
                </a:solidFill>
                <a:effectLst/>
                <a:uFillTx/>
                <a:latin typeface="Noto Sans"/>
              </a:rPr>
              <a:t>Click to edit the title text format</a:t>
            </a:r>
            <a:endParaRPr b="1" lang="en-US" sz="4400" strike="noStrike" u="wavyHeavy">
              <a:solidFill>
                <a:srgbClr val="000000"/>
              </a:solidFill>
              <a:effectLst/>
              <a:uFillTx/>
              <a:latin typeface="Noto Sans"/>
            </a:endParaRPr>
          </a:p>
        </p:txBody>
      </p:sp>
      <p:sp>
        <p:nvSpPr>
          <p:cNvPr id="67" name="PlaceHolder 2"/>
          <p:cNvSpPr>
            <a:spLocks noGrp="1"/>
          </p:cNvSpPr>
          <p:nvPr>
            <p:ph type="body"/>
          </p:nvPr>
        </p:nvSpPr>
        <p:spPr>
          <a:xfrm>
            <a:off x="1260000" y="1800000"/>
            <a:ext cx="828000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Noto Sans"/>
              </a:rPr>
              <a:t>Click to edit the outline text format</a:t>
            </a:r>
            <a:endParaRPr b="0" lang="en-US" sz="3200" strike="noStrike" u="none">
              <a:solidFill>
                <a:srgbClr val="000000"/>
              </a:solidFill>
              <a:effectLst/>
              <a:uFillTx/>
              <a:latin typeface="Noto Sans"/>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Noto Sans"/>
              </a:rPr>
              <a:t>Second Outline Level</a:t>
            </a:r>
            <a:endParaRPr b="0" lang="en-US" sz="2800" strike="noStrike" u="none">
              <a:solidFill>
                <a:srgbClr val="000000"/>
              </a:solidFill>
              <a:effectLst/>
              <a:uFillTx/>
              <a:latin typeface="Noto Sans"/>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Noto Sans"/>
              </a:rPr>
              <a:t>Third Outline Level</a:t>
            </a:r>
            <a:endParaRPr b="0" lang="en-US" sz="2400" strike="noStrike" u="none">
              <a:solidFill>
                <a:srgbClr val="000000"/>
              </a:solidFill>
              <a:effectLst/>
              <a:uFillTx/>
              <a:latin typeface="Noto Sans"/>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Noto Sans"/>
              </a:rPr>
              <a:t>Fourth Outline Level</a:t>
            </a:r>
            <a:endParaRPr b="0" lang="en-US" sz="2000" strike="noStrike" u="none">
              <a:solidFill>
                <a:srgbClr val="000000"/>
              </a:solidFill>
              <a:effectLst/>
              <a:uFillTx/>
              <a:latin typeface="Noto Sans"/>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Noto Sans"/>
              </a:rPr>
              <a:t>Fifth Outline Level</a:t>
            </a:r>
            <a:endParaRPr b="0" lang="en-US" sz="2000" strike="noStrike" u="none">
              <a:solidFill>
                <a:srgbClr val="000000"/>
              </a:solidFill>
              <a:effectLst/>
              <a:uFillTx/>
              <a:latin typeface="Noto Sans"/>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Noto Sans"/>
              </a:rPr>
              <a:t>Sixth Outline Level</a:t>
            </a:r>
            <a:endParaRPr b="0" lang="en-US" sz="2000" strike="noStrike" u="none">
              <a:solidFill>
                <a:srgbClr val="000000"/>
              </a:solidFill>
              <a:effectLst/>
              <a:uFillTx/>
              <a:latin typeface="Noto Sans"/>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Noto Sans"/>
              </a:rPr>
              <a:t>Seventh Outline Level</a:t>
            </a:r>
            <a:endParaRPr b="0" lang="en-US" sz="2000" strike="noStrike" u="none">
              <a:solidFill>
                <a:srgbClr val="000000"/>
              </a:solidFill>
              <a:effectLst/>
              <a:uFillTx/>
              <a:latin typeface="Noto Sans"/>
            </a:endParaRPr>
          </a:p>
        </p:txBody>
      </p:sp>
      <p:sp>
        <p:nvSpPr>
          <p:cNvPr id="68" name="PlaceHolder 3"/>
          <p:cNvSpPr>
            <a:spLocks noGrp="1"/>
          </p:cNvSpPr>
          <p:nvPr>
            <p:ph type="dt" idx="7"/>
          </p:nvPr>
        </p:nvSpPr>
        <p:spPr>
          <a:xfrm>
            <a:off x="468000" y="5166000"/>
            <a:ext cx="2348280" cy="390600"/>
          </a:xfrm>
          <a:prstGeom prst="rect">
            <a:avLst/>
          </a:prstGeom>
          <a:noFill/>
          <a:ln w="0">
            <a:noFill/>
          </a:ln>
        </p:spPr>
        <p:txBody>
          <a:bodyPr lIns="0" rIns="0" tIns="0" bIns="0" anchor="b">
            <a:noAutofit/>
          </a:bodyPr>
          <a:lstStyle>
            <a:lvl1pPr indent="0">
              <a:buNone/>
              <a:defRPr b="0" lang="en-US" sz="1400" strike="noStrike" u="none">
                <a:solidFill>
                  <a:srgbClr val="000000"/>
                </a:solidFill>
                <a:effectLst/>
                <a:uFillTx/>
                <a:latin typeface="Noto Sans"/>
              </a:defRPr>
            </a:lvl1pPr>
          </a:lstStyle>
          <a:p>
            <a:pPr indent="0">
              <a:buNone/>
            </a:pPr>
            <a:r>
              <a:rPr b="0" lang="en-US" sz="1400" strike="noStrike" u="none">
                <a:solidFill>
                  <a:srgbClr val="000000"/>
                </a:solidFill>
                <a:effectLst/>
                <a:uFillTx/>
                <a:latin typeface="Noto Sans"/>
              </a:rPr>
              <a:t>&lt;date/time&gt;</a:t>
            </a:r>
            <a:endParaRPr b="0" lang="en-US" sz="1400" strike="noStrike" u="none">
              <a:solidFill>
                <a:srgbClr val="000000"/>
              </a:solidFill>
              <a:effectLst/>
              <a:uFillTx/>
              <a:latin typeface="Noto Sans"/>
            </a:endParaRPr>
          </a:p>
        </p:txBody>
      </p:sp>
      <p:sp>
        <p:nvSpPr>
          <p:cNvPr id="69" name="PlaceHolder 4"/>
          <p:cNvSpPr>
            <a:spLocks noGrp="1"/>
          </p:cNvSpPr>
          <p:nvPr>
            <p:ph type="ftr" idx="8"/>
          </p:nvPr>
        </p:nvSpPr>
        <p:spPr>
          <a:xfrm>
            <a:off x="3442680" y="5166000"/>
            <a:ext cx="3195000" cy="390600"/>
          </a:xfrm>
          <a:prstGeom prst="rect">
            <a:avLst/>
          </a:prstGeom>
          <a:noFill/>
          <a:ln w="0">
            <a:noFill/>
          </a:ln>
        </p:spPr>
        <p:txBody>
          <a:bodyPr lIns="0" rIns="0" tIns="0" bIns="0" anchor="b">
            <a:noAutofit/>
          </a:bodyPr>
          <a:lstStyle>
            <a:lvl1pPr indent="0" algn="ctr">
              <a:buNone/>
              <a:defRPr b="0" lang="en-US" sz="1400" strike="noStrike" u="none">
                <a:solidFill>
                  <a:srgbClr val="000000"/>
                </a:solidFill>
                <a:effectLst/>
                <a:uFillTx/>
                <a:latin typeface="Noto Sans"/>
              </a:defRPr>
            </a:lvl1pPr>
          </a:lstStyle>
          <a:p>
            <a:pPr indent="0" algn="ctr">
              <a:buNone/>
            </a:pPr>
            <a:r>
              <a:rPr b="0" lang="en-US" sz="1400" strike="noStrike" u="none">
                <a:solidFill>
                  <a:srgbClr val="000000"/>
                </a:solidFill>
                <a:effectLst/>
                <a:uFillTx/>
                <a:latin typeface="Noto Sans"/>
              </a:rPr>
              <a:t>&lt;footer&gt;</a:t>
            </a:r>
            <a:endParaRPr b="0" lang="en-US" sz="1400" strike="noStrike" u="none">
              <a:solidFill>
                <a:srgbClr val="000000"/>
              </a:solidFill>
              <a:effectLst/>
              <a:uFillTx/>
              <a:latin typeface="Noto Sans"/>
            </a:endParaRPr>
          </a:p>
        </p:txBody>
      </p:sp>
      <p:sp>
        <p:nvSpPr>
          <p:cNvPr id="70" name="PlaceHolder 5"/>
          <p:cNvSpPr>
            <a:spLocks noGrp="1"/>
          </p:cNvSpPr>
          <p:nvPr>
            <p:ph type="sldNum" idx="9"/>
          </p:nvPr>
        </p:nvSpPr>
        <p:spPr>
          <a:xfrm>
            <a:off x="7227360" y="5166000"/>
            <a:ext cx="2348280" cy="390600"/>
          </a:xfrm>
          <a:prstGeom prst="rect">
            <a:avLst/>
          </a:prstGeom>
          <a:noFill/>
          <a:ln w="0">
            <a:noFill/>
          </a:ln>
        </p:spPr>
        <p:txBody>
          <a:bodyPr lIns="0" rIns="0" tIns="0" bIns="0" anchor="b">
            <a:noAutofit/>
          </a:bodyPr>
          <a:lstStyle>
            <a:lvl1pPr indent="0" algn="r">
              <a:buNone/>
              <a:defRPr b="0" lang="en-US" sz="1400" strike="noStrike" u="none">
                <a:solidFill>
                  <a:srgbClr val="000000"/>
                </a:solidFill>
                <a:effectLst/>
                <a:uFillTx/>
                <a:latin typeface="Noto Sans"/>
              </a:defRPr>
            </a:lvl1pPr>
          </a:lstStyle>
          <a:p>
            <a:pPr indent="0" algn="r">
              <a:buNone/>
            </a:pPr>
            <a:fld id="{FFE173BF-8CF6-43C3-895B-AD80068412CB}" type="slidenum">
              <a:rPr b="0" lang="en-US" sz="1400" strike="noStrike" u="none">
                <a:solidFill>
                  <a:srgbClr val="000000"/>
                </a:solidFill>
                <a:effectLst/>
                <a:uFillTx/>
                <a:latin typeface="Noto Sans"/>
              </a:rPr>
              <a:t>&lt;number&gt;</a:t>
            </a:fld>
            <a:endParaRPr b="0" lang="en-US" sz="1400" strike="noStrike" u="none">
              <a:solidFill>
                <a:srgbClr val="000000"/>
              </a:solidFill>
              <a:effectLst/>
              <a:uFillTx/>
              <a:latin typeface="Noto Sans"/>
            </a:endParaRPr>
          </a:p>
        </p:txBody>
      </p:sp>
    </p:spTree>
  </p:cSld>
  <p:clrMap bg1="lt1" tx1="dk1" bg2="lt2" tx2="dk2" accent1="accent1" accent2="accent2" accent3="accent3" accent4="accent4" accent5="accent5" accent6="accent6" hlink="hlink" folHlink="folHlink"/>
  <p:sldLayoutIdLst>
    <p:sldLayoutId id="2147483654" r:id="rId8"/>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3" name=""/>
          <p:cNvSpPr/>
          <p:nvPr/>
        </p:nvSpPr>
        <p:spPr>
          <a:xfrm>
            <a:off x="822960" y="2468880"/>
            <a:ext cx="1463040" cy="1463040"/>
          </a:xfrm>
          <a:prstGeom prst="ellipse">
            <a:avLst/>
          </a:prstGeom>
          <a:solidFill>
            <a:srgbClr val="eeeeee"/>
          </a:solidFill>
          <a:ln w="0">
            <a:noFill/>
          </a:ln>
          <a:effectLst>
            <a:outerShdw dist="103350" dir="2700000" blurRad="0" rotWithShape="0">
              <a:srgbClr val="808080">
                <a:alpha val="20000"/>
              </a:srgbClr>
            </a:outerShdw>
          </a:effectLst>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74" name=""/>
          <p:cNvSpPr/>
          <p:nvPr/>
        </p:nvSpPr>
        <p:spPr>
          <a:xfrm>
            <a:off x="4480560" y="1554480"/>
            <a:ext cx="1463040" cy="1463040"/>
          </a:xfrm>
          <a:prstGeom prst="ellipse">
            <a:avLst/>
          </a:prstGeom>
          <a:solidFill>
            <a:srgbClr val="eeeeee"/>
          </a:solidFill>
          <a:ln w="0">
            <a:noFill/>
          </a:ln>
          <a:effectLst>
            <a:outerShdw dist="103350" dir="2700000" blurRad="0" rotWithShape="0">
              <a:srgbClr val="808080">
                <a:alpha val="20000"/>
              </a:srgbClr>
            </a:outerShdw>
          </a:effectLst>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75" name=""/>
          <p:cNvSpPr/>
          <p:nvPr/>
        </p:nvSpPr>
        <p:spPr>
          <a:xfrm>
            <a:off x="6583680" y="3108960"/>
            <a:ext cx="1463040" cy="1463040"/>
          </a:xfrm>
          <a:prstGeom prst="ellipse">
            <a:avLst/>
          </a:prstGeom>
          <a:solidFill>
            <a:srgbClr val="eeeeee"/>
          </a:solidFill>
          <a:ln w="0">
            <a:noFill/>
          </a:ln>
          <a:effectLst>
            <a:outerShdw dist="103350" dir="2700000" blurRad="0" rotWithShape="0">
              <a:srgbClr val="808080">
                <a:alpha val="20000"/>
              </a:srgbClr>
            </a:outerShdw>
          </a:effectLst>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76" name=""/>
          <p:cNvSpPr/>
          <p:nvPr/>
        </p:nvSpPr>
        <p:spPr>
          <a:xfrm>
            <a:off x="1554480" y="4114800"/>
            <a:ext cx="914400" cy="657360"/>
          </a:xfrm>
          <a:custGeom>
            <a:avLst/>
            <a:gdLst/>
            <a:ahLst/>
            <a:rect l="0" t="0" r="r" b="b"/>
            <a:pathLst>
              <a:path fill="none" w="2540" h="1826">
                <a:moveTo>
                  <a:pt x="0" y="0"/>
                </a:moveTo>
                <a:cubicBezTo>
                  <a:pt x="508" y="2286"/>
                  <a:pt x="2540" y="1778"/>
                  <a:pt x="2540" y="1778"/>
                </a:cubicBezTo>
              </a:path>
            </a:pathLst>
          </a:custGeom>
          <a:ln w="36720">
            <a:solidFill>
              <a:srgbClr val="666666"/>
            </a:solidFill>
            <a:custDash>
              <a:ds d="600000" sp="300000"/>
            </a:custDash>
            <a:round/>
          </a:ln>
        </p:spPr>
        <p:txBody>
          <a:bodyPr lIns="108360" rIns="108360" tIns="63360" bIns="63360" anchor="ctr">
            <a:noAutofit/>
          </a:bodyPr>
          <a:p>
            <a:endParaRPr b="0" lang="en-US" sz="1800" strike="noStrike" u="none">
              <a:solidFill>
                <a:srgbClr val="000000"/>
              </a:solidFill>
              <a:effectLst/>
              <a:uFillTx/>
              <a:latin typeface="Noto Sans"/>
            </a:endParaRPr>
          </a:p>
        </p:txBody>
      </p:sp>
      <p:sp>
        <p:nvSpPr>
          <p:cNvPr id="77" name=""/>
          <p:cNvSpPr/>
          <p:nvPr/>
        </p:nvSpPr>
        <p:spPr>
          <a:xfrm>
            <a:off x="3657600" y="1188720"/>
            <a:ext cx="822960" cy="640080"/>
          </a:xfrm>
          <a:custGeom>
            <a:avLst/>
            <a:gdLst/>
            <a:ahLst/>
            <a:rect l="0" t="0" r="r" b="b"/>
            <a:pathLst>
              <a:path fill="none" w="2286" h="1778">
                <a:moveTo>
                  <a:pt x="2286" y="1778"/>
                </a:moveTo>
                <a:cubicBezTo>
                  <a:pt x="1016" y="1778"/>
                  <a:pt x="2033" y="0"/>
                  <a:pt x="0" y="0"/>
                </a:cubicBezTo>
              </a:path>
            </a:pathLst>
          </a:custGeom>
          <a:ln w="36720">
            <a:solidFill>
              <a:srgbClr val="666666"/>
            </a:solidFill>
            <a:custDash>
              <a:ds d="600000" sp="300000"/>
            </a:custDash>
            <a:round/>
          </a:ln>
        </p:spPr>
        <p:txBody>
          <a:bodyPr lIns="108360" rIns="108360" tIns="63360" bIns="63360" anchor="ctr">
            <a:noAutofit/>
          </a:bodyPr>
          <a:p>
            <a:endParaRPr b="0" lang="en-US" sz="1800" strike="noStrike" u="none">
              <a:solidFill>
                <a:srgbClr val="000000"/>
              </a:solidFill>
              <a:effectLst/>
              <a:uFillTx/>
              <a:latin typeface="Noto Sans"/>
            </a:endParaRPr>
          </a:p>
        </p:txBody>
      </p:sp>
      <p:sp>
        <p:nvSpPr>
          <p:cNvPr id="78" name=""/>
          <p:cNvSpPr/>
          <p:nvPr/>
        </p:nvSpPr>
        <p:spPr>
          <a:xfrm>
            <a:off x="7955280" y="2011680"/>
            <a:ext cx="1464120" cy="1188720"/>
          </a:xfrm>
          <a:custGeom>
            <a:avLst/>
            <a:gdLst/>
            <a:ahLst/>
            <a:rect l="0" t="0" r="r" b="b"/>
            <a:pathLst>
              <a:path fill="none" w="4067" h="3302">
                <a:moveTo>
                  <a:pt x="3302" y="0"/>
                </a:moveTo>
                <a:cubicBezTo>
                  <a:pt x="4826" y="1016"/>
                  <a:pt x="3810" y="2286"/>
                  <a:pt x="2540" y="2286"/>
                </a:cubicBezTo>
                <a:cubicBezTo>
                  <a:pt x="1269" y="2286"/>
                  <a:pt x="253" y="2540"/>
                  <a:pt x="0" y="3302"/>
                </a:cubicBezTo>
              </a:path>
            </a:pathLst>
          </a:custGeom>
          <a:ln w="36720">
            <a:solidFill>
              <a:srgbClr val="666666"/>
            </a:solidFill>
            <a:custDash>
              <a:ds d="600000" sp="300000"/>
            </a:custDash>
            <a:round/>
          </a:ln>
        </p:spPr>
        <p:txBody>
          <a:bodyPr lIns="108360" rIns="108360" tIns="63360" bIns="63360" anchor="ctr">
            <a:noAutofit/>
          </a:bodyPr>
          <a:p>
            <a:endParaRPr b="0" lang="en-US" sz="1800" strike="noStrike" u="none">
              <a:solidFill>
                <a:srgbClr val="000000"/>
              </a:solidFill>
              <a:effectLst/>
              <a:uFillTx/>
              <a:latin typeface="Noto Sans"/>
            </a:endParaRPr>
          </a:p>
        </p:txBody>
      </p:sp>
      <p:sp>
        <p:nvSpPr>
          <p:cNvPr id="79" name=""/>
          <p:cNvSpPr/>
          <p:nvPr/>
        </p:nvSpPr>
        <p:spPr>
          <a:xfrm>
            <a:off x="2468880" y="822960"/>
            <a:ext cx="1410480" cy="137160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ffffff"/>
              </a:solidFill>
              <a:effectLst/>
              <a:uFillTx/>
              <a:latin typeface="Noto Sans"/>
            </a:endParaRPr>
          </a:p>
        </p:txBody>
      </p:sp>
      <p:sp>
        <p:nvSpPr>
          <p:cNvPr id="80" name=""/>
          <p:cNvSpPr/>
          <p:nvPr/>
        </p:nvSpPr>
        <p:spPr>
          <a:xfrm>
            <a:off x="3931920" y="4663440"/>
            <a:ext cx="1684800" cy="16459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ffffff"/>
              </a:solidFill>
              <a:effectLst/>
              <a:uFillTx/>
              <a:latin typeface="Noto Sans"/>
            </a:endParaRPr>
          </a:p>
        </p:txBody>
      </p:sp>
      <p:sp>
        <p:nvSpPr>
          <p:cNvPr id="81" name=""/>
          <p:cNvSpPr/>
          <p:nvPr/>
        </p:nvSpPr>
        <p:spPr>
          <a:xfrm>
            <a:off x="8412480" y="1280160"/>
            <a:ext cx="1097280" cy="10058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ffffff"/>
              </a:solidFill>
              <a:effectLst/>
              <a:uFillTx/>
              <a:latin typeface="Noto Sans"/>
            </a:endParaRPr>
          </a:p>
        </p:txBody>
      </p:sp>
      <p:sp>
        <p:nvSpPr>
          <p:cNvPr id="82" name="PlaceHolder 1"/>
          <p:cNvSpPr>
            <a:spLocks noGrp="1"/>
          </p:cNvSpPr>
          <p:nvPr>
            <p:ph type="title"/>
          </p:nvPr>
        </p:nvSpPr>
        <p:spPr>
          <a:xfrm>
            <a:off x="468000" y="468000"/>
            <a:ext cx="9072000" cy="946440"/>
          </a:xfrm>
          <a:prstGeom prst="rect">
            <a:avLst/>
          </a:prstGeom>
          <a:noFill/>
          <a:ln w="0">
            <a:noFill/>
          </a:ln>
        </p:spPr>
        <p:txBody>
          <a:bodyPr lIns="0" rIns="0" tIns="0" bIns="0" anchor="ctr">
            <a:normAutofit/>
          </a:bodyPr>
          <a:p>
            <a:pPr indent="0" algn="ctr">
              <a:buNone/>
            </a:pPr>
            <a:r>
              <a:rPr b="1" lang="en-US" sz="4400" strike="noStrike" u="none">
                <a:solidFill>
                  <a:srgbClr val="000000"/>
                </a:solidFill>
                <a:effectLst/>
                <a:uFillTx/>
                <a:latin typeface="Noto Sans"/>
              </a:rPr>
              <a:t>Click to edit the title text format</a:t>
            </a:r>
            <a:endParaRPr b="1" lang="en-US" sz="4400" strike="noStrike" u="none">
              <a:solidFill>
                <a:srgbClr val="000000"/>
              </a:solidFill>
              <a:effectLst/>
              <a:uFillTx/>
              <a:latin typeface="Noto Sans"/>
            </a:endParaRPr>
          </a:p>
        </p:txBody>
      </p:sp>
      <p:sp>
        <p:nvSpPr>
          <p:cNvPr id="83" name="PlaceHolder 2"/>
          <p:cNvSpPr>
            <a:spLocks noGrp="1"/>
          </p:cNvSpPr>
          <p:nvPr>
            <p:ph type="body"/>
          </p:nvPr>
        </p:nvSpPr>
        <p:spPr>
          <a:xfrm>
            <a:off x="468000" y="1800000"/>
            <a:ext cx="907200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Noto Sans"/>
              </a:rPr>
              <a:t>Click to edit the outline text format</a:t>
            </a:r>
            <a:endParaRPr b="0" lang="en-US" sz="3200" strike="noStrike" u="none">
              <a:solidFill>
                <a:srgbClr val="000000"/>
              </a:solidFill>
              <a:effectLst/>
              <a:uFillTx/>
              <a:latin typeface="Noto Sans"/>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Noto Sans"/>
              </a:rPr>
              <a:t>Second Outline Level</a:t>
            </a:r>
            <a:endParaRPr b="0" lang="en-US" sz="2800" strike="noStrike" u="none">
              <a:solidFill>
                <a:srgbClr val="000000"/>
              </a:solidFill>
              <a:effectLst/>
              <a:uFillTx/>
              <a:latin typeface="Noto Sans"/>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Noto Sans"/>
              </a:rPr>
              <a:t>Third Outline Level</a:t>
            </a:r>
            <a:endParaRPr b="0" lang="en-US" sz="2400" strike="noStrike" u="none">
              <a:solidFill>
                <a:srgbClr val="000000"/>
              </a:solidFill>
              <a:effectLst/>
              <a:uFillTx/>
              <a:latin typeface="Noto Sans"/>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Noto Sans"/>
              </a:rPr>
              <a:t>Fourth Outline Level</a:t>
            </a:r>
            <a:endParaRPr b="0" lang="en-US" sz="2000" strike="noStrike" u="none">
              <a:solidFill>
                <a:srgbClr val="000000"/>
              </a:solidFill>
              <a:effectLst/>
              <a:uFillTx/>
              <a:latin typeface="Noto Sans"/>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Noto Sans"/>
              </a:rPr>
              <a:t>Fifth Outline Level</a:t>
            </a:r>
            <a:endParaRPr b="0" lang="en-US" sz="2000" strike="noStrike" u="none">
              <a:solidFill>
                <a:srgbClr val="000000"/>
              </a:solidFill>
              <a:effectLst/>
              <a:uFillTx/>
              <a:latin typeface="Noto Sans"/>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Noto Sans"/>
              </a:rPr>
              <a:t>Sixth Outline Level</a:t>
            </a:r>
            <a:endParaRPr b="0" lang="en-US" sz="2000" strike="noStrike" u="none">
              <a:solidFill>
                <a:srgbClr val="000000"/>
              </a:solidFill>
              <a:effectLst/>
              <a:uFillTx/>
              <a:latin typeface="Noto Sans"/>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Noto Sans"/>
              </a:rPr>
              <a:t>Seventh Outline Level</a:t>
            </a:r>
            <a:endParaRPr b="0" lang="en-US" sz="2000" strike="noStrike" u="none">
              <a:solidFill>
                <a:srgbClr val="000000"/>
              </a:solidFill>
              <a:effectLst/>
              <a:uFillTx/>
              <a:latin typeface="Noto Sans"/>
            </a:endParaRPr>
          </a:p>
        </p:txBody>
      </p:sp>
      <p:sp>
        <p:nvSpPr>
          <p:cNvPr id="84" name="PlaceHolder 3"/>
          <p:cNvSpPr>
            <a:spLocks noGrp="1"/>
          </p:cNvSpPr>
          <p:nvPr>
            <p:ph type="dt" idx="10"/>
          </p:nvPr>
        </p:nvSpPr>
        <p:spPr>
          <a:xfrm>
            <a:off x="468000" y="5166000"/>
            <a:ext cx="2348280" cy="390600"/>
          </a:xfrm>
          <a:prstGeom prst="rect">
            <a:avLst/>
          </a:prstGeom>
          <a:noFill/>
          <a:ln w="0">
            <a:noFill/>
          </a:ln>
        </p:spPr>
        <p:txBody>
          <a:bodyPr lIns="0" rIns="0" tIns="0" bIns="0" anchor="b">
            <a:noAutofit/>
          </a:bodyPr>
          <a:lstStyle>
            <a:lvl1pPr indent="0">
              <a:buNone/>
              <a:defRPr b="0" lang="en-US" sz="1400" strike="noStrike" u="none">
                <a:solidFill>
                  <a:srgbClr val="000000"/>
                </a:solidFill>
                <a:effectLst/>
                <a:uFillTx/>
                <a:latin typeface="Noto Sans"/>
              </a:defRPr>
            </a:lvl1pPr>
          </a:lstStyle>
          <a:p>
            <a:pPr indent="0">
              <a:buNone/>
            </a:pPr>
            <a:r>
              <a:rPr b="0" lang="en-US" sz="1400" strike="noStrike" u="none">
                <a:solidFill>
                  <a:srgbClr val="000000"/>
                </a:solidFill>
                <a:effectLst/>
                <a:uFillTx/>
                <a:latin typeface="Noto Sans"/>
              </a:rPr>
              <a:t>&lt;date/time&gt;</a:t>
            </a:r>
            <a:endParaRPr b="0" lang="en-US" sz="1400" strike="noStrike" u="none">
              <a:solidFill>
                <a:srgbClr val="000000"/>
              </a:solidFill>
              <a:effectLst/>
              <a:uFillTx/>
              <a:latin typeface="Noto Sans"/>
            </a:endParaRPr>
          </a:p>
        </p:txBody>
      </p:sp>
      <p:sp>
        <p:nvSpPr>
          <p:cNvPr id="85" name="PlaceHolder 4"/>
          <p:cNvSpPr>
            <a:spLocks noGrp="1"/>
          </p:cNvSpPr>
          <p:nvPr>
            <p:ph type="ftr" idx="11"/>
          </p:nvPr>
        </p:nvSpPr>
        <p:spPr>
          <a:xfrm>
            <a:off x="3442680" y="5166000"/>
            <a:ext cx="3195000" cy="390600"/>
          </a:xfrm>
          <a:prstGeom prst="rect">
            <a:avLst/>
          </a:prstGeom>
          <a:noFill/>
          <a:ln w="0">
            <a:noFill/>
          </a:ln>
        </p:spPr>
        <p:txBody>
          <a:bodyPr lIns="0" rIns="0" tIns="0" bIns="0" anchor="b">
            <a:noAutofit/>
          </a:bodyPr>
          <a:lstStyle>
            <a:lvl1pPr indent="0" algn="ctr">
              <a:buNone/>
              <a:defRPr b="0" lang="en-US" sz="1400" strike="noStrike" u="none">
                <a:solidFill>
                  <a:srgbClr val="000000"/>
                </a:solidFill>
                <a:effectLst/>
                <a:uFillTx/>
                <a:latin typeface="Noto Sans"/>
              </a:defRPr>
            </a:lvl1pPr>
          </a:lstStyle>
          <a:p>
            <a:pPr indent="0" algn="ctr">
              <a:buNone/>
            </a:pPr>
            <a:r>
              <a:rPr b="0" lang="en-US" sz="1400" strike="noStrike" u="none">
                <a:solidFill>
                  <a:srgbClr val="000000"/>
                </a:solidFill>
                <a:effectLst/>
                <a:uFillTx/>
                <a:latin typeface="Noto Sans"/>
              </a:rPr>
              <a:t>&lt;footer&gt;</a:t>
            </a:r>
            <a:endParaRPr b="0" lang="en-US" sz="1400" strike="noStrike" u="none">
              <a:solidFill>
                <a:srgbClr val="000000"/>
              </a:solidFill>
              <a:effectLst/>
              <a:uFillTx/>
              <a:latin typeface="Noto Sans"/>
            </a:endParaRPr>
          </a:p>
        </p:txBody>
      </p:sp>
      <p:sp>
        <p:nvSpPr>
          <p:cNvPr id="86" name="PlaceHolder 5"/>
          <p:cNvSpPr>
            <a:spLocks noGrp="1"/>
          </p:cNvSpPr>
          <p:nvPr>
            <p:ph type="sldNum" idx="12"/>
          </p:nvPr>
        </p:nvSpPr>
        <p:spPr>
          <a:xfrm>
            <a:off x="7227360" y="5166000"/>
            <a:ext cx="2348280" cy="390600"/>
          </a:xfrm>
          <a:prstGeom prst="rect">
            <a:avLst/>
          </a:prstGeom>
          <a:noFill/>
          <a:ln w="0">
            <a:noFill/>
          </a:ln>
        </p:spPr>
        <p:txBody>
          <a:bodyPr lIns="0" rIns="0" tIns="0" bIns="0" anchor="b">
            <a:noAutofit/>
          </a:bodyPr>
          <a:lstStyle>
            <a:lvl1pPr indent="0" algn="r">
              <a:buNone/>
              <a:defRPr b="0" lang="en-US" sz="1400" strike="noStrike" u="none">
                <a:solidFill>
                  <a:srgbClr val="000000"/>
                </a:solidFill>
                <a:effectLst/>
                <a:uFillTx/>
                <a:latin typeface="Noto Sans"/>
              </a:defRPr>
            </a:lvl1pPr>
          </a:lstStyle>
          <a:p>
            <a:pPr indent="0" algn="r">
              <a:buNone/>
            </a:pPr>
            <a:fld id="{FE3715EE-3A40-4657-8B96-B403D3AC4C33}" type="slidenum">
              <a:rPr b="0" lang="en-US" sz="1400" strike="noStrike" u="none">
                <a:solidFill>
                  <a:srgbClr val="000000"/>
                </a:solidFill>
                <a:effectLst/>
                <a:uFillTx/>
                <a:latin typeface="Noto Sans"/>
              </a:rPr>
              <a:t>&lt;number&gt;</a:t>
            </a:fld>
            <a:endParaRPr b="0" lang="en-US" sz="1400" strike="noStrike" u="none">
              <a:solidFill>
                <a:srgbClr val="000000"/>
              </a:solidFill>
              <a:effectLst/>
              <a:uFillTx/>
              <a:latin typeface="Noto Sans"/>
            </a:endParaRPr>
          </a:p>
        </p:txBody>
      </p:sp>
    </p:spTree>
  </p:cSld>
  <p:clrMap bg1="lt1" tx1="dk1" bg2="lt2" tx2="dk2" accent1="accent1" accent2="accent2" accent3="accent3" accent4="accent4" accent5="accent5" accent6="accent6" hlink="hlink" folHlink="folHlink"/>
  <p:sldLayoutIdLst>
    <p:sldLayoutId id="2147483656"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
          <p:cNvSpPr/>
          <p:nvPr/>
        </p:nvSpPr>
        <p:spPr>
          <a:xfrm>
            <a:off x="2103480" y="3658320"/>
            <a:ext cx="1645920" cy="16459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ffffff"/>
              </a:solidFill>
              <a:effectLst/>
              <a:uFillTx/>
              <a:latin typeface="Noto Sans"/>
            </a:endParaRPr>
          </a:p>
        </p:txBody>
      </p:sp>
      <p:sp>
        <p:nvSpPr>
          <p:cNvPr id="90" name=""/>
          <p:cNvSpPr/>
          <p:nvPr/>
        </p:nvSpPr>
        <p:spPr>
          <a:xfrm>
            <a:off x="823320" y="-273240"/>
            <a:ext cx="2194560" cy="21945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ffffff"/>
              </a:solidFill>
              <a:effectLst/>
              <a:uFillTx/>
              <a:latin typeface="Noto Sans"/>
            </a:endParaRPr>
          </a:p>
        </p:txBody>
      </p:sp>
      <p:sp>
        <p:nvSpPr>
          <p:cNvPr id="91" name=""/>
          <p:cNvSpPr/>
          <p:nvPr/>
        </p:nvSpPr>
        <p:spPr>
          <a:xfrm>
            <a:off x="7955640" y="3109680"/>
            <a:ext cx="2194560" cy="21945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ffffff"/>
              </a:solidFill>
              <a:effectLst/>
              <a:uFillTx/>
              <a:latin typeface="Noto Sans"/>
            </a:endParaRPr>
          </a:p>
        </p:txBody>
      </p:sp>
      <p:sp>
        <p:nvSpPr>
          <p:cNvPr id="92" name=""/>
          <p:cNvSpPr/>
          <p:nvPr/>
        </p:nvSpPr>
        <p:spPr>
          <a:xfrm>
            <a:off x="9601560" y="915120"/>
            <a:ext cx="1645920" cy="16459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ffffff"/>
              </a:solidFill>
              <a:effectLst/>
              <a:uFillTx/>
              <a:latin typeface="Noto Sans"/>
            </a:endParaRPr>
          </a:p>
        </p:txBody>
      </p:sp>
      <p:grpSp>
        <p:nvGrpSpPr>
          <p:cNvPr id="93" name=""/>
          <p:cNvGrpSpPr/>
          <p:nvPr/>
        </p:nvGrpSpPr>
        <p:grpSpPr>
          <a:xfrm>
            <a:off x="3836880" y="1151280"/>
            <a:ext cx="2339640" cy="4334400"/>
            <a:chOff x="3836880" y="1151280"/>
            <a:chExt cx="2339640" cy="4334400"/>
          </a:xfrm>
        </p:grpSpPr>
        <p:sp>
          <p:nvSpPr>
            <p:cNvPr id="94" name=""/>
            <p:cNvSpPr/>
            <p:nvPr/>
          </p:nvSpPr>
          <p:spPr>
            <a:xfrm flipH="1" flipV="1" rot="5400000">
              <a:off x="3882600" y="1368000"/>
              <a:ext cx="1371600" cy="1463040"/>
            </a:xfrm>
            <a:prstGeom prst="parallelogram">
              <a:avLst>
                <a:gd name="adj" fmla="val 50564"/>
              </a:avLst>
            </a:prstGeom>
            <a:solidFill>
              <a:srgbClr val="6c757d"/>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ffffff"/>
                </a:solidFill>
                <a:effectLst/>
                <a:uFillTx/>
                <a:latin typeface="Noto Sans"/>
              </a:endParaRPr>
            </a:p>
          </p:txBody>
        </p:sp>
        <p:sp>
          <p:nvSpPr>
            <p:cNvPr id="95" name=""/>
            <p:cNvSpPr/>
            <p:nvPr/>
          </p:nvSpPr>
          <p:spPr>
            <a:xfrm flipH="1" flipV="1" rot="5400000">
              <a:off x="4759200" y="1105560"/>
              <a:ext cx="1371600" cy="1463040"/>
            </a:xfrm>
            <a:prstGeom prst="parallelogram">
              <a:avLst>
                <a:gd name="adj" fmla="val 50564"/>
              </a:avLst>
            </a:prstGeom>
            <a:solidFill>
              <a:srgbClr val="343a40"/>
            </a:solidFill>
            <a:ln w="0">
              <a:noFill/>
            </a:ln>
          </p:spPr>
          <p:style>
            <a:lnRef idx="0"/>
            <a:fillRef idx="0"/>
            <a:effectRef idx="0"/>
            <a:fontRef idx="minor"/>
          </p:style>
          <p:txBody>
            <a:bodyPr wrap="none" lIns="90000" rIns="90000" tIns="45000" bIns="45000" anchor="t">
              <a:spAutoFit/>
            </a:bodyPr>
            <a:p>
              <a:endParaRPr b="0" lang="en-US" sz="1800" strike="noStrike" u="none">
                <a:solidFill>
                  <a:srgbClr val="ffffff"/>
                </a:solidFill>
                <a:effectLst/>
                <a:uFillTx/>
                <a:latin typeface="Noto Sans"/>
              </a:endParaRPr>
            </a:p>
          </p:txBody>
        </p:sp>
        <p:sp>
          <p:nvSpPr>
            <p:cNvPr id="96" name=""/>
            <p:cNvSpPr/>
            <p:nvPr/>
          </p:nvSpPr>
          <p:spPr>
            <a:xfrm flipH="1" flipV="1" rot="5400000">
              <a:off x="3882600" y="2718720"/>
              <a:ext cx="1371600" cy="1463040"/>
            </a:xfrm>
            <a:prstGeom prst="parallelogram">
              <a:avLst>
                <a:gd name="adj" fmla="val 50564"/>
              </a:avLst>
            </a:prstGeom>
            <a:solidFill>
              <a:srgbClr val="ced4da"/>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97" name=""/>
            <p:cNvSpPr/>
            <p:nvPr/>
          </p:nvSpPr>
          <p:spPr>
            <a:xfrm flipH="1" flipV="1" rot="5400000">
              <a:off x="4759200" y="2456640"/>
              <a:ext cx="1371600" cy="1463040"/>
            </a:xfrm>
            <a:prstGeom prst="parallelogram">
              <a:avLst>
                <a:gd name="adj" fmla="val 50564"/>
              </a:avLst>
            </a:prstGeom>
            <a:solidFill>
              <a:srgbClr val="adb5bd"/>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98" name=""/>
            <p:cNvSpPr/>
            <p:nvPr/>
          </p:nvSpPr>
          <p:spPr>
            <a:xfrm flipH="1" flipV="1" rot="5400000">
              <a:off x="3882600" y="4068360"/>
              <a:ext cx="1371600" cy="1463040"/>
            </a:xfrm>
            <a:prstGeom prst="parallelogram">
              <a:avLst>
                <a:gd name="adj" fmla="val 50564"/>
              </a:avLst>
            </a:prstGeom>
            <a:solidFill>
              <a:srgbClr val="e9ecef"/>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99" name=""/>
            <p:cNvSpPr/>
            <p:nvPr/>
          </p:nvSpPr>
          <p:spPr>
            <a:xfrm flipH="1" flipV="1" rot="5400000">
              <a:off x="4759200" y="3807000"/>
              <a:ext cx="1371600" cy="1463040"/>
            </a:xfrm>
            <a:prstGeom prst="parallelogram">
              <a:avLst>
                <a:gd name="adj" fmla="val 50564"/>
              </a:avLst>
            </a:prstGeom>
            <a:solidFill>
              <a:srgbClr val="dee2e6"/>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grpSp>
      <p:sp>
        <p:nvSpPr>
          <p:cNvPr id="100" name="PlaceHolder 1"/>
          <p:cNvSpPr>
            <a:spLocks noGrp="1"/>
          </p:cNvSpPr>
          <p:nvPr>
            <p:ph type="title"/>
          </p:nvPr>
        </p:nvSpPr>
        <p:spPr>
          <a:xfrm>
            <a:off x="468000" y="468000"/>
            <a:ext cx="9072000" cy="946440"/>
          </a:xfrm>
          <a:prstGeom prst="rect">
            <a:avLst/>
          </a:prstGeom>
          <a:noFill/>
          <a:ln w="0">
            <a:noFill/>
          </a:ln>
        </p:spPr>
        <p:txBody>
          <a:bodyPr lIns="0" rIns="0" tIns="0" bIns="0" anchor="ctr">
            <a:normAutofit/>
          </a:bodyPr>
          <a:p>
            <a:pPr indent="0" algn="ctr">
              <a:buNone/>
            </a:pPr>
            <a:r>
              <a:rPr b="1" lang="en-US" sz="4400" strike="noStrike" u="none">
                <a:solidFill>
                  <a:srgbClr val="000000"/>
                </a:solidFill>
                <a:effectLst/>
                <a:uFillTx/>
                <a:latin typeface="Noto Sans"/>
              </a:rPr>
              <a:t>Click to edit the title text format</a:t>
            </a:r>
            <a:endParaRPr b="1" lang="en-US" sz="4400" strike="noStrike" u="none">
              <a:solidFill>
                <a:srgbClr val="000000"/>
              </a:solidFill>
              <a:effectLst/>
              <a:uFillTx/>
              <a:latin typeface="Noto Sans"/>
            </a:endParaRPr>
          </a:p>
        </p:txBody>
      </p:sp>
      <p:sp>
        <p:nvSpPr>
          <p:cNvPr id="101" name="PlaceHolder 2"/>
          <p:cNvSpPr>
            <a:spLocks noGrp="1"/>
          </p:cNvSpPr>
          <p:nvPr>
            <p:ph type="body"/>
          </p:nvPr>
        </p:nvSpPr>
        <p:spPr>
          <a:xfrm>
            <a:off x="468000" y="1800000"/>
            <a:ext cx="907200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Noto Sans"/>
              </a:rPr>
              <a:t>Click to edit the outline text format</a:t>
            </a:r>
            <a:endParaRPr b="0" lang="en-US" sz="3200" strike="noStrike" u="none">
              <a:solidFill>
                <a:srgbClr val="000000"/>
              </a:solidFill>
              <a:effectLst/>
              <a:uFillTx/>
              <a:latin typeface="Noto Sans"/>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Noto Sans"/>
              </a:rPr>
              <a:t>Second Outline Level</a:t>
            </a:r>
            <a:endParaRPr b="0" lang="en-US" sz="2800" strike="noStrike" u="none">
              <a:solidFill>
                <a:srgbClr val="000000"/>
              </a:solidFill>
              <a:effectLst/>
              <a:uFillTx/>
              <a:latin typeface="Noto Sans"/>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Noto Sans"/>
              </a:rPr>
              <a:t>Third Outline Level</a:t>
            </a:r>
            <a:endParaRPr b="0" lang="en-US" sz="2400" strike="noStrike" u="none">
              <a:solidFill>
                <a:srgbClr val="000000"/>
              </a:solidFill>
              <a:effectLst/>
              <a:uFillTx/>
              <a:latin typeface="Noto Sans"/>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Noto Sans"/>
              </a:rPr>
              <a:t>Fourth Outline Level</a:t>
            </a:r>
            <a:endParaRPr b="0" lang="en-US" sz="2000" strike="noStrike" u="none">
              <a:solidFill>
                <a:srgbClr val="000000"/>
              </a:solidFill>
              <a:effectLst/>
              <a:uFillTx/>
              <a:latin typeface="Noto Sans"/>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Noto Sans"/>
              </a:rPr>
              <a:t>Fifth Outline Level</a:t>
            </a:r>
            <a:endParaRPr b="0" lang="en-US" sz="2000" strike="noStrike" u="none">
              <a:solidFill>
                <a:srgbClr val="000000"/>
              </a:solidFill>
              <a:effectLst/>
              <a:uFillTx/>
              <a:latin typeface="Noto Sans"/>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Noto Sans"/>
              </a:rPr>
              <a:t>Sixth Outline Level</a:t>
            </a:r>
            <a:endParaRPr b="0" lang="en-US" sz="2000" strike="noStrike" u="none">
              <a:solidFill>
                <a:srgbClr val="000000"/>
              </a:solidFill>
              <a:effectLst/>
              <a:uFillTx/>
              <a:latin typeface="Noto Sans"/>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Noto Sans"/>
              </a:rPr>
              <a:t>Seventh Outline Level</a:t>
            </a:r>
            <a:endParaRPr b="0" lang="en-US" sz="2000" strike="noStrike" u="none">
              <a:solidFill>
                <a:srgbClr val="000000"/>
              </a:solidFill>
              <a:effectLst/>
              <a:uFillTx/>
              <a:latin typeface="Noto Sans"/>
            </a:endParaRPr>
          </a:p>
        </p:txBody>
      </p:sp>
      <p:sp>
        <p:nvSpPr>
          <p:cNvPr id="102" name="PlaceHolder 3"/>
          <p:cNvSpPr>
            <a:spLocks noGrp="1"/>
          </p:cNvSpPr>
          <p:nvPr>
            <p:ph type="dt" idx="13"/>
          </p:nvPr>
        </p:nvSpPr>
        <p:spPr>
          <a:xfrm>
            <a:off x="468000" y="5166000"/>
            <a:ext cx="2348280" cy="390600"/>
          </a:xfrm>
          <a:prstGeom prst="rect">
            <a:avLst/>
          </a:prstGeom>
          <a:noFill/>
          <a:ln w="0">
            <a:noFill/>
          </a:ln>
        </p:spPr>
        <p:txBody>
          <a:bodyPr lIns="0" rIns="0" tIns="0" bIns="0" anchor="b">
            <a:noAutofit/>
          </a:bodyPr>
          <a:lstStyle>
            <a:lvl1pPr indent="0">
              <a:buNone/>
              <a:defRPr b="0" lang="en-US" sz="1400" strike="noStrike" u="none">
                <a:solidFill>
                  <a:srgbClr val="000000"/>
                </a:solidFill>
                <a:effectLst/>
                <a:uFillTx/>
                <a:latin typeface="Noto Sans"/>
              </a:defRPr>
            </a:lvl1pPr>
          </a:lstStyle>
          <a:p>
            <a:pPr indent="0">
              <a:buNone/>
            </a:pPr>
            <a:r>
              <a:rPr b="0" lang="en-US" sz="1400" strike="noStrike" u="none">
                <a:solidFill>
                  <a:srgbClr val="000000"/>
                </a:solidFill>
                <a:effectLst/>
                <a:uFillTx/>
                <a:latin typeface="Noto Sans"/>
              </a:rPr>
              <a:t>&lt;date/time&gt;</a:t>
            </a:r>
            <a:endParaRPr b="0" lang="en-US" sz="1400" strike="noStrike" u="none">
              <a:solidFill>
                <a:srgbClr val="000000"/>
              </a:solidFill>
              <a:effectLst/>
              <a:uFillTx/>
              <a:latin typeface="Noto Sans"/>
            </a:endParaRPr>
          </a:p>
        </p:txBody>
      </p:sp>
      <p:sp>
        <p:nvSpPr>
          <p:cNvPr id="103" name="PlaceHolder 4"/>
          <p:cNvSpPr>
            <a:spLocks noGrp="1"/>
          </p:cNvSpPr>
          <p:nvPr>
            <p:ph type="ftr" idx="14"/>
          </p:nvPr>
        </p:nvSpPr>
        <p:spPr>
          <a:xfrm>
            <a:off x="3442680" y="5166000"/>
            <a:ext cx="3195000" cy="390600"/>
          </a:xfrm>
          <a:prstGeom prst="rect">
            <a:avLst/>
          </a:prstGeom>
          <a:noFill/>
          <a:ln w="0">
            <a:noFill/>
          </a:ln>
        </p:spPr>
        <p:txBody>
          <a:bodyPr lIns="0" rIns="0" tIns="0" bIns="0" anchor="b">
            <a:noAutofit/>
          </a:bodyPr>
          <a:lstStyle>
            <a:lvl1pPr indent="0" algn="ctr">
              <a:buNone/>
              <a:defRPr b="0" lang="en-US" sz="1400" strike="noStrike" u="none">
                <a:solidFill>
                  <a:srgbClr val="000000"/>
                </a:solidFill>
                <a:effectLst/>
                <a:uFillTx/>
                <a:latin typeface="Noto Sans"/>
              </a:defRPr>
            </a:lvl1pPr>
          </a:lstStyle>
          <a:p>
            <a:pPr indent="0" algn="ctr">
              <a:buNone/>
            </a:pPr>
            <a:r>
              <a:rPr b="0" lang="en-US" sz="1400" strike="noStrike" u="none">
                <a:solidFill>
                  <a:srgbClr val="000000"/>
                </a:solidFill>
                <a:effectLst/>
                <a:uFillTx/>
                <a:latin typeface="Noto Sans"/>
              </a:rPr>
              <a:t>&lt;footer&gt;</a:t>
            </a:r>
            <a:endParaRPr b="0" lang="en-US" sz="1400" strike="noStrike" u="none">
              <a:solidFill>
                <a:srgbClr val="000000"/>
              </a:solidFill>
              <a:effectLst/>
              <a:uFillTx/>
              <a:latin typeface="Noto Sans"/>
            </a:endParaRPr>
          </a:p>
        </p:txBody>
      </p:sp>
      <p:sp>
        <p:nvSpPr>
          <p:cNvPr id="104" name="PlaceHolder 5"/>
          <p:cNvSpPr>
            <a:spLocks noGrp="1"/>
          </p:cNvSpPr>
          <p:nvPr>
            <p:ph type="sldNum" idx="15"/>
          </p:nvPr>
        </p:nvSpPr>
        <p:spPr>
          <a:xfrm>
            <a:off x="7227360" y="5166000"/>
            <a:ext cx="2348280" cy="390600"/>
          </a:xfrm>
          <a:prstGeom prst="rect">
            <a:avLst/>
          </a:prstGeom>
          <a:noFill/>
          <a:ln w="0">
            <a:noFill/>
          </a:ln>
        </p:spPr>
        <p:txBody>
          <a:bodyPr lIns="0" rIns="0" tIns="0" bIns="0" anchor="b">
            <a:noAutofit/>
          </a:bodyPr>
          <a:lstStyle>
            <a:lvl1pPr indent="0" algn="r">
              <a:buNone/>
              <a:defRPr b="0" lang="en-US" sz="1400" strike="noStrike" u="none">
                <a:solidFill>
                  <a:srgbClr val="000000"/>
                </a:solidFill>
                <a:effectLst/>
                <a:uFillTx/>
                <a:latin typeface="Noto Sans"/>
              </a:defRPr>
            </a:lvl1pPr>
          </a:lstStyle>
          <a:p>
            <a:pPr indent="0" algn="r">
              <a:buNone/>
            </a:pPr>
            <a:fld id="{E767BF4A-A947-4D9A-9411-BFB2BF72BB9B}" type="slidenum">
              <a:rPr b="0" lang="en-US" sz="1400" strike="noStrike" u="none">
                <a:solidFill>
                  <a:srgbClr val="000000"/>
                </a:solidFill>
                <a:effectLst/>
                <a:uFillTx/>
                <a:latin typeface="Noto Sans"/>
              </a:rPr>
              <a:t>&lt;number&gt;</a:t>
            </a:fld>
            <a:endParaRPr b="0" lang="en-US" sz="1400" strike="noStrike" u="none">
              <a:solidFill>
                <a:srgbClr val="000000"/>
              </a:solidFill>
              <a:effectLst/>
              <a:uFillTx/>
              <a:latin typeface="Noto Sans"/>
            </a:endParaRPr>
          </a:p>
        </p:txBody>
      </p:sp>
    </p:spTree>
  </p:cSld>
  <p:clrMap bg1="lt1" tx1="dk1" bg2="lt2" tx2="dk2" accent1="accent1" accent2="accent2" accent3="accent3" accent4="accent4" accent5="accent5" accent6="accent6" hlink="hlink" folHlink="folHlink"/>
  <p:sldLayoutIdLst>
    <p:sldLayoutId id="2147483658" r:id="rId2"/>
    <p:sldLayoutId id="2147483659"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
          <p:cNvSpPr/>
          <p:nvPr/>
        </p:nvSpPr>
        <p:spPr>
          <a:xfrm>
            <a:off x="6771960" y="1300320"/>
            <a:ext cx="861840" cy="18288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110" name=""/>
          <p:cNvSpPr/>
          <p:nvPr/>
        </p:nvSpPr>
        <p:spPr>
          <a:xfrm>
            <a:off x="5813280" y="3854880"/>
            <a:ext cx="861840" cy="18288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111" name=""/>
          <p:cNvSpPr/>
          <p:nvPr/>
        </p:nvSpPr>
        <p:spPr>
          <a:xfrm>
            <a:off x="7589520" y="2560320"/>
            <a:ext cx="2194560" cy="219456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ffffff"/>
              </a:solidFill>
              <a:effectLst/>
              <a:uFillTx/>
              <a:latin typeface="Noto Sans"/>
            </a:endParaRPr>
          </a:p>
        </p:txBody>
      </p:sp>
      <p:sp>
        <p:nvSpPr>
          <p:cNvPr id="112" name=""/>
          <p:cNvSpPr/>
          <p:nvPr/>
        </p:nvSpPr>
        <p:spPr>
          <a:xfrm>
            <a:off x="3200400" y="731520"/>
            <a:ext cx="1684800" cy="16459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ffffff"/>
              </a:solidFill>
              <a:effectLst/>
              <a:uFillTx/>
              <a:latin typeface="Noto Sans"/>
            </a:endParaRPr>
          </a:p>
        </p:txBody>
      </p:sp>
      <p:sp>
        <p:nvSpPr>
          <p:cNvPr id="113" name=""/>
          <p:cNvSpPr/>
          <p:nvPr/>
        </p:nvSpPr>
        <p:spPr>
          <a:xfrm>
            <a:off x="1424160" y="3489120"/>
            <a:ext cx="1684800" cy="16459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ffffff"/>
              </a:solidFill>
              <a:effectLst/>
              <a:uFillTx/>
              <a:latin typeface="Noto Sans"/>
            </a:endParaRPr>
          </a:p>
        </p:txBody>
      </p:sp>
      <p:sp>
        <p:nvSpPr>
          <p:cNvPr id="114" name=""/>
          <p:cNvSpPr/>
          <p:nvPr/>
        </p:nvSpPr>
        <p:spPr>
          <a:xfrm>
            <a:off x="700920" y="1900080"/>
            <a:ext cx="1402200" cy="1848960"/>
          </a:xfrm>
          <a:custGeom>
            <a:avLst/>
            <a:gdLst/>
            <a:ahLst/>
            <a:rect l="0" t="0" r="r" b="b"/>
            <a:pathLst>
              <a:path fill="none" w="3895" h="5136">
                <a:moveTo>
                  <a:pt x="339" y="0"/>
                </a:moveTo>
                <a:cubicBezTo>
                  <a:pt x="-931" y="2540"/>
                  <a:pt x="1609" y="5588"/>
                  <a:pt x="3895" y="5080"/>
                </a:cubicBezTo>
              </a:path>
            </a:pathLst>
          </a:custGeom>
          <a:ln w="36720">
            <a:solidFill>
              <a:srgbClr val="666666"/>
            </a:solidFill>
            <a:custDash>
              <a:ds d="600000" sp="300000"/>
            </a:custDash>
            <a:round/>
            <a:headEnd len="med" type="triangle" w="med"/>
            <a:tailEnd len="med" type="triangle" w="med"/>
          </a:ln>
        </p:spPr>
        <p:txBody>
          <a:bodyPr lIns="108360" rIns="108360" tIns="63360" bIns="63360" anchor="ctr">
            <a:noAutofit/>
          </a:bodyPr>
          <a:p>
            <a:endParaRPr b="0" lang="en-US" sz="1800" strike="noStrike" u="none">
              <a:solidFill>
                <a:srgbClr val="000000"/>
              </a:solidFill>
              <a:effectLst/>
              <a:uFillTx/>
              <a:latin typeface="Noto Sans"/>
            </a:endParaRPr>
          </a:p>
        </p:txBody>
      </p:sp>
      <p:sp>
        <p:nvSpPr>
          <p:cNvPr id="115" name=""/>
          <p:cNvSpPr/>
          <p:nvPr/>
        </p:nvSpPr>
        <p:spPr>
          <a:xfrm>
            <a:off x="3931920" y="2011680"/>
            <a:ext cx="975960" cy="1371600"/>
          </a:xfrm>
          <a:custGeom>
            <a:avLst/>
            <a:gdLst/>
            <a:ahLst/>
            <a:rect l="0" t="0" r="r" b="b"/>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ln w="36720">
            <a:solidFill>
              <a:srgbClr val="666666"/>
            </a:solidFill>
            <a:custDash>
              <a:ds d="600000" sp="300000"/>
            </a:custDash>
            <a:round/>
            <a:headEnd len="med" type="triangle" w="med"/>
            <a:tailEnd len="med" type="triangle" w="med"/>
          </a:ln>
        </p:spPr>
        <p:txBody>
          <a:bodyPr lIns="108360" rIns="108360" tIns="63360" bIns="63360" anchor="ctr">
            <a:noAutofit/>
          </a:bodyPr>
          <a:p>
            <a:endParaRPr b="0" lang="en-US" sz="1800" strike="noStrike" u="none">
              <a:solidFill>
                <a:srgbClr val="000000"/>
              </a:solidFill>
              <a:effectLst/>
              <a:uFillTx/>
              <a:latin typeface="Noto Sans"/>
            </a:endParaRPr>
          </a:p>
        </p:txBody>
      </p:sp>
      <p:sp>
        <p:nvSpPr>
          <p:cNvPr id="116" name=""/>
          <p:cNvSpPr/>
          <p:nvPr/>
        </p:nvSpPr>
        <p:spPr>
          <a:xfrm>
            <a:off x="7724880" y="2103120"/>
            <a:ext cx="779040" cy="1463040"/>
          </a:xfrm>
          <a:custGeom>
            <a:avLst/>
            <a:gdLst/>
            <a:ahLst/>
            <a:rect l="0" t="0" r="r" b="b"/>
            <a:pathLst>
              <a:path fill="none" w="2164" h="4064">
                <a:moveTo>
                  <a:pt x="132" y="4064"/>
                </a:moveTo>
                <a:cubicBezTo>
                  <a:pt x="-630" y="3301"/>
                  <a:pt x="2164" y="3555"/>
                  <a:pt x="2164" y="2794"/>
                </a:cubicBezTo>
                <a:cubicBezTo>
                  <a:pt x="2164" y="2032"/>
                  <a:pt x="-630" y="1778"/>
                  <a:pt x="132" y="2540"/>
                </a:cubicBezTo>
                <a:cubicBezTo>
                  <a:pt x="894" y="3302"/>
                  <a:pt x="1910" y="508"/>
                  <a:pt x="894" y="0"/>
                </a:cubicBezTo>
              </a:path>
            </a:pathLst>
          </a:custGeom>
          <a:ln w="36720">
            <a:solidFill>
              <a:srgbClr val="666666"/>
            </a:solidFill>
            <a:custDash>
              <a:ds d="600000" sp="300000"/>
            </a:custDash>
            <a:round/>
            <a:headEnd len="med" type="triangle" w="med"/>
            <a:tailEnd len="med" type="triangle" w="med"/>
          </a:ln>
        </p:spPr>
        <p:txBody>
          <a:bodyPr lIns="108360" rIns="108360" tIns="63360" bIns="63360" anchor="ctr">
            <a:noAutofit/>
          </a:bodyPr>
          <a:p>
            <a:endParaRPr b="0" lang="en-US" sz="1800" strike="noStrike" u="none">
              <a:solidFill>
                <a:srgbClr val="000000"/>
              </a:solidFill>
              <a:effectLst/>
              <a:uFillTx/>
              <a:latin typeface="Noto Sans"/>
            </a:endParaRPr>
          </a:p>
        </p:txBody>
      </p:sp>
      <p:sp>
        <p:nvSpPr>
          <p:cNvPr id="117" name=""/>
          <p:cNvSpPr/>
          <p:nvPr/>
        </p:nvSpPr>
        <p:spPr>
          <a:xfrm>
            <a:off x="1424160" y="4754880"/>
            <a:ext cx="861840" cy="18288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118" name=""/>
          <p:cNvSpPr/>
          <p:nvPr/>
        </p:nvSpPr>
        <p:spPr>
          <a:xfrm>
            <a:off x="2887200" y="1300320"/>
            <a:ext cx="861840" cy="18288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119" name="PlaceHolder 1"/>
          <p:cNvSpPr>
            <a:spLocks noGrp="1"/>
          </p:cNvSpPr>
          <p:nvPr>
            <p:ph type="title"/>
          </p:nvPr>
        </p:nvSpPr>
        <p:spPr>
          <a:xfrm>
            <a:off x="468000" y="468000"/>
            <a:ext cx="9072000" cy="946440"/>
          </a:xfrm>
          <a:prstGeom prst="rect">
            <a:avLst/>
          </a:prstGeom>
          <a:noFill/>
          <a:ln w="0">
            <a:noFill/>
          </a:ln>
        </p:spPr>
        <p:txBody>
          <a:bodyPr lIns="0" rIns="0" tIns="0" bIns="0" anchor="ctr">
            <a:normAutofit/>
          </a:bodyPr>
          <a:p>
            <a:pPr indent="0" algn="ctr">
              <a:buNone/>
            </a:pPr>
            <a:r>
              <a:rPr b="1" lang="en-US" sz="4400" strike="noStrike" u="none">
                <a:solidFill>
                  <a:srgbClr val="000000"/>
                </a:solidFill>
                <a:effectLst/>
                <a:uFillTx/>
                <a:latin typeface="Noto Sans"/>
              </a:rPr>
              <a:t>Click to edit the title text format</a:t>
            </a:r>
            <a:endParaRPr b="1" lang="en-US" sz="4400" strike="noStrike" u="none">
              <a:solidFill>
                <a:srgbClr val="000000"/>
              </a:solidFill>
              <a:effectLst/>
              <a:uFillTx/>
              <a:latin typeface="Noto Sans"/>
            </a:endParaRPr>
          </a:p>
        </p:txBody>
      </p:sp>
      <p:sp>
        <p:nvSpPr>
          <p:cNvPr id="120" name="PlaceHolder 2"/>
          <p:cNvSpPr>
            <a:spLocks noGrp="1"/>
          </p:cNvSpPr>
          <p:nvPr>
            <p:ph type="body"/>
          </p:nvPr>
        </p:nvSpPr>
        <p:spPr>
          <a:xfrm>
            <a:off x="468000" y="1800000"/>
            <a:ext cx="907200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Noto Sans"/>
              </a:rPr>
              <a:t>Click to edit the outline text format</a:t>
            </a:r>
            <a:endParaRPr b="0" lang="en-US" sz="3200" strike="noStrike" u="none">
              <a:solidFill>
                <a:srgbClr val="000000"/>
              </a:solidFill>
              <a:effectLst/>
              <a:uFillTx/>
              <a:latin typeface="Noto Sans"/>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Noto Sans"/>
              </a:rPr>
              <a:t>Second Outline Level</a:t>
            </a:r>
            <a:endParaRPr b="0" lang="en-US" sz="2800" strike="noStrike" u="none">
              <a:solidFill>
                <a:srgbClr val="000000"/>
              </a:solidFill>
              <a:effectLst/>
              <a:uFillTx/>
              <a:latin typeface="Noto Sans"/>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Noto Sans"/>
              </a:rPr>
              <a:t>Third Outline Level</a:t>
            </a:r>
            <a:endParaRPr b="0" lang="en-US" sz="2400" strike="noStrike" u="none">
              <a:solidFill>
                <a:srgbClr val="000000"/>
              </a:solidFill>
              <a:effectLst/>
              <a:uFillTx/>
              <a:latin typeface="Noto Sans"/>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Noto Sans"/>
              </a:rPr>
              <a:t>Fourth Outline Level</a:t>
            </a:r>
            <a:endParaRPr b="0" lang="en-US" sz="2000" strike="noStrike" u="none">
              <a:solidFill>
                <a:srgbClr val="000000"/>
              </a:solidFill>
              <a:effectLst/>
              <a:uFillTx/>
              <a:latin typeface="Noto Sans"/>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Noto Sans"/>
              </a:rPr>
              <a:t>Fifth Outline Level</a:t>
            </a:r>
            <a:endParaRPr b="0" lang="en-US" sz="2000" strike="noStrike" u="none">
              <a:solidFill>
                <a:srgbClr val="000000"/>
              </a:solidFill>
              <a:effectLst/>
              <a:uFillTx/>
              <a:latin typeface="Noto Sans"/>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Noto Sans"/>
              </a:rPr>
              <a:t>Sixth Outline Level</a:t>
            </a:r>
            <a:endParaRPr b="0" lang="en-US" sz="2000" strike="noStrike" u="none">
              <a:solidFill>
                <a:srgbClr val="000000"/>
              </a:solidFill>
              <a:effectLst/>
              <a:uFillTx/>
              <a:latin typeface="Noto Sans"/>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Noto Sans"/>
              </a:rPr>
              <a:t>Seventh Outline Level</a:t>
            </a:r>
            <a:endParaRPr b="0" lang="en-US" sz="2000" strike="noStrike" u="none">
              <a:solidFill>
                <a:srgbClr val="000000"/>
              </a:solidFill>
              <a:effectLst/>
              <a:uFillTx/>
              <a:latin typeface="Noto Sans"/>
            </a:endParaRPr>
          </a:p>
        </p:txBody>
      </p:sp>
      <p:sp>
        <p:nvSpPr>
          <p:cNvPr id="121" name="PlaceHolder 3"/>
          <p:cNvSpPr>
            <a:spLocks noGrp="1"/>
          </p:cNvSpPr>
          <p:nvPr>
            <p:ph type="dt" idx="16"/>
          </p:nvPr>
        </p:nvSpPr>
        <p:spPr>
          <a:xfrm>
            <a:off x="468000" y="5166000"/>
            <a:ext cx="2348280" cy="390600"/>
          </a:xfrm>
          <a:prstGeom prst="rect">
            <a:avLst/>
          </a:prstGeom>
          <a:noFill/>
          <a:ln w="0">
            <a:noFill/>
          </a:ln>
        </p:spPr>
        <p:txBody>
          <a:bodyPr lIns="0" rIns="0" tIns="0" bIns="0" anchor="b">
            <a:noAutofit/>
          </a:bodyPr>
          <a:lstStyle>
            <a:lvl1pPr indent="0">
              <a:buNone/>
              <a:defRPr b="0" lang="en-US" sz="1400" strike="noStrike" u="none">
                <a:solidFill>
                  <a:srgbClr val="000000"/>
                </a:solidFill>
                <a:effectLst/>
                <a:uFillTx/>
                <a:latin typeface="Noto Sans"/>
              </a:defRPr>
            </a:lvl1pPr>
          </a:lstStyle>
          <a:p>
            <a:pPr indent="0">
              <a:buNone/>
            </a:pPr>
            <a:r>
              <a:rPr b="0" lang="en-US" sz="1400" strike="noStrike" u="none">
                <a:solidFill>
                  <a:srgbClr val="000000"/>
                </a:solidFill>
                <a:effectLst/>
                <a:uFillTx/>
                <a:latin typeface="Noto Sans"/>
              </a:rPr>
              <a:t>&lt;date/time&gt;</a:t>
            </a:r>
            <a:endParaRPr b="0" lang="en-US" sz="1400" strike="noStrike" u="none">
              <a:solidFill>
                <a:srgbClr val="000000"/>
              </a:solidFill>
              <a:effectLst/>
              <a:uFillTx/>
              <a:latin typeface="Noto Sans"/>
            </a:endParaRPr>
          </a:p>
        </p:txBody>
      </p:sp>
      <p:sp>
        <p:nvSpPr>
          <p:cNvPr id="122" name="PlaceHolder 4"/>
          <p:cNvSpPr>
            <a:spLocks noGrp="1"/>
          </p:cNvSpPr>
          <p:nvPr>
            <p:ph type="ftr" idx="17"/>
          </p:nvPr>
        </p:nvSpPr>
        <p:spPr>
          <a:xfrm>
            <a:off x="3442680" y="5166000"/>
            <a:ext cx="3195000" cy="390600"/>
          </a:xfrm>
          <a:prstGeom prst="rect">
            <a:avLst/>
          </a:prstGeom>
          <a:noFill/>
          <a:ln w="0">
            <a:noFill/>
          </a:ln>
        </p:spPr>
        <p:txBody>
          <a:bodyPr lIns="0" rIns="0" tIns="0" bIns="0" anchor="b">
            <a:noAutofit/>
          </a:bodyPr>
          <a:lstStyle>
            <a:lvl1pPr indent="0" algn="ctr">
              <a:buNone/>
              <a:defRPr b="0" lang="en-US" sz="1400" strike="noStrike" u="none">
                <a:solidFill>
                  <a:srgbClr val="000000"/>
                </a:solidFill>
                <a:effectLst/>
                <a:uFillTx/>
                <a:latin typeface="Noto Sans"/>
              </a:defRPr>
            </a:lvl1pPr>
          </a:lstStyle>
          <a:p>
            <a:pPr indent="0" algn="ctr">
              <a:buNone/>
            </a:pPr>
            <a:r>
              <a:rPr b="0" lang="en-US" sz="1400" strike="noStrike" u="none">
                <a:solidFill>
                  <a:srgbClr val="000000"/>
                </a:solidFill>
                <a:effectLst/>
                <a:uFillTx/>
                <a:latin typeface="Noto Sans"/>
              </a:rPr>
              <a:t>&lt;footer&gt;</a:t>
            </a:r>
            <a:endParaRPr b="0" lang="en-US" sz="1400" strike="noStrike" u="none">
              <a:solidFill>
                <a:srgbClr val="000000"/>
              </a:solidFill>
              <a:effectLst/>
              <a:uFillTx/>
              <a:latin typeface="Noto Sans"/>
            </a:endParaRPr>
          </a:p>
        </p:txBody>
      </p:sp>
      <p:sp>
        <p:nvSpPr>
          <p:cNvPr id="123" name="PlaceHolder 5"/>
          <p:cNvSpPr>
            <a:spLocks noGrp="1"/>
          </p:cNvSpPr>
          <p:nvPr>
            <p:ph type="sldNum" idx="18"/>
          </p:nvPr>
        </p:nvSpPr>
        <p:spPr>
          <a:xfrm>
            <a:off x="7227360" y="5166000"/>
            <a:ext cx="2348280" cy="390600"/>
          </a:xfrm>
          <a:prstGeom prst="rect">
            <a:avLst/>
          </a:prstGeom>
          <a:noFill/>
          <a:ln w="0">
            <a:noFill/>
          </a:ln>
        </p:spPr>
        <p:txBody>
          <a:bodyPr lIns="0" rIns="0" tIns="0" bIns="0" anchor="b">
            <a:noAutofit/>
          </a:bodyPr>
          <a:lstStyle>
            <a:lvl1pPr indent="0" algn="r">
              <a:buNone/>
              <a:defRPr b="0" lang="en-US" sz="1400" strike="noStrike" u="none">
                <a:solidFill>
                  <a:srgbClr val="000000"/>
                </a:solidFill>
                <a:effectLst/>
                <a:uFillTx/>
                <a:latin typeface="Noto Sans"/>
              </a:defRPr>
            </a:lvl1pPr>
          </a:lstStyle>
          <a:p>
            <a:pPr indent="0" algn="r">
              <a:buNone/>
            </a:pPr>
            <a:fld id="{5045E8DE-89FF-4C55-9BE9-A0F57DE1F0EA}" type="slidenum">
              <a:rPr b="0" lang="en-US" sz="1400" strike="noStrike" u="none">
                <a:solidFill>
                  <a:srgbClr val="000000"/>
                </a:solidFill>
                <a:effectLst/>
                <a:uFillTx/>
                <a:latin typeface="Noto Sans"/>
              </a:rPr>
              <a:t>&lt;number&gt;</a:t>
            </a:fld>
            <a:endParaRPr b="0" lang="en-US" sz="1400" strike="noStrike" u="none">
              <a:solidFill>
                <a:srgbClr val="000000"/>
              </a:solidFill>
              <a:effectLst/>
              <a:uFillTx/>
              <a:latin typeface="Noto Sans"/>
            </a:endParaRPr>
          </a:p>
        </p:txBody>
      </p:sp>
    </p:spTree>
  </p:cSld>
  <p:clrMap bg1="lt1" tx1="dk1" bg2="lt2" tx2="dk2" accent1="accent1" accent2="accent2" accent3="accent3" accent4="accent4" accent5="accent5" accent6="accent6" hlink="hlink" folHlink="folHlink"/>
  <p:sldLayoutIdLst>
    <p:sldLayoutId id="2147483661" r:id="rId2"/>
    <p:sldLayoutId id="2147483662"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133" name=""/>
          <p:cNvGrpSpPr/>
          <p:nvPr/>
        </p:nvGrpSpPr>
        <p:grpSpPr>
          <a:xfrm>
            <a:off x="2982960" y="1548000"/>
            <a:ext cx="5982480" cy="3326040"/>
            <a:chOff x="2982960" y="1548000"/>
            <a:chExt cx="5982480" cy="3326040"/>
          </a:xfrm>
        </p:grpSpPr>
        <p:sp>
          <p:nvSpPr>
            <p:cNvPr id="134" name=""/>
            <p:cNvSpPr/>
            <p:nvPr/>
          </p:nvSpPr>
          <p:spPr>
            <a:xfrm>
              <a:off x="3570480" y="1888200"/>
              <a:ext cx="4927320" cy="2623320"/>
            </a:xfrm>
            <a:prstGeom prst="rect">
              <a:avLst/>
            </a:prstGeom>
            <a:solidFill>
              <a:srgbClr val="e9ecef"/>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135" name=""/>
            <p:cNvSpPr/>
            <p:nvPr/>
          </p:nvSpPr>
          <p:spPr>
            <a:xfrm>
              <a:off x="3763800" y="1585440"/>
              <a:ext cx="4927320" cy="2623320"/>
            </a:xfrm>
            <a:prstGeom prst="rect">
              <a:avLst/>
            </a:prstGeom>
            <a:noFill/>
            <a:ln w="18360">
              <a:solidFill>
                <a:srgbClr val="000000"/>
              </a:solidFill>
              <a:round/>
            </a:ln>
          </p:spPr>
          <p:style>
            <a:lnRef idx="0"/>
            <a:fillRef idx="0"/>
            <a:effectRef idx="0"/>
            <a:fontRef idx="minor"/>
          </p:style>
          <p:txBody>
            <a:bodyPr wrap="none" lIns="99000" rIns="99000" tIns="54000" bIns="54000" anchor="ctr">
              <a:noAutofit/>
            </a:bodyPr>
            <a:p>
              <a:endParaRPr b="0" lang="en-US" sz="1800" strike="noStrike" u="none">
                <a:solidFill>
                  <a:srgbClr val="000000"/>
                </a:solidFill>
                <a:effectLst/>
                <a:uFillTx/>
                <a:latin typeface="Noto Sans"/>
              </a:endParaRPr>
            </a:p>
          </p:txBody>
        </p:sp>
        <p:sp>
          <p:nvSpPr>
            <p:cNvPr id="136" name=""/>
            <p:cNvSpPr txBox="1"/>
            <p:nvPr/>
          </p:nvSpPr>
          <p:spPr>
            <a:xfrm>
              <a:off x="3844800" y="1548000"/>
              <a:ext cx="1097280" cy="1474200"/>
            </a:xfrm>
            <a:prstGeom prst="rect">
              <a:avLst/>
            </a:prstGeom>
            <a:noFill/>
            <a:ln w="0">
              <a:noFill/>
            </a:ln>
          </p:spPr>
          <p:txBody>
            <a:bodyPr lIns="90000" rIns="90000" tIns="45000" bIns="45000" anchor="t">
              <a:spAutoFit/>
            </a:bodyPr>
            <a:p>
              <a:r>
                <a:rPr b="0" lang="en-US" sz="8000" strike="noStrike" u="none">
                  <a:solidFill>
                    <a:srgbClr val="000000"/>
                  </a:solidFill>
                  <a:effectLst/>
                  <a:uFillTx/>
                  <a:latin typeface="Noto Sans"/>
                </a:rPr>
                <a:t>“</a:t>
              </a:r>
              <a:endParaRPr b="0" lang="en-US" sz="8000" strike="noStrike" u="none">
                <a:solidFill>
                  <a:srgbClr val="000000"/>
                </a:solidFill>
                <a:effectLst/>
                <a:uFillTx/>
                <a:latin typeface="Noto Sans"/>
              </a:endParaRPr>
            </a:p>
          </p:txBody>
        </p:sp>
        <p:sp>
          <p:nvSpPr>
            <p:cNvPr id="137" name=""/>
            <p:cNvSpPr txBox="1"/>
            <p:nvPr/>
          </p:nvSpPr>
          <p:spPr>
            <a:xfrm>
              <a:off x="7868160" y="3399840"/>
              <a:ext cx="1097280" cy="1474200"/>
            </a:xfrm>
            <a:prstGeom prst="rect">
              <a:avLst/>
            </a:prstGeom>
            <a:noFill/>
            <a:ln w="0">
              <a:noFill/>
            </a:ln>
          </p:spPr>
          <p:txBody>
            <a:bodyPr lIns="90000" rIns="90000" tIns="45000" bIns="45000" anchor="t">
              <a:spAutoFit/>
            </a:bodyPr>
            <a:p>
              <a:r>
                <a:rPr b="0" lang="en-US" sz="8000" strike="noStrike" u="none">
                  <a:solidFill>
                    <a:srgbClr val="000000"/>
                  </a:solidFill>
                  <a:effectLst/>
                  <a:uFillTx/>
                  <a:latin typeface="Noto Sans"/>
                </a:rPr>
                <a:t>”</a:t>
              </a:r>
              <a:endParaRPr b="0" lang="en-US" sz="8000" strike="noStrike" u="none">
                <a:solidFill>
                  <a:srgbClr val="000000"/>
                </a:solidFill>
                <a:effectLst/>
                <a:uFillTx/>
                <a:latin typeface="Noto Sans"/>
              </a:endParaRPr>
            </a:p>
          </p:txBody>
        </p:sp>
        <p:sp>
          <p:nvSpPr>
            <p:cNvPr id="138" name=""/>
            <p:cNvSpPr/>
            <p:nvPr/>
          </p:nvSpPr>
          <p:spPr>
            <a:xfrm>
              <a:off x="2982960" y="4117320"/>
              <a:ext cx="1044720" cy="302760"/>
            </a:xfrm>
            <a:prstGeom prst="rect">
              <a:avLst/>
            </a:prstGeom>
            <a:pattFill prst="wdUpDiag">
              <a:fgClr>
                <a:srgbClr val="000000"/>
              </a:fgClr>
              <a:bgClr>
                <a:srgbClr val="ffffff">
                  <a:alpha val="0"/>
                </a:srgbClr>
              </a:bgClr>
            </a:patt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grpSp>
      <p:grpSp>
        <p:nvGrpSpPr>
          <p:cNvPr id="139" name=""/>
          <p:cNvGrpSpPr/>
          <p:nvPr/>
        </p:nvGrpSpPr>
        <p:grpSpPr>
          <a:xfrm>
            <a:off x="-927000" y="-375120"/>
            <a:ext cx="3796200" cy="6389640"/>
            <a:chOff x="-927000" y="-375120"/>
            <a:chExt cx="3796200" cy="6389640"/>
          </a:xfrm>
        </p:grpSpPr>
        <p:sp>
          <p:nvSpPr>
            <p:cNvPr id="140" name=""/>
            <p:cNvSpPr/>
            <p:nvPr/>
          </p:nvSpPr>
          <p:spPr>
            <a:xfrm rot="5400000">
              <a:off x="459720" y="-221760"/>
              <a:ext cx="1073160" cy="766440"/>
            </a:xfrm>
            <a:custGeom>
              <a:avLst/>
              <a:gdLst>
                <a:gd name="textAreaLeft" fmla="*/ 278280 w 1073160"/>
                <a:gd name="textAreaRight" fmla="*/ 794880 w 1073160"/>
                <a:gd name="textAreaTop" fmla="*/ 258840 h 766440"/>
                <a:gd name="textAreaBottom" fmla="*/ 507600 h 766440"/>
                <a:gd name="GluePoint1X" fmla="*/ 10800 w 21600"/>
                <a:gd name="GluePoint1Y" fmla="*/ 0 h 21600"/>
                <a:gd name="GluePoint2X" fmla="*/ 0 w 21600"/>
                <a:gd name="GluePoint2Y" fmla="*/ 10800 h 21600"/>
                <a:gd name="GluePoint3X" fmla="*/ 10800 w 21600"/>
                <a:gd name="GluePoint3Y" fmla="*/ 21600 h 21600"/>
                <a:gd name="GluePoint4X" fmla="*/ 21600 w 21600"/>
                <a:gd name="GluePoint4Y" fmla="*/ 10800 h 21600"/>
              </a:gdLst>
              <a:ahLst/>
              <a:cxnLst>
                <a:cxn ang="0">
                  <a:pos x="GluePoint1X" y="GluePoint1Y"/>
                </a:cxn>
                <a:cxn ang="0">
                  <a:pos x="GluePoint2X" y="GluePoint2Y"/>
                </a:cxn>
                <a:cxn ang="0">
                  <a:pos x="GluePoint3X" y="GluePoint3Y"/>
                </a:cxn>
                <a:cxn ang="0">
                  <a:pos x="GluePoint4X" y="GluePoint4Y"/>
                </a:cxn>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Noto Sans"/>
              </a:endParaRPr>
            </a:p>
          </p:txBody>
        </p:sp>
        <p:sp>
          <p:nvSpPr>
            <p:cNvPr id="141" name=""/>
            <p:cNvSpPr/>
            <p:nvPr/>
          </p:nvSpPr>
          <p:spPr>
            <a:xfrm>
              <a:off x="1144440" y="-213120"/>
              <a:ext cx="1073160" cy="766440"/>
            </a:xfrm>
            <a:custGeom>
              <a:avLst/>
              <a:gdLst>
                <a:gd name="textAreaLeft" fmla="*/ 278280 w 1073160"/>
                <a:gd name="textAreaRight" fmla="*/ 794880 w 1073160"/>
                <a:gd name="textAreaTop" fmla="*/ 258840 h 766440"/>
                <a:gd name="textAreaBottom" fmla="*/ 507600 h 766440"/>
                <a:gd name="GluePoint1X" fmla="*/ 10800 w 21600"/>
                <a:gd name="GluePoint1Y" fmla="*/ 0 h 21600"/>
                <a:gd name="GluePoint2X" fmla="*/ 0 w 21600"/>
                <a:gd name="GluePoint2Y" fmla="*/ 10800 h 21600"/>
                <a:gd name="GluePoint3X" fmla="*/ 10800 w 21600"/>
                <a:gd name="GluePoint3Y" fmla="*/ 21600 h 21600"/>
                <a:gd name="GluePoint4X" fmla="*/ 21600 w 21600"/>
                <a:gd name="GluePoint4Y" fmla="*/ 10800 h 21600"/>
              </a:gdLst>
              <a:ahLst/>
              <a:cxnLst>
                <a:cxn ang="0">
                  <a:pos x="GluePoint1X" y="GluePoint1Y"/>
                </a:cxn>
                <a:cxn ang="0">
                  <a:pos x="GluePoint2X" y="GluePoint2Y"/>
                </a:cxn>
                <a:cxn ang="0">
                  <a:pos x="GluePoint3X" y="GluePoint3Y"/>
                </a:cxn>
                <a:cxn ang="0">
                  <a:pos x="GluePoint4X" y="GluePoint4Y"/>
                </a:cxn>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2"/>
              <a:srcRect/>
              <a:tile tx="0" ty="0" sx="74822" sy="74822" algn="ctr"/>
            </a:blipFill>
            <a:ln w="0">
              <a:solidFill>
                <a:srgbClr val="000000"/>
              </a:solidFill>
            </a:ln>
            <a:effectLst>
              <a:outerShdw dist="101823"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Noto Sans"/>
              </a:endParaRPr>
            </a:p>
          </p:txBody>
        </p:sp>
        <p:sp>
          <p:nvSpPr>
            <p:cNvPr id="142" name=""/>
            <p:cNvSpPr/>
            <p:nvPr/>
          </p:nvSpPr>
          <p:spPr>
            <a:xfrm rot="5400000">
              <a:off x="-231480" y="450360"/>
              <a:ext cx="1073160" cy="766440"/>
            </a:xfrm>
            <a:custGeom>
              <a:avLst/>
              <a:gdLst>
                <a:gd name="textAreaLeft" fmla="*/ 278280 w 1073160"/>
                <a:gd name="textAreaRight" fmla="*/ 794880 w 1073160"/>
                <a:gd name="textAreaTop" fmla="*/ 258840 h 766440"/>
                <a:gd name="textAreaBottom" fmla="*/ 507600 h 766440"/>
                <a:gd name="GluePoint1X" fmla="*/ 10800 w 21600"/>
                <a:gd name="GluePoint1Y" fmla="*/ 0 h 21600"/>
                <a:gd name="GluePoint2X" fmla="*/ 0 w 21600"/>
                <a:gd name="GluePoint2Y" fmla="*/ 10800 h 21600"/>
                <a:gd name="GluePoint3X" fmla="*/ 10800 w 21600"/>
                <a:gd name="GluePoint3Y" fmla="*/ 21600 h 21600"/>
                <a:gd name="GluePoint4X" fmla="*/ 21600 w 21600"/>
                <a:gd name="GluePoint4Y" fmla="*/ 10800 h 21600"/>
              </a:gdLst>
              <a:ahLst/>
              <a:cxnLst>
                <a:cxn ang="0">
                  <a:pos x="GluePoint1X" y="GluePoint1Y"/>
                </a:cxn>
                <a:cxn ang="0">
                  <a:pos x="GluePoint2X" y="GluePoint2Y"/>
                </a:cxn>
                <a:cxn ang="0">
                  <a:pos x="GluePoint3X" y="GluePoint3Y"/>
                </a:cxn>
                <a:cxn ang="0">
                  <a:pos x="GluePoint4X" y="GluePoint4Y"/>
                </a:cxn>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Noto Sans"/>
              </a:endParaRPr>
            </a:p>
          </p:txBody>
        </p:sp>
        <p:sp>
          <p:nvSpPr>
            <p:cNvPr id="143" name=""/>
            <p:cNvSpPr/>
            <p:nvPr/>
          </p:nvSpPr>
          <p:spPr>
            <a:xfrm>
              <a:off x="448200" y="456840"/>
              <a:ext cx="1073160" cy="766440"/>
            </a:xfrm>
            <a:custGeom>
              <a:avLst/>
              <a:gdLst>
                <a:gd name="textAreaLeft" fmla="*/ 278280 w 1073160"/>
                <a:gd name="textAreaRight" fmla="*/ 794880 w 1073160"/>
                <a:gd name="textAreaTop" fmla="*/ 258840 h 766440"/>
                <a:gd name="textAreaBottom" fmla="*/ 507600 h 766440"/>
                <a:gd name="GluePoint1X" fmla="*/ 10800 w 21600"/>
                <a:gd name="GluePoint1Y" fmla="*/ 0 h 21600"/>
                <a:gd name="GluePoint2X" fmla="*/ 0 w 21600"/>
                <a:gd name="GluePoint2Y" fmla="*/ 10800 h 21600"/>
                <a:gd name="GluePoint3X" fmla="*/ 10800 w 21600"/>
                <a:gd name="GluePoint3Y" fmla="*/ 21600 h 21600"/>
                <a:gd name="GluePoint4X" fmla="*/ 21600 w 21600"/>
                <a:gd name="GluePoint4Y" fmla="*/ 10800 h 21600"/>
              </a:gdLst>
              <a:ahLst/>
              <a:cxnLst>
                <a:cxn ang="0">
                  <a:pos x="GluePoint1X" y="GluePoint1Y"/>
                </a:cxn>
                <a:cxn ang="0">
                  <a:pos x="GluePoint2X" y="GluePoint2Y"/>
                </a:cxn>
                <a:cxn ang="0">
                  <a:pos x="GluePoint3X" y="GluePoint3Y"/>
                </a:cxn>
                <a:cxn ang="0">
                  <a:pos x="GluePoint4X" y="GluePoint4Y"/>
                </a:cxn>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Noto Sans"/>
              </a:endParaRPr>
            </a:p>
          </p:txBody>
        </p:sp>
        <p:sp>
          <p:nvSpPr>
            <p:cNvPr id="144" name=""/>
            <p:cNvSpPr/>
            <p:nvPr/>
          </p:nvSpPr>
          <p:spPr>
            <a:xfrm rot="5400000">
              <a:off x="438840" y="1140840"/>
              <a:ext cx="1073160" cy="766440"/>
            </a:xfrm>
            <a:custGeom>
              <a:avLst/>
              <a:gdLst>
                <a:gd name="textAreaLeft" fmla="*/ 278280 w 1073160"/>
                <a:gd name="textAreaRight" fmla="*/ 794880 w 1073160"/>
                <a:gd name="textAreaTop" fmla="*/ 258840 h 766440"/>
                <a:gd name="textAreaBottom" fmla="*/ 507600 h 766440"/>
                <a:gd name="GluePoint1X" fmla="*/ 10800 w 21600"/>
                <a:gd name="GluePoint1Y" fmla="*/ 0 h 21600"/>
                <a:gd name="GluePoint2X" fmla="*/ 0 w 21600"/>
                <a:gd name="GluePoint2Y" fmla="*/ 10800 h 21600"/>
                <a:gd name="GluePoint3X" fmla="*/ 10800 w 21600"/>
                <a:gd name="GluePoint3Y" fmla="*/ 21600 h 21600"/>
                <a:gd name="GluePoint4X" fmla="*/ 21600 w 21600"/>
                <a:gd name="GluePoint4Y" fmla="*/ 10800 h 21600"/>
              </a:gdLst>
              <a:ahLst/>
              <a:cxnLst>
                <a:cxn ang="0">
                  <a:pos x="GluePoint1X" y="GluePoint1Y"/>
                </a:cxn>
                <a:cxn ang="0">
                  <a:pos x="GluePoint2X" y="GluePoint2Y"/>
                </a:cxn>
                <a:cxn ang="0">
                  <a:pos x="GluePoint3X" y="GluePoint3Y"/>
                </a:cxn>
                <a:cxn ang="0">
                  <a:pos x="GluePoint4X" y="GluePoint4Y"/>
                </a:cxn>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3"/>
              <a:srcRect/>
              <a:tile tx="0" ty="0" sx="74822" sy="74822" algn="ctr"/>
            </a:blip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Noto Sans"/>
              </a:endParaRPr>
            </a:p>
          </p:txBody>
        </p:sp>
        <p:sp>
          <p:nvSpPr>
            <p:cNvPr id="145" name=""/>
            <p:cNvSpPr/>
            <p:nvPr/>
          </p:nvSpPr>
          <p:spPr>
            <a:xfrm>
              <a:off x="1124280" y="1149480"/>
              <a:ext cx="1073160" cy="766440"/>
            </a:xfrm>
            <a:custGeom>
              <a:avLst/>
              <a:gdLst>
                <a:gd name="textAreaLeft" fmla="*/ 278280 w 1073160"/>
                <a:gd name="textAreaRight" fmla="*/ 794880 w 1073160"/>
                <a:gd name="textAreaTop" fmla="*/ 258840 h 766440"/>
                <a:gd name="textAreaBottom" fmla="*/ 507600 h 766440"/>
                <a:gd name="GluePoint1X" fmla="*/ 10800 w 21600"/>
                <a:gd name="GluePoint1Y" fmla="*/ 0 h 21600"/>
                <a:gd name="GluePoint2X" fmla="*/ 0 w 21600"/>
                <a:gd name="GluePoint2Y" fmla="*/ 10800 h 21600"/>
                <a:gd name="GluePoint3X" fmla="*/ 10800 w 21600"/>
                <a:gd name="GluePoint3Y" fmla="*/ 21600 h 21600"/>
                <a:gd name="GluePoint4X" fmla="*/ 21600 w 21600"/>
                <a:gd name="GluePoint4Y" fmla="*/ 10800 h 21600"/>
              </a:gdLst>
              <a:ahLst/>
              <a:cxnLst>
                <a:cxn ang="0">
                  <a:pos x="GluePoint1X" y="GluePoint1Y"/>
                </a:cxn>
                <a:cxn ang="0">
                  <a:pos x="GluePoint2X" y="GluePoint2Y"/>
                </a:cxn>
                <a:cxn ang="0">
                  <a:pos x="GluePoint3X" y="GluePoint3Y"/>
                </a:cxn>
                <a:cxn ang="0">
                  <a:pos x="GluePoint4X" y="GluePoint4Y"/>
                </a:cxn>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Noto Sans"/>
              </a:endParaRPr>
            </a:p>
          </p:txBody>
        </p:sp>
        <p:sp>
          <p:nvSpPr>
            <p:cNvPr id="146" name=""/>
            <p:cNvSpPr/>
            <p:nvPr/>
          </p:nvSpPr>
          <p:spPr>
            <a:xfrm>
              <a:off x="-927000" y="1809360"/>
              <a:ext cx="1073160" cy="766440"/>
            </a:xfrm>
            <a:custGeom>
              <a:avLst/>
              <a:gdLst>
                <a:gd name="textAreaLeft" fmla="*/ 278280 w 1073160"/>
                <a:gd name="textAreaRight" fmla="*/ 794880 w 1073160"/>
                <a:gd name="textAreaTop" fmla="*/ 258840 h 766440"/>
                <a:gd name="textAreaBottom" fmla="*/ 507600 h 766440"/>
                <a:gd name="GluePoint1X" fmla="*/ 10800 w 21600"/>
                <a:gd name="GluePoint1Y" fmla="*/ 0 h 21600"/>
                <a:gd name="GluePoint2X" fmla="*/ 0 w 21600"/>
                <a:gd name="GluePoint2Y" fmla="*/ 10800 h 21600"/>
                <a:gd name="GluePoint3X" fmla="*/ 10800 w 21600"/>
                <a:gd name="GluePoint3Y" fmla="*/ 21600 h 21600"/>
                <a:gd name="GluePoint4X" fmla="*/ 21600 w 21600"/>
                <a:gd name="GluePoint4Y" fmla="*/ 10800 h 21600"/>
              </a:gdLst>
              <a:ahLst/>
              <a:cxnLst>
                <a:cxn ang="0">
                  <a:pos x="GluePoint1X" y="GluePoint1Y"/>
                </a:cxn>
                <a:cxn ang="0">
                  <a:pos x="GluePoint2X" y="GluePoint2Y"/>
                </a:cxn>
                <a:cxn ang="0">
                  <a:pos x="GluePoint3X" y="GluePoint3Y"/>
                </a:cxn>
                <a:cxn ang="0">
                  <a:pos x="GluePoint4X" y="GluePoint4Y"/>
                </a:cxn>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4"/>
              <a:srcRect/>
              <a:tile tx="0" ty="0" sx="74822" sy="74822" algn="ctr"/>
            </a:blipFill>
            <a:ln w="0">
              <a:solidFill>
                <a:srgbClr val="000000"/>
              </a:solidFill>
            </a:ln>
            <a:effectLst>
              <a:outerShdw dist="101823"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Noto Sans"/>
              </a:endParaRPr>
            </a:p>
          </p:txBody>
        </p:sp>
        <p:sp>
          <p:nvSpPr>
            <p:cNvPr id="147" name=""/>
            <p:cNvSpPr/>
            <p:nvPr/>
          </p:nvSpPr>
          <p:spPr>
            <a:xfrm rot="5400000">
              <a:off x="-245520" y="1815120"/>
              <a:ext cx="1073160" cy="766440"/>
            </a:xfrm>
            <a:custGeom>
              <a:avLst/>
              <a:gdLst>
                <a:gd name="textAreaLeft" fmla="*/ 278280 w 1073160"/>
                <a:gd name="textAreaRight" fmla="*/ 794880 w 1073160"/>
                <a:gd name="textAreaTop" fmla="*/ 258840 h 766440"/>
                <a:gd name="textAreaBottom" fmla="*/ 507600 h 766440"/>
                <a:gd name="GluePoint1X" fmla="*/ 10800 w 21600"/>
                <a:gd name="GluePoint1Y" fmla="*/ 0 h 21600"/>
                <a:gd name="GluePoint2X" fmla="*/ 0 w 21600"/>
                <a:gd name="GluePoint2Y" fmla="*/ 10800 h 21600"/>
                <a:gd name="GluePoint3X" fmla="*/ 10800 w 21600"/>
                <a:gd name="GluePoint3Y" fmla="*/ 21600 h 21600"/>
                <a:gd name="GluePoint4X" fmla="*/ 21600 w 21600"/>
                <a:gd name="GluePoint4Y" fmla="*/ 10800 h 21600"/>
              </a:gdLst>
              <a:ahLst/>
              <a:cxnLst>
                <a:cxn ang="0">
                  <a:pos x="GluePoint1X" y="GluePoint1Y"/>
                </a:cxn>
                <a:cxn ang="0">
                  <a:pos x="GluePoint2X" y="GluePoint2Y"/>
                </a:cxn>
                <a:cxn ang="0">
                  <a:pos x="GluePoint3X" y="GluePoint3Y"/>
                </a:cxn>
                <a:cxn ang="0">
                  <a:pos x="GluePoint4X" y="GluePoint4Y"/>
                </a:cxn>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212529"/>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Noto Sans"/>
              </a:endParaRPr>
            </a:p>
          </p:txBody>
        </p:sp>
        <p:sp>
          <p:nvSpPr>
            <p:cNvPr id="148" name=""/>
            <p:cNvSpPr/>
            <p:nvPr/>
          </p:nvSpPr>
          <p:spPr>
            <a:xfrm>
              <a:off x="430560" y="1824480"/>
              <a:ext cx="1073160" cy="766440"/>
            </a:xfrm>
            <a:custGeom>
              <a:avLst/>
              <a:gdLst>
                <a:gd name="textAreaLeft" fmla="*/ 278280 w 1073160"/>
                <a:gd name="textAreaRight" fmla="*/ 794880 w 1073160"/>
                <a:gd name="textAreaTop" fmla="*/ 258840 h 766440"/>
                <a:gd name="textAreaBottom" fmla="*/ 507600 h 766440"/>
                <a:gd name="GluePoint1X" fmla="*/ 10800 w 21600"/>
                <a:gd name="GluePoint1Y" fmla="*/ 0 h 21600"/>
                <a:gd name="GluePoint2X" fmla="*/ 0 w 21600"/>
                <a:gd name="GluePoint2Y" fmla="*/ 10800 h 21600"/>
                <a:gd name="GluePoint3X" fmla="*/ 10800 w 21600"/>
                <a:gd name="GluePoint3Y" fmla="*/ 21600 h 21600"/>
                <a:gd name="GluePoint4X" fmla="*/ 21600 w 21600"/>
                <a:gd name="GluePoint4Y" fmla="*/ 10800 h 21600"/>
              </a:gdLst>
              <a:ahLst/>
              <a:cxnLst>
                <a:cxn ang="0">
                  <a:pos x="GluePoint1X" y="GluePoint1Y"/>
                </a:cxn>
                <a:cxn ang="0">
                  <a:pos x="GluePoint2X" y="GluePoint2Y"/>
                </a:cxn>
                <a:cxn ang="0">
                  <a:pos x="GluePoint3X" y="GluePoint3Y"/>
                </a:cxn>
                <a:cxn ang="0">
                  <a:pos x="GluePoint4X" y="GluePoint4Y"/>
                </a:cxn>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Noto Sans"/>
              </a:endParaRPr>
            </a:p>
          </p:txBody>
        </p:sp>
        <p:sp>
          <p:nvSpPr>
            <p:cNvPr id="149" name=""/>
            <p:cNvSpPr/>
            <p:nvPr/>
          </p:nvSpPr>
          <p:spPr>
            <a:xfrm rot="5400000">
              <a:off x="1113480" y="1833480"/>
              <a:ext cx="1073160" cy="766440"/>
            </a:xfrm>
            <a:custGeom>
              <a:avLst/>
              <a:gdLst>
                <a:gd name="textAreaLeft" fmla="*/ 278280 w 1073160"/>
                <a:gd name="textAreaRight" fmla="*/ 794880 w 1073160"/>
                <a:gd name="textAreaTop" fmla="*/ 258840 h 766440"/>
                <a:gd name="textAreaBottom" fmla="*/ 507600 h 766440"/>
                <a:gd name="GluePoint1X" fmla="*/ 10800 w 21600"/>
                <a:gd name="GluePoint1Y" fmla="*/ 0 h 21600"/>
                <a:gd name="GluePoint2X" fmla="*/ 0 w 21600"/>
                <a:gd name="GluePoint2Y" fmla="*/ 10800 h 21600"/>
                <a:gd name="GluePoint3X" fmla="*/ 10800 w 21600"/>
                <a:gd name="GluePoint3Y" fmla="*/ 21600 h 21600"/>
                <a:gd name="GluePoint4X" fmla="*/ 21600 w 21600"/>
                <a:gd name="GluePoint4Y" fmla="*/ 10800 h 21600"/>
              </a:gdLst>
              <a:ahLst/>
              <a:cxnLst>
                <a:cxn ang="0">
                  <a:pos x="GluePoint1X" y="GluePoint1Y"/>
                </a:cxn>
                <a:cxn ang="0">
                  <a:pos x="GluePoint2X" y="GluePoint2Y"/>
                </a:cxn>
                <a:cxn ang="0">
                  <a:pos x="GluePoint3X" y="GluePoint3Y"/>
                </a:cxn>
                <a:cxn ang="0">
                  <a:pos x="GluePoint4X" y="GluePoint4Y"/>
                </a:cxn>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Noto Sans"/>
              </a:endParaRPr>
            </a:p>
          </p:txBody>
        </p:sp>
        <p:sp>
          <p:nvSpPr>
            <p:cNvPr id="150" name=""/>
            <p:cNvSpPr/>
            <p:nvPr/>
          </p:nvSpPr>
          <p:spPr>
            <a:xfrm>
              <a:off x="1796040" y="1839600"/>
              <a:ext cx="1073160" cy="766440"/>
            </a:xfrm>
            <a:custGeom>
              <a:avLst/>
              <a:gdLst>
                <a:gd name="textAreaLeft" fmla="*/ 278280 w 1073160"/>
                <a:gd name="textAreaRight" fmla="*/ 794880 w 1073160"/>
                <a:gd name="textAreaTop" fmla="*/ 258840 h 766440"/>
                <a:gd name="textAreaBottom" fmla="*/ 507600 h 766440"/>
                <a:gd name="GluePoint1X" fmla="*/ 10800 w 21600"/>
                <a:gd name="GluePoint1Y" fmla="*/ 0 h 21600"/>
                <a:gd name="GluePoint2X" fmla="*/ 0 w 21600"/>
                <a:gd name="GluePoint2Y" fmla="*/ 10800 h 21600"/>
                <a:gd name="GluePoint3X" fmla="*/ 10800 w 21600"/>
                <a:gd name="GluePoint3Y" fmla="*/ 21600 h 21600"/>
                <a:gd name="GluePoint4X" fmla="*/ 21600 w 21600"/>
                <a:gd name="GluePoint4Y" fmla="*/ 10800 h 21600"/>
              </a:gdLst>
              <a:ahLst/>
              <a:cxnLst>
                <a:cxn ang="0">
                  <a:pos x="GluePoint1X" y="GluePoint1Y"/>
                </a:cxn>
                <a:cxn ang="0">
                  <a:pos x="GluePoint2X" y="GluePoint2Y"/>
                </a:cxn>
                <a:cxn ang="0">
                  <a:pos x="GluePoint3X" y="GluePoint3Y"/>
                </a:cxn>
                <a:cxn ang="0">
                  <a:pos x="GluePoint4X" y="GluePoint4Y"/>
                </a:cxn>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Noto Sans"/>
              </a:endParaRPr>
            </a:p>
          </p:txBody>
        </p:sp>
        <p:sp>
          <p:nvSpPr>
            <p:cNvPr id="151" name=""/>
            <p:cNvSpPr/>
            <p:nvPr/>
          </p:nvSpPr>
          <p:spPr>
            <a:xfrm>
              <a:off x="-253440" y="2498400"/>
              <a:ext cx="1073160" cy="766440"/>
            </a:xfrm>
            <a:custGeom>
              <a:avLst/>
              <a:gdLst>
                <a:gd name="textAreaLeft" fmla="*/ 278280 w 1073160"/>
                <a:gd name="textAreaRight" fmla="*/ 794880 w 1073160"/>
                <a:gd name="textAreaTop" fmla="*/ 258840 h 766440"/>
                <a:gd name="textAreaBottom" fmla="*/ 507600 h 766440"/>
                <a:gd name="GluePoint1X" fmla="*/ 10800 w 21600"/>
                <a:gd name="GluePoint1Y" fmla="*/ 0 h 21600"/>
                <a:gd name="GluePoint2X" fmla="*/ 0 w 21600"/>
                <a:gd name="GluePoint2Y" fmla="*/ 10800 h 21600"/>
                <a:gd name="GluePoint3X" fmla="*/ 10800 w 21600"/>
                <a:gd name="GluePoint3Y" fmla="*/ 21600 h 21600"/>
                <a:gd name="GluePoint4X" fmla="*/ 21600 w 21600"/>
                <a:gd name="GluePoint4Y" fmla="*/ 10800 h 21600"/>
              </a:gdLst>
              <a:ahLst/>
              <a:cxnLst>
                <a:cxn ang="0">
                  <a:pos x="GluePoint1X" y="GluePoint1Y"/>
                </a:cxn>
                <a:cxn ang="0">
                  <a:pos x="GluePoint2X" y="GluePoint2Y"/>
                </a:cxn>
                <a:cxn ang="0">
                  <a:pos x="GluePoint3X" y="GluePoint3Y"/>
                </a:cxn>
                <a:cxn ang="0">
                  <a:pos x="GluePoint4X" y="GluePoint4Y"/>
                </a:cxn>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Noto Sans"/>
              </a:endParaRPr>
            </a:p>
          </p:txBody>
        </p:sp>
        <p:sp>
          <p:nvSpPr>
            <p:cNvPr id="152" name=""/>
            <p:cNvSpPr/>
            <p:nvPr/>
          </p:nvSpPr>
          <p:spPr>
            <a:xfrm rot="5400000">
              <a:off x="421920" y="2508120"/>
              <a:ext cx="1073160" cy="766440"/>
            </a:xfrm>
            <a:custGeom>
              <a:avLst/>
              <a:gdLst>
                <a:gd name="textAreaLeft" fmla="*/ 278280 w 1073160"/>
                <a:gd name="textAreaRight" fmla="*/ 794880 w 1073160"/>
                <a:gd name="textAreaTop" fmla="*/ 258840 h 766440"/>
                <a:gd name="textAreaBottom" fmla="*/ 507600 h 766440"/>
                <a:gd name="GluePoint1X" fmla="*/ 10800 w 21600"/>
                <a:gd name="GluePoint1Y" fmla="*/ 0 h 21600"/>
                <a:gd name="GluePoint2X" fmla="*/ 0 w 21600"/>
                <a:gd name="GluePoint2Y" fmla="*/ 10800 h 21600"/>
                <a:gd name="GluePoint3X" fmla="*/ 10800 w 21600"/>
                <a:gd name="GluePoint3Y" fmla="*/ 21600 h 21600"/>
                <a:gd name="GluePoint4X" fmla="*/ 21600 w 21600"/>
                <a:gd name="GluePoint4Y" fmla="*/ 10800 h 21600"/>
              </a:gdLst>
              <a:ahLst/>
              <a:cxnLst>
                <a:cxn ang="0">
                  <a:pos x="GluePoint1X" y="GluePoint1Y"/>
                </a:cxn>
                <a:cxn ang="0">
                  <a:pos x="GluePoint2X" y="GluePoint2Y"/>
                </a:cxn>
                <a:cxn ang="0">
                  <a:pos x="GluePoint3X" y="GluePoint3Y"/>
                </a:cxn>
                <a:cxn ang="0">
                  <a:pos x="GluePoint4X" y="GluePoint4Y"/>
                </a:cxn>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Noto Sans"/>
              </a:endParaRPr>
            </a:p>
          </p:txBody>
        </p:sp>
        <p:sp>
          <p:nvSpPr>
            <p:cNvPr id="153" name=""/>
            <p:cNvSpPr/>
            <p:nvPr/>
          </p:nvSpPr>
          <p:spPr>
            <a:xfrm rot="5400000">
              <a:off x="-262800" y="3180240"/>
              <a:ext cx="1073160" cy="766440"/>
            </a:xfrm>
            <a:custGeom>
              <a:avLst/>
              <a:gdLst>
                <a:gd name="textAreaLeft" fmla="*/ 278280 w 1073160"/>
                <a:gd name="textAreaRight" fmla="*/ 794880 w 1073160"/>
                <a:gd name="textAreaTop" fmla="*/ 258840 h 766440"/>
                <a:gd name="textAreaBottom" fmla="*/ 507600 h 766440"/>
                <a:gd name="GluePoint1X" fmla="*/ 10800 w 21600"/>
                <a:gd name="GluePoint1Y" fmla="*/ 0 h 21600"/>
                <a:gd name="GluePoint2X" fmla="*/ 0 w 21600"/>
                <a:gd name="GluePoint2Y" fmla="*/ 10800 h 21600"/>
                <a:gd name="GluePoint3X" fmla="*/ 10800 w 21600"/>
                <a:gd name="GluePoint3Y" fmla="*/ 21600 h 21600"/>
                <a:gd name="GluePoint4X" fmla="*/ 21600 w 21600"/>
                <a:gd name="GluePoint4Y" fmla="*/ 10800 h 21600"/>
              </a:gdLst>
              <a:ahLst/>
              <a:cxnLst>
                <a:cxn ang="0">
                  <a:pos x="GluePoint1X" y="GluePoint1Y"/>
                </a:cxn>
                <a:cxn ang="0">
                  <a:pos x="GluePoint2X" y="GluePoint2Y"/>
                </a:cxn>
                <a:cxn ang="0">
                  <a:pos x="GluePoint3X" y="GluePoint3Y"/>
                </a:cxn>
                <a:cxn ang="0">
                  <a:pos x="GluePoint4X" y="GluePoint4Y"/>
                </a:cxn>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dee2e6"/>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Noto Sans"/>
              </a:endParaRPr>
            </a:p>
          </p:txBody>
        </p:sp>
        <p:sp>
          <p:nvSpPr>
            <p:cNvPr id="154" name=""/>
            <p:cNvSpPr/>
            <p:nvPr/>
          </p:nvSpPr>
          <p:spPr>
            <a:xfrm>
              <a:off x="-271440" y="3862440"/>
              <a:ext cx="1073160" cy="766440"/>
            </a:xfrm>
            <a:custGeom>
              <a:avLst/>
              <a:gdLst>
                <a:gd name="textAreaLeft" fmla="*/ 278280 w 1073160"/>
                <a:gd name="textAreaRight" fmla="*/ 794880 w 1073160"/>
                <a:gd name="textAreaTop" fmla="*/ 258840 h 766440"/>
                <a:gd name="textAreaBottom" fmla="*/ 507600 h 766440"/>
                <a:gd name="GluePoint1X" fmla="*/ 10800 w 21600"/>
                <a:gd name="GluePoint1Y" fmla="*/ 0 h 21600"/>
                <a:gd name="GluePoint2X" fmla="*/ 0 w 21600"/>
                <a:gd name="GluePoint2Y" fmla="*/ 10800 h 21600"/>
                <a:gd name="GluePoint3X" fmla="*/ 10800 w 21600"/>
                <a:gd name="GluePoint3Y" fmla="*/ 21600 h 21600"/>
                <a:gd name="GluePoint4X" fmla="*/ 21600 w 21600"/>
                <a:gd name="GluePoint4Y" fmla="*/ 10800 h 21600"/>
              </a:gdLst>
              <a:ahLst/>
              <a:cxnLst>
                <a:cxn ang="0">
                  <a:pos x="GluePoint1X" y="GluePoint1Y"/>
                </a:cxn>
                <a:cxn ang="0">
                  <a:pos x="GluePoint2X" y="GluePoint2Y"/>
                </a:cxn>
                <a:cxn ang="0">
                  <a:pos x="GluePoint3X" y="GluePoint3Y"/>
                </a:cxn>
                <a:cxn ang="0">
                  <a:pos x="GluePoint4X" y="GluePoint4Y"/>
                </a:cxn>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blipFill rotWithShape="0">
              <a:blip r:embed="rId5"/>
              <a:srcRect/>
              <a:tile tx="0" ty="0" sx="74822" sy="74822" algn="ctr"/>
            </a:blipFill>
            <a:ln w="0">
              <a:solidFill>
                <a:srgbClr val="000000"/>
              </a:solidFill>
            </a:ln>
            <a:effectLst>
              <a:outerShdw dist="101823"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Noto Sans"/>
              </a:endParaRPr>
            </a:p>
          </p:txBody>
        </p:sp>
        <p:sp>
          <p:nvSpPr>
            <p:cNvPr id="155" name=""/>
            <p:cNvSpPr/>
            <p:nvPr/>
          </p:nvSpPr>
          <p:spPr>
            <a:xfrm rot="5400000">
              <a:off x="409320" y="3872160"/>
              <a:ext cx="1073160" cy="766440"/>
            </a:xfrm>
            <a:custGeom>
              <a:avLst/>
              <a:gdLst>
                <a:gd name="textAreaLeft" fmla="*/ 278280 w 1073160"/>
                <a:gd name="textAreaRight" fmla="*/ 794880 w 1073160"/>
                <a:gd name="textAreaTop" fmla="*/ 258840 h 766440"/>
                <a:gd name="textAreaBottom" fmla="*/ 507600 h 766440"/>
                <a:gd name="GluePoint1X" fmla="*/ 10800 w 21600"/>
                <a:gd name="GluePoint1Y" fmla="*/ 0 h 21600"/>
                <a:gd name="GluePoint2X" fmla="*/ 0 w 21600"/>
                <a:gd name="GluePoint2Y" fmla="*/ 10800 h 21600"/>
                <a:gd name="GluePoint3X" fmla="*/ 10800 w 21600"/>
                <a:gd name="GluePoint3Y" fmla="*/ 21600 h 21600"/>
                <a:gd name="GluePoint4X" fmla="*/ 21600 w 21600"/>
                <a:gd name="GluePoint4Y" fmla="*/ 10800 h 21600"/>
              </a:gdLst>
              <a:ahLst/>
              <a:cxnLst>
                <a:cxn ang="0">
                  <a:pos x="GluePoint1X" y="GluePoint1Y"/>
                </a:cxn>
                <a:cxn ang="0">
                  <a:pos x="GluePoint2X" y="GluePoint2Y"/>
                </a:cxn>
                <a:cxn ang="0">
                  <a:pos x="GluePoint3X" y="GluePoint3Y"/>
                </a:cxn>
                <a:cxn ang="0">
                  <a:pos x="GluePoint4X" y="GluePoint4Y"/>
                </a:cxn>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e9ecef"/>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Noto Sans"/>
              </a:endParaRPr>
            </a:p>
          </p:txBody>
        </p:sp>
        <p:sp>
          <p:nvSpPr>
            <p:cNvPr id="156" name=""/>
            <p:cNvSpPr/>
            <p:nvPr/>
          </p:nvSpPr>
          <p:spPr>
            <a:xfrm rot="5400000">
              <a:off x="-283320" y="4545000"/>
              <a:ext cx="1073160" cy="766440"/>
            </a:xfrm>
            <a:custGeom>
              <a:avLst/>
              <a:gdLst>
                <a:gd name="textAreaLeft" fmla="*/ 278280 w 1073160"/>
                <a:gd name="textAreaRight" fmla="*/ 794880 w 1073160"/>
                <a:gd name="textAreaTop" fmla="*/ 258840 h 766440"/>
                <a:gd name="textAreaBottom" fmla="*/ 507600 h 766440"/>
                <a:gd name="GluePoint1X" fmla="*/ 10800 w 21600"/>
                <a:gd name="GluePoint1Y" fmla="*/ 0 h 21600"/>
                <a:gd name="GluePoint2X" fmla="*/ 0 w 21600"/>
                <a:gd name="GluePoint2Y" fmla="*/ 10800 h 21600"/>
                <a:gd name="GluePoint3X" fmla="*/ 10800 w 21600"/>
                <a:gd name="GluePoint3Y" fmla="*/ 21600 h 21600"/>
                <a:gd name="GluePoint4X" fmla="*/ 21600 w 21600"/>
                <a:gd name="GluePoint4Y" fmla="*/ 10800 h 21600"/>
              </a:gdLst>
              <a:ahLst/>
              <a:cxnLst>
                <a:cxn ang="0">
                  <a:pos x="GluePoint1X" y="GluePoint1Y"/>
                </a:cxn>
                <a:cxn ang="0">
                  <a:pos x="GluePoint2X" y="GluePoint2Y"/>
                </a:cxn>
                <a:cxn ang="0">
                  <a:pos x="GluePoint3X" y="GluePoint3Y"/>
                </a:cxn>
                <a:cxn ang="0">
                  <a:pos x="GluePoint4X" y="GluePoint4Y"/>
                </a:cxn>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343a40"/>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Noto Sans"/>
              </a:endParaRPr>
            </a:p>
          </p:txBody>
        </p:sp>
        <p:sp>
          <p:nvSpPr>
            <p:cNvPr id="157" name=""/>
            <p:cNvSpPr/>
            <p:nvPr/>
          </p:nvSpPr>
          <p:spPr>
            <a:xfrm>
              <a:off x="399600" y="4554360"/>
              <a:ext cx="1073160" cy="766440"/>
            </a:xfrm>
            <a:custGeom>
              <a:avLst/>
              <a:gdLst>
                <a:gd name="textAreaLeft" fmla="*/ 278280 w 1073160"/>
                <a:gd name="textAreaRight" fmla="*/ 794880 w 1073160"/>
                <a:gd name="textAreaTop" fmla="*/ 258840 h 766440"/>
                <a:gd name="textAreaBottom" fmla="*/ 507600 h 766440"/>
                <a:gd name="GluePoint1X" fmla="*/ 10800 w 21600"/>
                <a:gd name="GluePoint1Y" fmla="*/ 0 h 21600"/>
                <a:gd name="GluePoint2X" fmla="*/ 0 w 21600"/>
                <a:gd name="GluePoint2Y" fmla="*/ 10800 h 21600"/>
                <a:gd name="GluePoint3X" fmla="*/ 10800 w 21600"/>
                <a:gd name="GluePoint3Y" fmla="*/ 21600 h 21600"/>
                <a:gd name="GluePoint4X" fmla="*/ 21600 w 21600"/>
                <a:gd name="GluePoint4Y" fmla="*/ 10800 h 21600"/>
              </a:gdLst>
              <a:ahLst/>
              <a:cxnLst>
                <a:cxn ang="0">
                  <a:pos x="GluePoint1X" y="GluePoint1Y"/>
                </a:cxn>
                <a:cxn ang="0">
                  <a:pos x="GluePoint2X" y="GluePoint2Y"/>
                </a:cxn>
                <a:cxn ang="0">
                  <a:pos x="GluePoint3X" y="GluePoint3Y"/>
                </a:cxn>
                <a:cxn ang="0">
                  <a:pos x="GluePoint4X" y="GluePoint4Y"/>
                </a:cxn>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6c757d"/>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trike="noStrike" u="none">
                <a:solidFill>
                  <a:srgbClr val="ffffff"/>
                </a:solidFill>
                <a:effectLst/>
                <a:uFillTx/>
                <a:latin typeface="Noto Sans"/>
              </a:endParaRPr>
            </a:p>
          </p:txBody>
        </p:sp>
        <p:sp>
          <p:nvSpPr>
            <p:cNvPr id="158" name=""/>
            <p:cNvSpPr/>
            <p:nvPr/>
          </p:nvSpPr>
          <p:spPr>
            <a:xfrm>
              <a:off x="-291240" y="5228280"/>
              <a:ext cx="1073160" cy="766440"/>
            </a:xfrm>
            <a:custGeom>
              <a:avLst/>
              <a:gdLst>
                <a:gd name="textAreaLeft" fmla="*/ 278280 w 1073160"/>
                <a:gd name="textAreaRight" fmla="*/ 794880 w 1073160"/>
                <a:gd name="textAreaTop" fmla="*/ 258840 h 766440"/>
                <a:gd name="textAreaBottom" fmla="*/ 507600 h 766440"/>
                <a:gd name="GluePoint1X" fmla="*/ 10800 w 21600"/>
                <a:gd name="GluePoint1Y" fmla="*/ 0 h 21600"/>
                <a:gd name="GluePoint2X" fmla="*/ 0 w 21600"/>
                <a:gd name="GluePoint2Y" fmla="*/ 10800 h 21600"/>
                <a:gd name="GluePoint3X" fmla="*/ 10800 w 21600"/>
                <a:gd name="GluePoint3Y" fmla="*/ 21600 h 21600"/>
                <a:gd name="GluePoint4X" fmla="*/ 21600 w 21600"/>
                <a:gd name="GluePoint4Y" fmla="*/ 10800 h 21600"/>
              </a:gdLst>
              <a:ahLst/>
              <a:cxnLst>
                <a:cxn ang="0">
                  <a:pos x="GluePoint1X" y="GluePoint1Y"/>
                </a:cxn>
                <a:cxn ang="0">
                  <a:pos x="GluePoint2X" y="GluePoint2Y"/>
                </a:cxn>
                <a:cxn ang="0">
                  <a:pos x="GluePoint3X" y="GluePoint3Y"/>
                </a:cxn>
                <a:cxn ang="0">
                  <a:pos x="GluePoint4X" y="GluePoint4Y"/>
                </a:cxn>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f8f9fa"/>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Noto Sans"/>
              </a:endParaRPr>
            </a:p>
          </p:txBody>
        </p:sp>
        <p:sp>
          <p:nvSpPr>
            <p:cNvPr id="159" name=""/>
            <p:cNvSpPr/>
            <p:nvPr/>
          </p:nvSpPr>
          <p:spPr>
            <a:xfrm>
              <a:off x="1070640" y="5248080"/>
              <a:ext cx="1073160" cy="766440"/>
            </a:xfrm>
            <a:custGeom>
              <a:avLst/>
              <a:gdLst>
                <a:gd name="textAreaLeft" fmla="*/ 278280 w 1073160"/>
                <a:gd name="textAreaRight" fmla="*/ 794880 w 1073160"/>
                <a:gd name="textAreaTop" fmla="*/ 258840 h 766440"/>
                <a:gd name="textAreaBottom" fmla="*/ 507600 h 766440"/>
                <a:gd name="GluePoint1X" fmla="*/ 10800 w 21600"/>
                <a:gd name="GluePoint1Y" fmla="*/ 0 h 21600"/>
                <a:gd name="GluePoint2X" fmla="*/ 0 w 21600"/>
                <a:gd name="GluePoint2Y" fmla="*/ 10800 h 21600"/>
                <a:gd name="GluePoint3X" fmla="*/ 10800 w 21600"/>
                <a:gd name="GluePoint3Y" fmla="*/ 21600 h 21600"/>
                <a:gd name="GluePoint4X" fmla="*/ 21600 w 21600"/>
                <a:gd name="GluePoint4Y" fmla="*/ 10800 h 21600"/>
              </a:gdLst>
              <a:ahLst/>
              <a:cxnLst>
                <a:cxn ang="0">
                  <a:pos x="GluePoint1X" y="GluePoint1Y"/>
                </a:cxn>
                <a:cxn ang="0">
                  <a:pos x="GluePoint2X" y="GluePoint2Y"/>
                </a:cxn>
                <a:cxn ang="0">
                  <a:pos x="GluePoint3X" y="GluePoint3Y"/>
                </a:cxn>
                <a:cxn ang="0">
                  <a:pos x="GluePoint4X" y="GluePoint4Y"/>
                </a:cxn>
              </a:cxnLst>
              <a:rect l="textAreaLeft" t="textAreaTop" r="textAreaRight" b="textAreaBottom"/>
              <a:pathLst>
                <a:path w="21600" h="21600">
                  <a:moveTo>
                    <a:pt x="3822" y="20239"/>
                  </a:moveTo>
                  <a:cubicBezTo>
                    <a:pt x="5451" y="20418"/>
                    <a:pt x="7281" y="21646"/>
                    <a:pt x="8714" y="20776"/>
                  </a:cubicBezTo>
                  <a:cubicBezTo>
                    <a:pt x="8865" y="20686"/>
                    <a:pt x="8964" y="20455"/>
                    <a:pt x="9019" y="20239"/>
                  </a:cubicBezTo>
                  <a:cubicBezTo>
                    <a:pt x="9071" y="20036"/>
                    <a:pt x="9053" y="19804"/>
                    <a:pt x="9019" y="19597"/>
                  </a:cubicBezTo>
                  <a:cubicBezTo>
                    <a:pt x="8966" y="19288"/>
                    <a:pt x="8781" y="19048"/>
                    <a:pt x="8714" y="18743"/>
                  </a:cubicBezTo>
                  <a:cubicBezTo>
                    <a:pt x="8601" y="18227"/>
                    <a:pt x="8526" y="17674"/>
                    <a:pt x="8560" y="17138"/>
                  </a:cubicBezTo>
                  <a:cubicBezTo>
                    <a:pt x="8584" y="16800"/>
                    <a:pt x="8662" y="16459"/>
                    <a:pt x="8790" y="16170"/>
                  </a:cubicBezTo>
                  <a:cubicBezTo>
                    <a:pt x="8923" y="15870"/>
                    <a:pt x="9117" y="15626"/>
                    <a:pt x="9326" y="15422"/>
                  </a:cubicBezTo>
                  <a:cubicBezTo>
                    <a:pt x="9578" y="15179"/>
                    <a:pt x="9865" y="14979"/>
                    <a:pt x="10164" y="14886"/>
                  </a:cubicBezTo>
                  <a:cubicBezTo>
                    <a:pt x="10338" y="14833"/>
                    <a:pt x="10527" y="14833"/>
                    <a:pt x="10701" y="14886"/>
                  </a:cubicBezTo>
                  <a:cubicBezTo>
                    <a:pt x="11112" y="15016"/>
                    <a:pt x="11507" y="15284"/>
                    <a:pt x="11846" y="15638"/>
                  </a:cubicBezTo>
                  <a:cubicBezTo>
                    <a:pt x="12122" y="15922"/>
                    <a:pt x="12397" y="16268"/>
                    <a:pt x="12534" y="16707"/>
                  </a:cubicBezTo>
                  <a:cubicBezTo>
                    <a:pt x="12687" y="17203"/>
                    <a:pt x="12716" y="17792"/>
                    <a:pt x="12641" y="18321"/>
                  </a:cubicBezTo>
                  <a:cubicBezTo>
                    <a:pt x="12586" y="18707"/>
                    <a:pt x="12368" y="19012"/>
                    <a:pt x="12246" y="19365"/>
                  </a:cubicBezTo>
                  <a:cubicBezTo>
                    <a:pt x="12151" y="19646"/>
                    <a:pt x="12009" y="19914"/>
                    <a:pt x="11983" y="20223"/>
                  </a:cubicBezTo>
                  <a:cubicBezTo>
                    <a:pt x="11962" y="20471"/>
                    <a:pt x="11930" y="20808"/>
                    <a:pt x="12070" y="20963"/>
                  </a:cubicBezTo>
                  <a:cubicBezTo>
                    <a:pt x="13488" y="22552"/>
                    <a:pt x="15695" y="20678"/>
                    <a:pt x="17507" y="20532"/>
                  </a:cubicBezTo>
                  <a:lnTo>
                    <a:pt x="17542" y="20524"/>
                  </a:lnTo>
                  <a:cubicBezTo>
                    <a:pt x="17438" y="17983"/>
                    <a:pt x="16101" y="14890"/>
                    <a:pt x="17235" y="12902"/>
                  </a:cubicBezTo>
                  <a:cubicBezTo>
                    <a:pt x="17345" y="12707"/>
                    <a:pt x="17586" y="12752"/>
                    <a:pt x="17762" y="12780"/>
                  </a:cubicBezTo>
                  <a:cubicBezTo>
                    <a:pt x="17983" y="12817"/>
                    <a:pt x="18174" y="13016"/>
                    <a:pt x="18374" y="13150"/>
                  </a:cubicBezTo>
                  <a:cubicBezTo>
                    <a:pt x="18627" y="13321"/>
                    <a:pt x="18844" y="13626"/>
                    <a:pt x="19120" y="13703"/>
                  </a:cubicBezTo>
                  <a:cubicBezTo>
                    <a:pt x="19497" y="13809"/>
                    <a:pt x="19917" y="13768"/>
                    <a:pt x="20271" y="13553"/>
                  </a:cubicBezTo>
                  <a:cubicBezTo>
                    <a:pt x="20584" y="13362"/>
                    <a:pt x="20831" y="12975"/>
                    <a:pt x="21034" y="12589"/>
                  </a:cubicBezTo>
                  <a:cubicBezTo>
                    <a:pt x="21286" y="12114"/>
                    <a:pt x="21477" y="11561"/>
                    <a:pt x="21570" y="10984"/>
                  </a:cubicBezTo>
                  <a:cubicBezTo>
                    <a:pt x="21608" y="10740"/>
                    <a:pt x="21608" y="10476"/>
                    <a:pt x="21570" y="10232"/>
                  </a:cubicBezTo>
                  <a:cubicBezTo>
                    <a:pt x="21504" y="9813"/>
                    <a:pt x="21361" y="9411"/>
                    <a:pt x="21187" y="9057"/>
                  </a:cubicBezTo>
                  <a:cubicBezTo>
                    <a:pt x="21042" y="8764"/>
                    <a:pt x="20868" y="8492"/>
                    <a:pt x="20654" y="8305"/>
                  </a:cubicBezTo>
                  <a:cubicBezTo>
                    <a:pt x="20448" y="8126"/>
                    <a:pt x="20204" y="8016"/>
                    <a:pt x="19964" y="7984"/>
                  </a:cubicBezTo>
                  <a:cubicBezTo>
                    <a:pt x="19581" y="7935"/>
                    <a:pt x="19186" y="8041"/>
                    <a:pt x="18818" y="8199"/>
                  </a:cubicBezTo>
                  <a:cubicBezTo>
                    <a:pt x="18601" y="8293"/>
                    <a:pt x="18429" y="8553"/>
                    <a:pt x="18209" y="8626"/>
                  </a:cubicBezTo>
                  <a:cubicBezTo>
                    <a:pt x="18061" y="8675"/>
                    <a:pt x="17896" y="8699"/>
                    <a:pt x="17751" y="8626"/>
                  </a:cubicBezTo>
                  <a:cubicBezTo>
                    <a:pt x="17597" y="8549"/>
                    <a:pt x="17432" y="8411"/>
                    <a:pt x="17368" y="8199"/>
                  </a:cubicBezTo>
                  <a:cubicBezTo>
                    <a:pt x="16747" y="6191"/>
                    <a:pt x="17623" y="3631"/>
                    <a:pt x="17751" y="1342"/>
                  </a:cubicBezTo>
                  <a:lnTo>
                    <a:pt x="17722" y="1358"/>
                  </a:lnTo>
                  <a:cubicBezTo>
                    <a:pt x="16089" y="1180"/>
                    <a:pt x="14262" y="-48"/>
                    <a:pt x="12829" y="822"/>
                  </a:cubicBezTo>
                  <a:cubicBezTo>
                    <a:pt x="12679" y="911"/>
                    <a:pt x="12580" y="1143"/>
                    <a:pt x="12525" y="1358"/>
                  </a:cubicBezTo>
                  <a:cubicBezTo>
                    <a:pt x="12473" y="1562"/>
                    <a:pt x="12490" y="1793"/>
                    <a:pt x="12525" y="2001"/>
                  </a:cubicBezTo>
                  <a:cubicBezTo>
                    <a:pt x="12577" y="2310"/>
                    <a:pt x="12763" y="2549"/>
                    <a:pt x="12829" y="2854"/>
                  </a:cubicBezTo>
                  <a:cubicBezTo>
                    <a:pt x="12942" y="3370"/>
                    <a:pt x="13018" y="3923"/>
                    <a:pt x="12983" y="4460"/>
                  </a:cubicBezTo>
                  <a:cubicBezTo>
                    <a:pt x="12960" y="4797"/>
                    <a:pt x="12882" y="5139"/>
                    <a:pt x="12754" y="5427"/>
                  </a:cubicBezTo>
                  <a:cubicBezTo>
                    <a:pt x="12621" y="5728"/>
                    <a:pt x="12426" y="5972"/>
                    <a:pt x="12217" y="6175"/>
                  </a:cubicBezTo>
                  <a:cubicBezTo>
                    <a:pt x="11965" y="6419"/>
                    <a:pt x="11678" y="6618"/>
                    <a:pt x="11379" y="6712"/>
                  </a:cubicBezTo>
                  <a:cubicBezTo>
                    <a:pt x="11205" y="6765"/>
                    <a:pt x="11017" y="6765"/>
                    <a:pt x="10843" y="6712"/>
                  </a:cubicBezTo>
                  <a:cubicBezTo>
                    <a:pt x="10431" y="6582"/>
                    <a:pt x="10037" y="6313"/>
                    <a:pt x="9697" y="5960"/>
                  </a:cubicBezTo>
                  <a:cubicBezTo>
                    <a:pt x="9422" y="5675"/>
                    <a:pt x="9146" y="5330"/>
                    <a:pt x="9010" y="4891"/>
                  </a:cubicBezTo>
                  <a:cubicBezTo>
                    <a:pt x="8856" y="4395"/>
                    <a:pt x="8827" y="3805"/>
                    <a:pt x="8903" y="3277"/>
                  </a:cubicBezTo>
                  <a:cubicBezTo>
                    <a:pt x="8958" y="2891"/>
                    <a:pt x="9175" y="2586"/>
                    <a:pt x="9297" y="2232"/>
                  </a:cubicBezTo>
                  <a:cubicBezTo>
                    <a:pt x="9393" y="1952"/>
                    <a:pt x="9535" y="1684"/>
                    <a:pt x="9561" y="1375"/>
                  </a:cubicBezTo>
                  <a:cubicBezTo>
                    <a:pt x="9581" y="1127"/>
                    <a:pt x="9613" y="789"/>
                    <a:pt x="9474" y="635"/>
                  </a:cubicBezTo>
                  <a:cubicBezTo>
                    <a:pt x="8056" y="-954"/>
                    <a:pt x="5849" y="924"/>
                    <a:pt x="4036" y="1066"/>
                  </a:cubicBezTo>
                  <a:lnTo>
                    <a:pt x="4057" y="1127"/>
                  </a:lnTo>
                  <a:cubicBezTo>
                    <a:pt x="4158" y="3667"/>
                    <a:pt x="5498" y="6760"/>
                    <a:pt x="4364" y="8748"/>
                  </a:cubicBezTo>
                  <a:cubicBezTo>
                    <a:pt x="4254" y="8943"/>
                    <a:pt x="4013" y="8899"/>
                    <a:pt x="3836" y="8870"/>
                  </a:cubicBezTo>
                  <a:cubicBezTo>
                    <a:pt x="3616" y="8833"/>
                    <a:pt x="3424" y="8634"/>
                    <a:pt x="3224" y="8500"/>
                  </a:cubicBezTo>
                  <a:cubicBezTo>
                    <a:pt x="2972" y="8329"/>
                    <a:pt x="2754" y="8025"/>
                    <a:pt x="2479" y="7947"/>
                  </a:cubicBezTo>
                  <a:cubicBezTo>
                    <a:pt x="2102" y="7842"/>
                    <a:pt x="1681" y="7882"/>
                    <a:pt x="1328" y="8098"/>
                  </a:cubicBezTo>
                  <a:cubicBezTo>
                    <a:pt x="1014" y="8289"/>
                    <a:pt x="768" y="8675"/>
                    <a:pt x="565" y="9061"/>
                  </a:cubicBezTo>
                  <a:cubicBezTo>
                    <a:pt x="312" y="9537"/>
                    <a:pt x="121" y="10089"/>
                    <a:pt x="28" y="10667"/>
                  </a:cubicBezTo>
                  <a:cubicBezTo>
                    <a:pt x="-9" y="10911"/>
                    <a:pt x="-9" y="11175"/>
                    <a:pt x="28" y="11419"/>
                  </a:cubicBezTo>
                  <a:cubicBezTo>
                    <a:pt x="95" y="11837"/>
                    <a:pt x="237" y="12240"/>
                    <a:pt x="411" y="12593"/>
                  </a:cubicBezTo>
                  <a:cubicBezTo>
                    <a:pt x="556" y="12886"/>
                    <a:pt x="730" y="13158"/>
                    <a:pt x="945" y="13345"/>
                  </a:cubicBezTo>
                  <a:cubicBezTo>
                    <a:pt x="1151" y="13524"/>
                    <a:pt x="1394" y="13634"/>
                    <a:pt x="1635" y="13666"/>
                  </a:cubicBezTo>
                  <a:cubicBezTo>
                    <a:pt x="2018" y="13715"/>
                    <a:pt x="2412" y="13610"/>
                    <a:pt x="2780" y="13451"/>
                  </a:cubicBezTo>
                  <a:cubicBezTo>
                    <a:pt x="2998" y="13358"/>
                    <a:pt x="3169" y="13097"/>
                    <a:pt x="3390" y="13024"/>
                  </a:cubicBezTo>
                  <a:cubicBezTo>
                    <a:pt x="3537" y="12975"/>
                    <a:pt x="3703" y="12951"/>
                    <a:pt x="3848" y="13024"/>
                  </a:cubicBezTo>
                  <a:cubicBezTo>
                    <a:pt x="4001" y="13101"/>
                    <a:pt x="4167" y="13240"/>
                    <a:pt x="4231" y="13451"/>
                  </a:cubicBezTo>
                  <a:cubicBezTo>
                    <a:pt x="4851" y="15459"/>
                    <a:pt x="3975" y="18024"/>
                    <a:pt x="3848" y="20308"/>
                  </a:cubicBezTo>
                  <a:lnTo>
                    <a:pt x="3822" y="20239"/>
                  </a:lnTo>
                  <a:close/>
                </a:path>
              </a:pathLst>
            </a:custGeom>
            <a:solidFill>
              <a:srgbClr val="ced4da"/>
            </a:solidFill>
            <a:ln w="0">
              <a:solidFill>
                <a:srgbClr val="000000"/>
              </a:solidFill>
            </a:ln>
            <a:effectLst>
              <a:outerShdw dist="103350" dir="2700000" blurRad="0" rotWithShape="0">
                <a:srgbClr val="808080">
                  <a:alpha val="20000"/>
                </a:srgbClr>
              </a:outerShdw>
            </a:effectLst>
          </p:spPr>
          <p:style>
            <a:lnRef idx="0"/>
            <a:fillRef idx="0"/>
            <a:effectRef idx="0"/>
            <a:fontRef idx="minor"/>
          </p:style>
          <p:txBody>
            <a:bodyPr lIns="90000" rIns="90000" tIns="45000" bIns="45000" anchor="t">
              <a:noAutofit/>
            </a:bodyPr>
            <a:p>
              <a:endParaRPr b="0" lang="en-US" sz="1800" strike="noStrike" u="none">
                <a:solidFill>
                  <a:srgbClr val="000000"/>
                </a:solidFill>
                <a:effectLst/>
                <a:uFillTx/>
                <a:latin typeface="Noto Sans"/>
              </a:endParaRPr>
            </a:p>
          </p:txBody>
        </p:sp>
      </p:grpSp>
      <p:sp>
        <p:nvSpPr>
          <p:cNvPr id="160" name=""/>
          <p:cNvSpPr/>
          <p:nvPr/>
        </p:nvSpPr>
        <p:spPr>
          <a:xfrm>
            <a:off x="8538120" y="3877200"/>
            <a:ext cx="975960" cy="1371600"/>
          </a:xfrm>
          <a:custGeom>
            <a:avLst/>
            <a:gdLst/>
            <a:ahLst/>
            <a:rect l="0" t="0" r="r" b="b"/>
            <a:pathLst>
              <a:path fill="none" w="2711" h="3810">
                <a:moveTo>
                  <a:pt x="0" y="3810"/>
                </a:moveTo>
                <a:cubicBezTo>
                  <a:pt x="762" y="3048"/>
                  <a:pt x="1271" y="3556"/>
                  <a:pt x="1270" y="2795"/>
                </a:cubicBezTo>
                <a:cubicBezTo>
                  <a:pt x="1270" y="2032"/>
                  <a:pt x="3301" y="2286"/>
                  <a:pt x="2540" y="3048"/>
                </a:cubicBezTo>
                <a:cubicBezTo>
                  <a:pt x="1778" y="3810"/>
                  <a:pt x="1524" y="508"/>
                  <a:pt x="2540" y="0"/>
                </a:cubicBezTo>
              </a:path>
            </a:pathLst>
          </a:custGeom>
          <a:ln w="36720">
            <a:solidFill>
              <a:srgbClr val="666666"/>
            </a:solidFill>
            <a:custDash>
              <a:ds d="600000" sp="300000"/>
            </a:custDash>
            <a:round/>
            <a:headEnd len="sm" type="oval" w="lg"/>
            <a:tailEnd len="sm" type="oval" w="lg"/>
          </a:ln>
        </p:spPr>
        <p:txBody>
          <a:bodyPr lIns="108360" rIns="108360" tIns="63360" bIns="63360" anchor="ctr">
            <a:noAutofit/>
          </a:bodyPr>
          <a:p>
            <a:endParaRPr b="0" lang="en-US" sz="1800" strike="noStrike" u="none">
              <a:solidFill>
                <a:srgbClr val="000000"/>
              </a:solidFill>
              <a:effectLst/>
              <a:uFillTx/>
              <a:latin typeface="Noto Sans"/>
            </a:endParaRPr>
          </a:p>
        </p:txBody>
      </p:sp>
      <p:sp>
        <p:nvSpPr>
          <p:cNvPr id="161" name=""/>
          <p:cNvSpPr/>
          <p:nvPr/>
        </p:nvSpPr>
        <p:spPr>
          <a:xfrm>
            <a:off x="7372080" y="4974480"/>
            <a:ext cx="1684800" cy="164592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ffffff"/>
              </a:solidFill>
              <a:effectLst/>
              <a:uFillTx/>
              <a:latin typeface="Noto Sans"/>
            </a:endParaRPr>
          </a:p>
        </p:txBody>
      </p:sp>
      <p:sp>
        <p:nvSpPr>
          <p:cNvPr id="162" name=""/>
          <p:cNvSpPr/>
          <p:nvPr/>
        </p:nvSpPr>
        <p:spPr>
          <a:xfrm>
            <a:off x="7868160" y="-329040"/>
            <a:ext cx="2011680" cy="201168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ffffff"/>
              </a:solidFill>
              <a:effectLst/>
              <a:uFillTx/>
              <a:latin typeface="Noto Sans"/>
            </a:endParaRPr>
          </a:p>
        </p:txBody>
      </p:sp>
      <p:sp>
        <p:nvSpPr>
          <p:cNvPr id="163" name="PlaceHolder 1"/>
          <p:cNvSpPr>
            <a:spLocks noGrp="1"/>
          </p:cNvSpPr>
          <p:nvPr>
            <p:ph type="title"/>
          </p:nvPr>
        </p:nvSpPr>
        <p:spPr>
          <a:xfrm>
            <a:off x="1800000" y="468000"/>
            <a:ext cx="7740000" cy="946440"/>
          </a:xfrm>
          <a:prstGeom prst="rect">
            <a:avLst/>
          </a:prstGeom>
          <a:noFill/>
          <a:ln w="0">
            <a:noFill/>
          </a:ln>
        </p:spPr>
        <p:txBody>
          <a:bodyPr lIns="0" rIns="0" tIns="0" bIns="0" anchor="ctr">
            <a:normAutofit fontScale="85000" lnSpcReduction="9999"/>
          </a:bodyPr>
          <a:p>
            <a:pPr indent="0" algn="ctr">
              <a:buNone/>
            </a:pPr>
            <a:r>
              <a:rPr b="1" lang="en-US" sz="4400" strike="noStrike" u="none">
                <a:solidFill>
                  <a:srgbClr val="000000"/>
                </a:solidFill>
                <a:effectLst/>
                <a:uFillTx/>
                <a:latin typeface="Noto Sans"/>
              </a:rPr>
              <a:t>Click to edit the title text format</a:t>
            </a:r>
            <a:endParaRPr b="1" lang="en-US" sz="4400" strike="noStrike" u="none">
              <a:solidFill>
                <a:srgbClr val="000000"/>
              </a:solidFill>
              <a:effectLst/>
              <a:uFillTx/>
              <a:latin typeface="Noto Sans"/>
            </a:endParaRPr>
          </a:p>
        </p:txBody>
      </p:sp>
      <p:sp>
        <p:nvSpPr>
          <p:cNvPr id="164" name="PlaceHolder 2"/>
          <p:cNvSpPr>
            <a:spLocks noGrp="1"/>
          </p:cNvSpPr>
          <p:nvPr>
            <p:ph type="body"/>
          </p:nvPr>
        </p:nvSpPr>
        <p:spPr>
          <a:xfrm>
            <a:off x="3924000" y="2160000"/>
            <a:ext cx="4572000" cy="1944000"/>
          </a:xfrm>
          <a:prstGeom prst="rect">
            <a:avLst/>
          </a:prstGeom>
          <a:noFill/>
          <a:ln w="0">
            <a:noFill/>
          </a:ln>
        </p:spPr>
        <p:txBody>
          <a:bodyPr lIns="0" rIns="0" tIns="0" bIns="0" anchor="t">
            <a:normAutofit fontScale="55000" lnSpcReduction="19999"/>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Noto Sans"/>
              </a:rPr>
              <a:t>Click to edit the outline text format</a:t>
            </a:r>
            <a:endParaRPr b="0" lang="en-US" sz="3200" strike="noStrike" u="none">
              <a:solidFill>
                <a:srgbClr val="000000"/>
              </a:solidFill>
              <a:effectLst/>
              <a:uFillTx/>
              <a:latin typeface="Noto Sans"/>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Noto Sans"/>
              </a:rPr>
              <a:t>Second Outline Level</a:t>
            </a:r>
            <a:endParaRPr b="0" lang="en-US" sz="2800" strike="noStrike" u="none">
              <a:solidFill>
                <a:srgbClr val="000000"/>
              </a:solidFill>
              <a:effectLst/>
              <a:uFillTx/>
              <a:latin typeface="Noto Sans"/>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Noto Sans"/>
              </a:rPr>
              <a:t>Third Outline Level</a:t>
            </a:r>
            <a:endParaRPr b="0" lang="en-US" sz="2400" strike="noStrike" u="none">
              <a:solidFill>
                <a:srgbClr val="000000"/>
              </a:solidFill>
              <a:effectLst/>
              <a:uFillTx/>
              <a:latin typeface="Noto Sans"/>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Noto Sans"/>
              </a:rPr>
              <a:t>Fourth Outline Level</a:t>
            </a:r>
            <a:endParaRPr b="0" lang="en-US" sz="2000" strike="noStrike" u="none">
              <a:solidFill>
                <a:srgbClr val="000000"/>
              </a:solidFill>
              <a:effectLst/>
              <a:uFillTx/>
              <a:latin typeface="Noto Sans"/>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Noto Sans"/>
              </a:rPr>
              <a:t>Fifth Outline Level</a:t>
            </a:r>
            <a:endParaRPr b="0" lang="en-US" sz="2000" strike="noStrike" u="none">
              <a:solidFill>
                <a:srgbClr val="000000"/>
              </a:solidFill>
              <a:effectLst/>
              <a:uFillTx/>
              <a:latin typeface="Noto Sans"/>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Noto Sans"/>
              </a:rPr>
              <a:t>Sixth Outline Level</a:t>
            </a:r>
            <a:endParaRPr b="0" lang="en-US" sz="2000" strike="noStrike" u="none">
              <a:solidFill>
                <a:srgbClr val="000000"/>
              </a:solidFill>
              <a:effectLst/>
              <a:uFillTx/>
              <a:latin typeface="Noto Sans"/>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Noto Sans"/>
              </a:rPr>
              <a:t>Seventh Outline Level</a:t>
            </a:r>
            <a:endParaRPr b="0" lang="en-US" sz="2000" strike="noStrike" u="none">
              <a:solidFill>
                <a:srgbClr val="000000"/>
              </a:solidFill>
              <a:effectLst/>
              <a:uFillTx/>
              <a:latin typeface="Noto Sans"/>
            </a:endParaRPr>
          </a:p>
        </p:txBody>
      </p:sp>
      <p:sp>
        <p:nvSpPr>
          <p:cNvPr id="165" name="PlaceHolder 3"/>
          <p:cNvSpPr>
            <a:spLocks noGrp="1"/>
          </p:cNvSpPr>
          <p:nvPr>
            <p:ph type="dt" idx="19"/>
          </p:nvPr>
        </p:nvSpPr>
        <p:spPr>
          <a:xfrm>
            <a:off x="468000" y="5166000"/>
            <a:ext cx="2348280" cy="390600"/>
          </a:xfrm>
          <a:prstGeom prst="rect">
            <a:avLst/>
          </a:prstGeom>
          <a:noFill/>
          <a:ln w="0">
            <a:noFill/>
          </a:ln>
        </p:spPr>
        <p:txBody>
          <a:bodyPr lIns="0" rIns="0" tIns="0" bIns="0" anchor="b">
            <a:noAutofit/>
          </a:bodyPr>
          <a:lstStyle>
            <a:lvl1pPr indent="0">
              <a:buNone/>
              <a:defRPr b="0" lang="en-US" sz="1400" strike="noStrike" u="none">
                <a:solidFill>
                  <a:srgbClr val="000000"/>
                </a:solidFill>
                <a:effectLst/>
                <a:uFillTx/>
                <a:latin typeface="Noto Sans"/>
              </a:defRPr>
            </a:lvl1pPr>
          </a:lstStyle>
          <a:p>
            <a:pPr indent="0">
              <a:buNone/>
            </a:pPr>
            <a:r>
              <a:rPr b="0" lang="en-US" sz="1400" strike="noStrike" u="none">
                <a:solidFill>
                  <a:srgbClr val="000000"/>
                </a:solidFill>
                <a:effectLst/>
                <a:uFillTx/>
                <a:latin typeface="Noto Sans"/>
              </a:rPr>
              <a:t>&lt;date/time&gt;</a:t>
            </a:r>
            <a:endParaRPr b="0" lang="en-US" sz="1400" strike="noStrike" u="none">
              <a:solidFill>
                <a:srgbClr val="000000"/>
              </a:solidFill>
              <a:effectLst/>
              <a:uFillTx/>
              <a:latin typeface="Noto Sans"/>
            </a:endParaRPr>
          </a:p>
        </p:txBody>
      </p:sp>
      <p:sp>
        <p:nvSpPr>
          <p:cNvPr id="166" name="PlaceHolder 4"/>
          <p:cNvSpPr>
            <a:spLocks noGrp="1"/>
          </p:cNvSpPr>
          <p:nvPr>
            <p:ph type="ftr" idx="20"/>
          </p:nvPr>
        </p:nvSpPr>
        <p:spPr>
          <a:xfrm>
            <a:off x="3442680" y="5166000"/>
            <a:ext cx="3195000" cy="390600"/>
          </a:xfrm>
          <a:prstGeom prst="rect">
            <a:avLst/>
          </a:prstGeom>
          <a:noFill/>
          <a:ln w="0">
            <a:noFill/>
          </a:ln>
        </p:spPr>
        <p:txBody>
          <a:bodyPr lIns="0" rIns="0" tIns="0" bIns="0" anchor="b">
            <a:noAutofit/>
          </a:bodyPr>
          <a:lstStyle>
            <a:lvl1pPr indent="0" algn="ctr">
              <a:buNone/>
              <a:defRPr b="0" lang="en-US" sz="1400" strike="noStrike" u="none">
                <a:solidFill>
                  <a:srgbClr val="000000"/>
                </a:solidFill>
                <a:effectLst/>
                <a:uFillTx/>
                <a:latin typeface="Noto Sans"/>
              </a:defRPr>
            </a:lvl1pPr>
          </a:lstStyle>
          <a:p>
            <a:pPr indent="0" algn="ctr">
              <a:buNone/>
            </a:pPr>
            <a:r>
              <a:rPr b="0" lang="en-US" sz="1400" strike="noStrike" u="none">
                <a:solidFill>
                  <a:srgbClr val="000000"/>
                </a:solidFill>
                <a:effectLst/>
                <a:uFillTx/>
                <a:latin typeface="Noto Sans"/>
              </a:rPr>
              <a:t>&lt;footer&gt;</a:t>
            </a:r>
            <a:endParaRPr b="0" lang="en-US" sz="1400" strike="noStrike" u="none">
              <a:solidFill>
                <a:srgbClr val="000000"/>
              </a:solidFill>
              <a:effectLst/>
              <a:uFillTx/>
              <a:latin typeface="Noto Sans"/>
            </a:endParaRPr>
          </a:p>
        </p:txBody>
      </p:sp>
      <p:sp>
        <p:nvSpPr>
          <p:cNvPr id="167" name="PlaceHolder 5"/>
          <p:cNvSpPr>
            <a:spLocks noGrp="1"/>
          </p:cNvSpPr>
          <p:nvPr>
            <p:ph type="sldNum" idx="21"/>
          </p:nvPr>
        </p:nvSpPr>
        <p:spPr>
          <a:xfrm>
            <a:off x="7227360" y="5166000"/>
            <a:ext cx="2348280" cy="390600"/>
          </a:xfrm>
          <a:prstGeom prst="rect">
            <a:avLst/>
          </a:prstGeom>
          <a:noFill/>
          <a:ln w="0">
            <a:noFill/>
          </a:ln>
        </p:spPr>
        <p:txBody>
          <a:bodyPr lIns="0" rIns="0" tIns="0" bIns="0" anchor="b">
            <a:noAutofit/>
          </a:bodyPr>
          <a:lstStyle>
            <a:lvl1pPr indent="0" algn="r">
              <a:buNone/>
              <a:defRPr b="0" lang="en-US" sz="1400" strike="noStrike" u="none">
                <a:solidFill>
                  <a:srgbClr val="000000"/>
                </a:solidFill>
                <a:effectLst/>
                <a:uFillTx/>
                <a:latin typeface="Noto Sans"/>
              </a:defRPr>
            </a:lvl1pPr>
          </a:lstStyle>
          <a:p>
            <a:pPr indent="0" algn="r">
              <a:buNone/>
            </a:pPr>
            <a:fld id="{2C9066BA-4D95-4D20-ABCC-A84E2A302BF9}" type="slidenum">
              <a:rPr b="0" lang="en-US" sz="1400" strike="noStrike" u="none">
                <a:solidFill>
                  <a:srgbClr val="000000"/>
                </a:solidFill>
                <a:effectLst/>
                <a:uFillTx/>
                <a:latin typeface="Noto Sans"/>
              </a:rPr>
              <a:t>&lt;number&gt;</a:t>
            </a:fld>
            <a:endParaRPr b="0" lang="en-US" sz="1400" strike="noStrike" u="none">
              <a:solidFill>
                <a:srgbClr val="000000"/>
              </a:solidFill>
              <a:effectLst/>
              <a:uFillTx/>
              <a:latin typeface="Noto Sans"/>
            </a:endParaRPr>
          </a:p>
        </p:txBody>
      </p:sp>
    </p:spTree>
  </p:cSld>
  <p:clrMap bg1="lt1" tx1="dk1" bg2="lt2" tx2="dk2" accent1="accent1" accent2="accent2" accent3="accent3" accent4="accent4" accent5="accent5" accent6="accent6" hlink="hlink" folHlink="folHlink"/>
  <p:sldLayoutIdLst>
    <p:sldLayoutId id="2147483664" r:id="rId6"/>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
          <p:cNvSpPr/>
          <p:nvPr/>
        </p:nvSpPr>
        <p:spPr>
          <a:xfrm>
            <a:off x="8266320" y="4115520"/>
            <a:ext cx="1920240" cy="19202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ffffff"/>
              </a:solidFill>
              <a:effectLst/>
              <a:uFillTx/>
              <a:latin typeface="Noto Sans"/>
            </a:endParaRPr>
          </a:p>
        </p:txBody>
      </p:sp>
      <p:sp>
        <p:nvSpPr>
          <p:cNvPr id="171" name=""/>
          <p:cNvSpPr/>
          <p:nvPr/>
        </p:nvSpPr>
        <p:spPr>
          <a:xfrm>
            <a:off x="7717680" y="-548280"/>
            <a:ext cx="1920240" cy="19202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ffffff"/>
              </a:solidFill>
              <a:effectLst/>
              <a:uFillTx/>
              <a:latin typeface="Noto Sans"/>
            </a:endParaRPr>
          </a:p>
        </p:txBody>
      </p:sp>
      <p:grpSp>
        <p:nvGrpSpPr>
          <p:cNvPr id="172" name=""/>
          <p:cNvGrpSpPr/>
          <p:nvPr/>
        </p:nvGrpSpPr>
        <p:grpSpPr>
          <a:xfrm>
            <a:off x="-147240" y="68040"/>
            <a:ext cx="915480" cy="915480"/>
            <a:chOff x="-147240" y="68040"/>
            <a:chExt cx="915480" cy="915480"/>
          </a:xfrm>
        </p:grpSpPr>
        <p:sp>
          <p:nvSpPr>
            <p:cNvPr id="173" name=""/>
            <p:cNvSpPr/>
            <p:nvPr/>
          </p:nvSpPr>
          <p:spPr>
            <a:xfrm flipV="1" rot="5395800">
              <a:off x="219240" y="799560"/>
              <a:ext cx="182880" cy="182880"/>
            </a:xfrm>
            <a:prstGeom prst="ellipse">
              <a:avLst/>
            </a:prstGeom>
            <a:blipFill rotWithShape="0">
              <a:blip r:embed="rId2"/>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174" name=""/>
            <p:cNvSpPr/>
            <p:nvPr/>
          </p:nvSpPr>
          <p:spPr>
            <a:xfrm flipV="1" rot="5395800">
              <a:off x="218880" y="433800"/>
              <a:ext cx="182880" cy="182880"/>
            </a:xfrm>
            <a:prstGeom prst="ellipse">
              <a:avLst/>
            </a:prstGeom>
            <a:blipFill rotWithShape="0">
              <a:blip r:embed="rId3"/>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175" name=""/>
            <p:cNvSpPr/>
            <p:nvPr/>
          </p:nvSpPr>
          <p:spPr>
            <a:xfrm flipV="1" rot="5395800">
              <a:off x="218520" y="68400"/>
              <a:ext cx="182880" cy="182880"/>
            </a:xfrm>
            <a:prstGeom prst="ellipse">
              <a:avLst/>
            </a:prstGeom>
            <a:blipFill rotWithShape="0">
              <a:blip r:embed="rId4"/>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176" name=""/>
            <p:cNvSpPr/>
            <p:nvPr/>
          </p:nvSpPr>
          <p:spPr>
            <a:xfrm flipV="1" rot="5395800">
              <a:off x="584280" y="67680"/>
              <a:ext cx="182880" cy="182880"/>
            </a:xfrm>
            <a:prstGeom prst="ellipse">
              <a:avLst/>
            </a:prstGeom>
            <a:blipFill rotWithShape="0">
              <a:blip r:embed="rId5"/>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177" name=""/>
            <p:cNvSpPr/>
            <p:nvPr/>
          </p:nvSpPr>
          <p:spPr>
            <a:xfrm flipV="1" rot="5395800">
              <a:off x="584280" y="433440"/>
              <a:ext cx="182880" cy="182880"/>
            </a:xfrm>
            <a:prstGeom prst="ellipse">
              <a:avLst/>
            </a:prstGeom>
            <a:blipFill rotWithShape="0">
              <a:blip r:embed="rId6"/>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178" name=""/>
            <p:cNvSpPr/>
            <p:nvPr/>
          </p:nvSpPr>
          <p:spPr>
            <a:xfrm flipV="1" rot="5395800">
              <a:off x="585000" y="799560"/>
              <a:ext cx="182880" cy="182880"/>
            </a:xfrm>
            <a:prstGeom prst="ellipse">
              <a:avLst/>
            </a:prstGeom>
            <a:blipFill rotWithShape="0">
              <a:blip r:embed="rId7"/>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179" name=""/>
            <p:cNvSpPr/>
            <p:nvPr/>
          </p:nvSpPr>
          <p:spPr>
            <a:xfrm flipV="1" rot="5395800">
              <a:off x="-146160" y="799920"/>
              <a:ext cx="182880" cy="182880"/>
            </a:xfrm>
            <a:prstGeom prst="ellipse">
              <a:avLst/>
            </a:prstGeom>
            <a:blipFill rotWithShape="0">
              <a:blip r:embed="rId8"/>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180" name=""/>
            <p:cNvSpPr/>
            <p:nvPr/>
          </p:nvSpPr>
          <p:spPr>
            <a:xfrm flipV="1" rot="5395800">
              <a:off x="-146880" y="434520"/>
              <a:ext cx="182880" cy="182880"/>
            </a:xfrm>
            <a:prstGeom prst="ellipse">
              <a:avLst/>
            </a:prstGeom>
            <a:blipFill rotWithShape="0">
              <a:blip r:embed="rId9"/>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181" name=""/>
            <p:cNvSpPr/>
            <p:nvPr/>
          </p:nvSpPr>
          <p:spPr>
            <a:xfrm flipV="1" rot="5395800">
              <a:off x="-146880" y="68400"/>
              <a:ext cx="182880" cy="182880"/>
            </a:xfrm>
            <a:prstGeom prst="ellipse">
              <a:avLst/>
            </a:prstGeom>
            <a:blipFill rotWithShape="0">
              <a:blip r:embed="rId10"/>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grpSp>
      <p:grpSp>
        <p:nvGrpSpPr>
          <p:cNvPr id="182" name=""/>
          <p:cNvGrpSpPr/>
          <p:nvPr/>
        </p:nvGrpSpPr>
        <p:grpSpPr>
          <a:xfrm>
            <a:off x="9545040" y="4644720"/>
            <a:ext cx="549720" cy="915480"/>
            <a:chOff x="9545040" y="4644720"/>
            <a:chExt cx="549720" cy="915480"/>
          </a:xfrm>
        </p:grpSpPr>
        <p:sp>
          <p:nvSpPr>
            <p:cNvPr id="183" name=""/>
            <p:cNvSpPr/>
            <p:nvPr/>
          </p:nvSpPr>
          <p:spPr>
            <a:xfrm flipV="1" rot="5395800">
              <a:off x="9911520" y="5375880"/>
              <a:ext cx="182880" cy="182880"/>
            </a:xfrm>
            <a:prstGeom prst="ellipse">
              <a:avLst/>
            </a:prstGeom>
            <a:blipFill rotWithShape="0">
              <a:blip r:embed="rId11"/>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184" name=""/>
            <p:cNvSpPr/>
            <p:nvPr/>
          </p:nvSpPr>
          <p:spPr>
            <a:xfrm flipV="1" rot="5395800">
              <a:off x="9911160" y="5010480"/>
              <a:ext cx="182880" cy="182880"/>
            </a:xfrm>
            <a:prstGeom prst="ellipse">
              <a:avLst/>
            </a:prstGeom>
            <a:blipFill rotWithShape="0">
              <a:blip r:embed="rId12"/>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185" name=""/>
            <p:cNvSpPr/>
            <p:nvPr/>
          </p:nvSpPr>
          <p:spPr>
            <a:xfrm flipV="1" rot="5395800">
              <a:off x="9910440" y="4644360"/>
              <a:ext cx="182880" cy="182880"/>
            </a:xfrm>
            <a:prstGeom prst="ellipse">
              <a:avLst/>
            </a:prstGeom>
            <a:blipFill rotWithShape="0">
              <a:blip r:embed="rId13"/>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186" name=""/>
            <p:cNvSpPr/>
            <p:nvPr/>
          </p:nvSpPr>
          <p:spPr>
            <a:xfrm flipV="1" rot="5395800">
              <a:off x="9545400" y="5376600"/>
              <a:ext cx="182880" cy="182880"/>
            </a:xfrm>
            <a:prstGeom prst="ellipse">
              <a:avLst/>
            </a:prstGeom>
            <a:blipFill rotWithShape="0">
              <a:blip r:embed="rId14"/>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187" name=""/>
            <p:cNvSpPr/>
            <p:nvPr/>
          </p:nvSpPr>
          <p:spPr>
            <a:xfrm flipV="1" rot="5395800">
              <a:off x="9545400" y="5010480"/>
              <a:ext cx="182880" cy="182880"/>
            </a:xfrm>
            <a:prstGeom prst="ellipse">
              <a:avLst/>
            </a:prstGeom>
            <a:blipFill rotWithShape="0">
              <a:blip r:embed="rId15"/>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188" name=""/>
            <p:cNvSpPr/>
            <p:nvPr/>
          </p:nvSpPr>
          <p:spPr>
            <a:xfrm flipV="1" rot="5395800">
              <a:off x="9545040" y="4644720"/>
              <a:ext cx="182880" cy="182880"/>
            </a:xfrm>
            <a:prstGeom prst="ellipse">
              <a:avLst/>
            </a:prstGeom>
            <a:blipFill rotWithShape="0">
              <a:blip r:embed="rId16"/>
              <a:srcRect/>
              <a:tile tx="0" ty="0" sx="74822" sy="74822" algn="ctr"/>
            </a:blipFill>
            <a:ln w="0">
              <a:noFill/>
            </a:ln>
            <a:effectLst>
              <a:outerShdw dist="103350" dir="2700000" blurRad="0" rotWithShape="0">
                <a:srgbClr val="808080">
                  <a:alpha val="65000"/>
                </a:srgbClr>
              </a:outerShdw>
            </a:effectLst>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grpSp>
      <p:sp>
        <p:nvSpPr>
          <p:cNvPr id="189" name=""/>
          <p:cNvSpPr/>
          <p:nvPr/>
        </p:nvSpPr>
        <p:spPr>
          <a:xfrm>
            <a:off x="-146160" y="3109320"/>
            <a:ext cx="1920240" cy="1920240"/>
          </a:xfrm>
          <a:prstGeom prst="ellipse">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ffffff"/>
              </a:solidFill>
              <a:effectLst/>
              <a:uFillTx/>
              <a:latin typeface="Noto Sans"/>
            </a:endParaRPr>
          </a:p>
        </p:txBody>
      </p:sp>
      <p:sp>
        <p:nvSpPr>
          <p:cNvPr id="190" name="PlaceHolder 1"/>
          <p:cNvSpPr>
            <a:spLocks noGrp="1"/>
          </p:cNvSpPr>
          <p:nvPr>
            <p:ph type="title"/>
          </p:nvPr>
        </p:nvSpPr>
        <p:spPr>
          <a:xfrm>
            <a:off x="468000" y="468000"/>
            <a:ext cx="9072000" cy="946440"/>
          </a:xfrm>
          <a:prstGeom prst="rect">
            <a:avLst/>
          </a:prstGeom>
          <a:noFill/>
          <a:ln w="0">
            <a:noFill/>
          </a:ln>
        </p:spPr>
        <p:txBody>
          <a:bodyPr lIns="0" rIns="0" tIns="0" bIns="0" anchor="ctr">
            <a:normAutofit/>
          </a:bodyPr>
          <a:p>
            <a:pPr indent="0" algn="ctr">
              <a:buNone/>
            </a:pPr>
            <a:r>
              <a:rPr b="1" lang="en-US" sz="4400" strike="noStrike" u="none">
                <a:solidFill>
                  <a:srgbClr val="000000"/>
                </a:solidFill>
                <a:effectLst/>
                <a:uFillTx/>
                <a:latin typeface="Noto Sans"/>
              </a:rPr>
              <a:t>Click to edit the title text format</a:t>
            </a:r>
            <a:endParaRPr b="1" lang="en-US" sz="4400" strike="noStrike" u="none">
              <a:solidFill>
                <a:srgbClr val="000000"/>
              </a:solidFill>
              <a:effectLst/>
              <a:uFillTx/>
              <a:latin typeface="Noto Sans"/>
            </a:endParaRPr>
          </a:p>
        </p:txBody>
      </p:sp>
      <p:sp>
        <p:nvSpPr>
          <p:cNvPr id="191" name="PlaceHolder 2"/>
          <p:cNvSpPr>
            <a:spLocks noGrp="1"/>
          </p:cNvSpPr>
          <p:nvPr>
            <p:ph type="body"/>
          </p:nvPr>
        </p:nvSpPr>
        <p:spPr>
          <a:xfrm>
            <a:off x="468000" y="1800000"/>
            <a:ext cx="9072000" cy="3288240"/>
          </a:xfrm>
          <a:prstGeom prst="rect">
            <a:avLst/>
          </a:prstGeom>
          <a:noFill/>
          <a:ln w="0">
            <a:noFill/>
          </a:ln>
        </p:spPr>
        <p:txBody>
          <a:bodyPr lIns="0" rIns="0" tIns="0" bIns="0" anchor="t">
            <a:normAutofit/>
          </a:bodyPr>
          <a:p>
            <a:pPr marL="324000" indent="-324000">
              <a:spcBef>
                <a:spcPts val="1417"/>
              </a:spcBef>
              <a:buClr>
                <a:srgbClr val="000000"/>
              </a:buClr>
              <a:buSzPct val="45000"/>
              <a:buFont typeface="Wingdings" charset="2"/>
              <a:buChar char=""/>
            </a:pPr>
            <a:r>
              <a:rPr b="0" lang="en-US" sz="3200" strike="noStrike" u="none">
                <a:solidFill>
                  <a:srgbClr val="000000"/>
                </a:solidFill>
                <a:effectLst/>
                <a:uFillTx/>
                <a:latin typeface="Noto Sans"/>
              </a:rPr>
              <a:t>Click to edit the outline text format</a:t>
            </a:r>
            <a:endParaRPr b="0" lang="en-US" sz="3200" strike="noStrike" u="none">
              <a:solidFill>
                <a:srgbClr val="000000"/>
              </a:solidFill>
              <a:effectLst/>
              <a:uFillTx/>
              <a:latin typeface="Noto Sans"/>
            </a:endParaRPr>
          </a:p>
          <a:p>
            <a:pPr lvl="1" marL="324000" indent="-324000">
              <a:spcBef>
                <a:spcPts val="1134"/>
              </a:spcBef>
              <a:buClr>
                <a:srgbClr val="000000"/>
              </a:buClr>
              <a:buSzPct val="75000"/>
              <a:buFont typeface="Symbol" charset="2"/>
              <a:buChar char=""/>
            </a:pPr>
            <a:r>
              <a:rPr b="0" lang="en-US" sz="2800" strike="noStrike" u="none">
                <a:solidFill>
                  <a:srgbClr val="000000"/>
                </a:solidFill>
                <a:effectLst/>
                <a:uFillTx/>
                <a:latin typeface="Noto Sans"/>
              </a:rPr>
              <a:t>Second Outline Level</a:t>
            </a:r>
            <a:endParaRPr b="0" lang="en-US" sz="2800" strike="noStrike" u="none">
              <a:solidFill>
                <a:srgbClr val="000000"/>
              </a:solidFill>
              <a:effectLst/>
              <a:uFillTx/>
              <a:latin typeface="Noto Sans"/>
            </a:endParaRPr>
          </a:p>
          <a:p>
            <a:pPr lvl="2" marL="288000" indent="-288000">
              <a:spcBef>
                <a:spcPts val="850"/>
              </a:spcBef>
              <a:buClr>
                <a:srgbClr val="000000"/>
              </a:buClr>
              <a:buSzPct val="45000"/>
              <a:buFont typeface="Wingdings" charset="2"/>
              <a:buChar char=""/>
            </a:pPr>
            <a:r>
              <a:rPr b="0" lang="en-US" sz="2400" strike="noStrike" u="none">
                <a:solidFill>
                  <a:srgbClr val="000000"/>
                </a:solidFill>
                <a:effectLst/>
                <a:uFillTx/>
                <a:latin typeface="Noto Sans"/>
              </a:rPr>
              <a:t>Third Outline Level</a:t>
            </a:r>
            <a:endParaRPr b="0" lang="en-US" sz="2400" strike="noStrike" u="none">
              <a:solidFill>
                <a:srgbClr val="000000"/>
              </a:solidFill>
              <a:effectLst/>
              <a:uFillTx/>
              <a:latin typeface="Noto Sans"/>
            </a:endParaRPr>
          </a:p>
          <a:p>
            <a:pPr lvl="3" marL="504000" indent="-216000">
              <a:spcBef>
                <a:spcPts val="567"/>
              </a:spcBef>
              <a:buClr>
                <a:srgbClr val="000000"/>
              </a:buClr>
              <a:buSzPct val="75000"/>
              <a:buFont typeface="Symbol" charset="2"/>
              <a:buChar char=""/>
            </a:pPr>
            <a:r>
              <a:rPr b="0" lang="en-US" sz="2000" strike="noStrike" u="none">
                <a:solidFill>
                  <a:srgbClr val="000000"/>
                </a:solidFill>
                <a:effectLst/>
                <a:uFillTx/>
                <a:latin typeface="Noto Sans"/>
              </a:rPr>
              <a:t>Fourth Outline Level</a:t>
            </a:r>
            <a:endParaRPr b="0" lang="en-US" sz="2000" strike="noStrike" u="none">
              <a:solidFill>
                <a:srgbClr val="000000"/>
              </a:solidFill>
              <a:effectLst/>
              <a:uFillTx/>
              <a:latin typeface="Noto Sans"/>
            </a:endParaRPr>
          </a:p>
          <a:p>
            <a:pPr lvl="4" marL="720000" indent="-216000">
              <a:spcBef>
                <a:spcPts val="283"/>
              </a:spcBef>
              <a:buClr>
                <a:srgbClr val="000000"/>
              </a:buClr>
              <a:buSzPct val="45000"/>
              <a:buFont typeface="Wingdings" charset="2"/>
              <a:buChar char=""/>
            </a:pPr>
            <a:r>
              <a:rPr b="0" lang="en-US" sz="2000" strike="noStrike" u="none">
                <a:solidFill>
                  <a:srgbClr val="000000"/>
                </a:solidFill>
                <a:effectLst/>
                <a:uFillTx/>
                <a:latin typeface="Noto Sans"/>
              </a:rPr>
              <a:t>Fifth Outline Level</a:t>
            </a:r>
            <a:endParaRPr b="0" lang="en-US" sz="2000" strike="noStrike" u="none">
              <a:solidFill>
                <a:srgbClr val="000000"/>
              </a:solidFill>
              <a:effectLst/>
              <a:uFillTx/>
              <a:latin typeface="Noto Sans"/>
            </a:endParaRPr>
          </a:p>
          <a:p>
            <a:pPr lvl="5" marL="936000" indent="-216000">
              <a:spcBef>
                <a:spcPts val="283"/>
              </a:spcBef>
              <a:buClr>
                <a:srgbClr val="000000"/>
              </a:buClr>
              <a:buSzPct val="45000"/>
              <a:buFont typeface="Wingdings" charset="2"/>
              <a:buChar char=""/>
            </a:pPr>
            <a:r>
              <a:rPr b="0" lang="en-US" sz="2000" strike="noStrike" u="none">
                <a:solidFill>
                  <a:srgbClr val="000000"/>
                </a:solidFill>
                <a:effectLst/>
                <a:uFillTx/>
                <a:latin typeface="Noto Sans"/>
              </a:rPr>
              <a:t>Sixth Outline Level</a:t>
            </a:r>
            <a:endParaRPr b="0" lang="en-US" sz="2000" strike="noStrike" u="none">
              <a:solidFill>
                <a:srgbClr val="000000"/>
              </a:solidFill>
              <a:effectLst/>
              <a:uFillTx/>
              <a:latin typeface="Noto Sans"/>
            </a:endParaRPr>
          </a:p>
          <a:p>
            <a:pPr lvl="6" marL="1152000" indent="-216000">
              <a:spcBef>
                <a:spcPts val="283"/>
              </a:spcBef>
              <a:buClr>
                <a:srgbClr val="000000"/>
              </a:buClr>
              <a:buSzPct val="45000"/>
              <a:buFont typeface="Wingdings" charset="2"/>
              <a:buChar char=""/>
            </a:pPr>
            <a:r>
              <a:rPr b="0" lang="en-US" sz="2000" strike="noStrike" u="none">
                <a:solidFill>
                  <a:srgbClr val="000000"/>
                </a:solidFill>
                <a:effectLst/>
                <a:uFillTx/>
                <a:latin typeface="Noto Sans"/>
              </a:rPr>
              <a:t>Seventh Outline Level</a:t>
            </a:r>
            <a:endParaRPr b="0" lang="en-US" sz="2000" strike="noStrike" u="none">
              <a:solidFill>
                <a:srgbClr val="000000"/>
              </a:solidFill>
              <a:effectLst/>
              <a:uFillTx/>
              <a:latin typeface="Noto Sans"/>
            </a:endParaRPr>
          </a:p>
        </p:txBody>
      </p:sp>
      <p:sp>
        <p:nvSpPr>
          <p:cNvPr id="192" name="PlaceHolder 3"/>
          <p:cNvSpPr>
            <a:spLocks noGrp="1"/>
          </p:cNvSpPr>
          <p:nvPr>
            <p:ph type="dt" idx="22"/>
          </p:nvPr>
        </p:nvSpPr>
        <p:spPr>
          <a:xfrm>
            <a:off x="468000" y="5166000"/>
            <a:ext cx="2348280" cy="390600"/>
          </a:xfrm>
          <a:prstGeom prst="rect">
            <a:avLst/>
          </a:prstGeom>
          <a:noFill/>
          <a:ln w="0">
            <a:noFill/>
          </a:ln>
        </p:spPr>
        <p:txBody>
          <a:bodyPr lIns="0" rIns="0" tIns="0" bIns="0" anchor="b">
            <a:noAutofit/>
          </a:bodyPr>
          <a:lstStyle>
            <a:lvl1pPr indent="0">
              <a:buNone/>
              <a:defRPr b="0" lang="en-US" sz="1400" strike="noStrike" u="none">
                <a:solidFill>
                  <a:srgbClr val="000000"/>
                </a:solidFill>
                <a:effectLst/>
                <a:uFillTx/>
                <a:latin typeface="Noto Sans"/>
              </a:defRPr>
            </a:lvl1pPr>
          </a:lstStyle>
          <a:p>
            <a:pPr indent="0">
              <a:buNone/>
            </a:pPr>
            <a:r>
              <a:rPr b="0" lang="en-US" sz="1400" strike="noStrike" u="none">
                <a:solidFill>
                  <a:srgbClr val="000000"/>
                </a:solidFill>
                <a:effectLst/>
                <a:uFillTx/>
                <a:latin typeface="Noto Sans"/>
              </a:rPr>
              <a:t>&lt;date/time&gt;</a:t>
            </a:r>
            <a:endParaRPr b="0" lang="en-US" sz="1400" strike="noStrike" u="none">
              <a:solidFill>
                <a:srgbClr val="000000"/>
              </a:solidFill>
              <a:effectLst/>
              <a:uFillTx/>
              <a:latin typeface="Noto Sans"/>
            </a:endParaRPr>
          </a:p>
        </p:txBody>
      </p:sp>
      <p:sp>
        <p:nvSpPr>
          <p:cNvPr id="193" name="PlaceHolder 4"/>
          <p:cNvSpPr>
            <a:spLocks noGrp="1"/>
          </p:cNvSpPr>
          <p:nvPr>
            <p:ph type="ftr" idx="23"/>
          </p:nvPr>
        </p:nvSpPr>
        <p:spPr>
          <a:xfrm>
            <a:off x="3442680" y="5166000"/>
            <a:ext cx="3195000" cy="390600"/>
          </a:xfrm>
          <a:prstGeom prst="rect">
            <a:avLst/>
          </a:prstGeom>
          <a:noFill/>
          <a:ln w="0">
            <a:noFill/>
          </a:ln>
        </p:spPr>
        <p:txBody>
          <a:bodyPr lIns="0" rIns="0" tIns="0" bIns="0" anchor="b">
            <a:noAutofit/>
          </a:bodyPr>
          <a:lstStyle>
            <a:lvl1pPr indent="0" algn="ctr">
              <a:buNone/>
              <a:defRPr b="0" lang="en-US" sz="1400" strike="noStrike" u="none">
                <a:solidFill>
                  <a:srgbClr val="000000"/>
                </a:solidFill>
                <a:effectLst/>
                <a:uFillTx/>
                <a:latin typeface="Noto Sans"/>
              </a:defRPr>
            </a:lvl1pPr>
          </a:lstStyle>
          <a:p>
            <a:pPr indent="0" algn="ctr">
              <a:buNone/>
            </a:pPr>
            <a:r>
              <a:rPr b="0" lang="en-US" sz="1400" strike="noStrike" u="none">
                <a:solidFill>
                  <a:srgbClr val="000000"/>
                </a:solidFill>
                <a:effectLst/>
                <a:uFillTx/>
                <a:latin typeface="Noto Sans"/>
              </a:rPr>
              <a:t>&lt;footer&gt;</a:t>
            </a:r>
            <a:endParaRPr b="0" lang="en-US" sz="1400" strike="noStrike" u="none">
              <a:solidFill>
                <a:srgbClr val="000000"/>
              </a:solidFill>
              <a:effectLst/>
              <a:uFillTx/>
              <a:latin typeface="Noto Sans"/>
            </a:endParaRPr>
          </a:p>
        </p:txBody>
      </p:sp>
      <p:sp>
        <p:nvSpPr>
          <p:cNvPr id="194" name="PlaceHolder 5"/>
          <p:cNvSpPr>
            <a:spLocks noGrp="1"/>
          </p:cNvSpPr>
          <p:nvPr>
            <p:ph type="sldNum" idx="24"/>
          </p:nvPr>
        </p:nvSpPr>
        <p:spPr>
          <a:xfrm>
            <a:off x="7227360" y="5166000"/>
            <a:ext cx="2348280" cy="390600"/>
          </a:xfrm>
          <a:prstGeom prst="rect">
            <a:avLst/>
          </a:prstGeom>
          <a:noFill/>
          <a:ln w="0">
            <a:noFill/>
          </a:ln>
        </p:spPr>
        <p:txBody>
          <a:bodyPr lIns="0" rIns="0" tIns="0" bIns="0" anchor="b">
            <a:noAutofit/>
          </a:bodyPr>
          <a:lstStyle>
            <a:lvl1pPr indent="0" algn="r">
              <a:buNone/>
              <a:defRPr b="0" lang="en-US" sz="1400" strike="noStrike" u="none">
                <a:solidFill>
                  <a:srgbClr val="000000"/>
                </a:solidFill>
                <a:effectLst/>
                <a:uFillTx/>
                <a:latin typeface="Noto Sans"/>
              </a:defRPr>
            </a:lvl1pPr>
          </a:lstStyle>
          <a:p>
            <a:pPr indent="0" algn="r">
              <a:buNone/>
            </a:pPr>
            <a:fld id="{DE9C3D1D-70E5-4035-BB8C-EA897CBFC381}" type="slidenum">
              <a:rPr b="0" lang="en-US" sz="1400" strike="noStrike" u="none">
                <a:solidFill>
                  <a:srgbClr val="000000"/>
                </a:solidFill>
                <a:effectLst/>
                <a:uFillTx/>
                <a:latin typeface="Noto Sans"/>
              </a:rPr>
              <a:t>&lt;number&gt;</a:t>
            </a:fld>
            <a:endParaRPr b="0" lang="en-US" sz="1400" strike="noStrike" u="none">
              <a:solidFill>
                <a:srgbClr val="000000"/>
              </a:solidFill>
              <a:effectLst/>
              <a:uFillTx/>
              <a:latin typeface="Noto Sans"/>
            </a:endParaRPr>
          </a:p>
        </p:txBody>
      </p:sp>
    </p:spTree>
  </p:cSld>
  <p:clrMap bg1="lt1" tx1="dk1" bg2="lt2" tx2="dk2" accent1="accent1" accent2="accent2" accent3="accent3" accent4="accent4" accent5="accent5" accent6="accent6" hlink="hlink" folHlink="folHlink"/>
  <p:sldLayoutIdLst>
    <p:sldLayoutId id="2147483666" r:id="rId17"/>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
          <p:cNvSpPr/>
          <p:nvPr/>
        </p:nvSpPr>
        <p:spPr>
          <a:xfrm rot="18876000">
            <a:off x="8646120" y="-405720"/>
            <a:ext cx="2895480" cy="289548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198" name=""/>
          <p:cNvSpPr/>
          <p:nvPr/>
        </p:nvSpPr>
        <p:spPr>
          <a:xfrm rot="18876000">
            <a:off x="8666280" y="3983040"/>
            <a:ext cx="2895480" cy="2895480"/>
          </a:xfrm>
          <a:prstGeom prst="rect">
            <a:avLst/>
          </a:prstGeom>
          <a:solidFill>
            <a:srgbClr val="ced4da"/>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000000"/>
              </a:solidFill>
              <a:effectLst/>
              <a:uFillTx/>
              <a:latin typeface="Noto Sans"/>
            </a:endParaRPr>
          </a:p>
        </p:txBody>
      </p:sp>
      <p:sp>
        <p:nvSpPr>
          <p:cNvPr id="199" name=""/>
          <p:cNvSpPr/>
          <p:nvPr/>
        </p:nvSpPr>
        <p:spPr>
          <a:xfrm rot="18964800">
            <a:off x="994320" y="5915880"/>
            <a:ext cx="2588760" cy="73152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ffffff"/>
              </a:solidFill>
              <a:effectLst/>
              <a:uFillTx/>
              <a:latin typeface="Noto Sans"/>
            </a:endParaRPr>
          </a:p>
        </p:txBody>
      </p:sp>
      <p:sp>
        <p:nvSpPr>
          <p:cNvPr id="200" name=""/>
          <p:cNvSpPr/>
          <p:nvPr/>
        </p:nvSpPr>
        <p:spPr>
          <a:xfrm rot="18964800">
            <a:off x="-1296720" y="5513760"/>
            <a:ext cx="2588760" cy="73152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ffffff"/>
              </a:solidFill>
              <a:effectLst/>
              <a:uFillTx/>
              <a:latin typeface="Noto Sans"/>
            </a:endParaRPr>
          </a:p>
        </p:txBody>
      </p:sp>
      <p:sp>
        <p:nvSpPr>
          <p:cNvPr id="201" name=""/>
          <p:cNvSpPr/>
          <p:nvPr/>
        </p:nvSpPr>
        <p:spPr>
          <a:xfrm rot="18964800">
            <a:off x="3682080" y="339480"/>
            <a:ext cx="3457800" cy="92232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ffffff"/>
              </a:solidFill>
              <a:effectLst/>
              <a:uFillTx/>
              <a:latin typeface="Noto Sans"/>
            </a:endParaRPr>
          </a:p>
        </p:txBody>
      </p:sp>
      <p:sp>
        <p:nvSpPr>
          <p:cNvPr id="202" name=""/>
          <p:cNvSpPr/>
          <p:nvPr/>
        </p:nvSpPr>
        <p:spPr>
          <a:xfrm rot="18964800">
            <a:off x="1446120" y="-758520"/>
            <a:ext cx="2588760" cy="73152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ffffff"/>
              </a:solidFill>
              <a:effectLst/>
              <a:uFillTx/>
              <a:latin typeface="Noto Sans"/>
            </a:endParaRPr>
          </a:p>
        </p:txBody>
      </p:sp>
      <p:sp>
        <p:nvSpPr>
          <p:cNvPr id="203" name=""/>
          <p:cNvSpPr/>
          <p:nvPr/>
        </p:nvSpPr>
        <p:spPr>
          <a:xfrm rot="18964800">
            <a:off x="-727200" y="3295080"/>
            <a:ext cx="2588760" cy="513000"/>
          </a:xfrm>
          <a:prstGeom prst="rect">
            <a:avLst/>
          </a:prstGeom>
          <a:solidFill>
            <a:srgbClr val="8d99ae">
              <a:alpha val="10000"/>
            </a:srgbClr>
          </a:solidFill>
          <a:ln w="0">
            <a:noFill/>
          </a:ln>
        </p:spPr>
        <p:style>
          <a:lnRef idx="0"/>
          <a:fillRef idx="0"/>
          <a:effectRef idx="0"/>
          <a:fontRef idx="minor"/>
        </p:style>
        <p:txBody>
          <a:bodyPr wrap="none" lIns="90000" rIns="90000" tIns="45000" bIns="45000" anchor="ctr">
            <a:noAutofit/>
          </a:bodyPr>
          <a:p>
            <a:endParaRPr b="0" lang="en-US" sz="1800" strike="noStrike" u="none">
              <a:solidFill>
                <a:srgbClr val="ffffff"/>
              </a:solidFill>
              <a:effectLst/>
              <a:uFillTx/>
              <a:latin typeface="Noto Sans"/>
            </a:endParaRPr>
          </a:p>
        </p:txBody>
      </p:sp>
      <p:sp>
        <p:nvSpPr>
          <p:cNvPr id="204" name="PlaceHolder 1"/>
          <p:cNvSpPr>
            <a:spLocks noGrp="1"/>
          </p:cNvSpPr>
          <p:nvPr>
            <p:ph type="title"/>
          </p:nvPr>
        </p:nvSpPr>
        <p:spPr>
          <a:xfrm>
            <a:off x="468000" y="468000"/>
            <a:ext cx="9072000" cy="946440"/>
          </a:xfrm>
          <a:prstGeom prst="rect">
            <a:avLst/>
          </a:prstGeom>
          <a:noFill/>
          <a:ln w="0">
            <a:noFill/>
          </a:ln>
        </p:spPr>
        <p:txBody>
          <a:bodyPr lIns="0" rIns="0" tIns="0" bIns="0" anchor="ctr">
            <a:normAutofit/>
          </a:bodyPr>
          <a:p>
            <a:pPr indent="0" algn="ctr">
              <a:buNone/>
            </a:pPr>
            <a:r>
              <a:rPr b="1" lang="en-US" sz="4400" strike="noStrike" u="none">
                <a:solidFill>
                  <a:srgbClr val="000000"/>
                </a:solidFill>
                <a:effectLst/>
                <a:uFillTx/>
                <a:latin typeface="Noto Sans"/>
              </a:rPr>
              <a:t>Click to edit the title text format</a:t>
            </a:r>
            <a:endParaRPr b="1" lang="en-US" sz="4400" strike="noStrike" u="none">
              <a:solidFill>
                <a:srgbClr val="000000"/>
              </a:solidFill>
              <a:effectLst/>
              <a:uFillTx/>
              <a:latin typeface="Noto Sans"/>
            </a:endParaRPr>
          </a:p>
        </p:txBody>
      </p:sp>
      <p:sp>
        <p:nvSpPr>
          <p:cNvPr id="205" name="PlaceHolder 2"/>
          <p:cNvSpPr>
            <a:spLocks noGrp="1"/>
          </p:cNvSpPr>
          <p:nvPr>
            <p:ph type="body"/>
          </p:nvPr>
        </p:nvSpPr>
        <p:spPr>
          <a:xfrm>
            <a:off x="468000" y="1800000"/>
            <a:ext cx="9072000" cy="328824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Noto Sans"/>
              </a:rPr>
              <a:t>Click to edit the outline text format</a:t>
            </a:r>
            <a:endParaRPr b="0" lang="en-US" sz="3200" strike="noStrike" u="none">
              <a:solidFill>
                <a:srgbClr val="000000"/>
              </a:solidFill>
              <a:effectLst/>
              <a:uFillTx/>
              <a:latin typeface="Noto Sans"/>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Noto Sans"/>
              </a:rPr>
              <a:t>Second Outline Level</a:t>
            </a:r>
            <a:endParaRPr b="0" lang="en-US" sz="2800" strike="noStrike" u="none">
              <a:solidFill>
                <a:srgbClr val="000000"/>
              </a:solidFill>
              <a:effectLst/>
              <a:uFillTx/>
              <a:latin typeface="Noto Sans"/>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Noto Sans"/>
              </a:rPr>
              <a:t>Third Outline Level</a:t>
            </a:r>
            <a:endParaRPr b="0" lang="en-US" sz="2400" strike="noStrike" u="none">
              <a:solidFill>
                <a:srgbClr val="000000"/>
              </a:solidFill>
              <a:effectLst/>
              <a:uFillTx/>
              <a:latin typeface="Noto Sans"/>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Noto Sans"/>
              </a:rPr>
              <a:t>Fourth Outline Level</a:t>
            </a:r>
            <a:endParaRPr b="0" lang="en-US" sz="2000" strike="noStrike" u="none">
              <a:solidFill>
                <a:srgbClr val="000000"/>
              </a:solidFill>
              <a:effectLst/>
              <a:uFillTx/>
              <a:latin typeface="Noto Sans"/>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Noto Sans"/>
              </a:rPr>
              <a:t>Fifth Outline Level</a:t>
            </a:r>
            <a:endParaRPr b="0" lang="en-US" sz="2000" strike="noStrike" u="none">
              <a:solidFill>
                <a:srgbClr val="000000"/>
              </a:solidFill>
              <a:effectLst/>
              <a:uFillTx/>
              <a:latin typeface="Noto Sans"/>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Noto Sans"/>
              </a:rPr>
              <a:t>Sixth Outline Level</a:t>
            </a:r>
            <a:endParaRPr b="0" lang="en-US" sz="2000" strike="noStrike" u="none">
              <a:solidFill>
                <a:srgbClr val="000000"/>
              </a:solidFill>
              <a:effectLst/>
              <a:uFillTx/>
              <a:latin typeface="Noto Sans"/>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Noto Sans"/>
              </a:rPr>
              <a:t>Seventh Outline Level</a:t>
            </a:r>
            <a:endParaRPr b="0" lang="en-US" sz="2000" strike="noStrike" u="none">
              <a:solidFill>
                <a:srgbClr val="000000"/>
              </a:solidFill>
              <a:effectLst/>
              <a:uFillTx/>
              <a:latin typeface="Noto Sans"/>
            </a:endParaRPr>
          </a:p>
        </p:txBody>
      </p:sp>
      <p:sp>
        <p:nvSpPr>
          <p:cNvPr id="206" name="PlaceHolder 3"/>
          <p:cNvSpPr>
            <a:spLocks noGrp="1"/>
          </p:cNvSpPr>
          <p:nvPr>
            <p:ph type="dt" idx="25"/>
          </p:nvPr>
        </p:nvSpPr>
        <p:spPr>
          <a:xfrm>
            <a:off x="468000" y="5166000"/>
            <a:ext cx="2348280" cy="390600"/>
          </a:xfrm>
          <a:prstGeom prst="rect">
            <a:avLst/>
          </a:prstGeom>
          <a:noFill/>
          <a:ln w="0">
            <a:noFill/>
          </a:ln>
        </p:spPr>
        <p:txBody>
          <a:bodyPr lIns="0" rIns="0" tIns="0" bIns="0" anchor="b">
            <a:noAutofit/>
          </a:bodyPr>
          <a:lstStyle>
            <a:lvl1pPr indent="0">
              <a:buNone/>
              <a:defRPr b="0" lang="en-US" sz="1400" strike="noStrike" u="none">
                <a:solidFill>
                  <a:srgbClr val="000000"/>
                </a:solidFill>
                <a:effectLst/>
                <a:uFillTx/>
                <a:latin typeface="Noto Sans"/>
              </a:defRPr>
            </a:lvl1pPr>
          </a:lstStyle>
          <a:p>
            <a:pPr indent="0">
              <a:buNone/>
            </a:pPr>
            <a:r>
              <a:rPr b="0" lang="en-US" sz="1400" strike="noStrike" u="none">
                <a:solidFill>
                  <a:srgbClr val="000000"/>
                </a:solidFill>
                <a:effectLst/>
                <a:uFillTx/>
                <a:latin typeface="Noto Sans"/>
              </a:rPr>
              <a:t>&lt;date/time&gt;</a:t>
            </a:r>
            <a:endParaRPr b="0" lang="en-US" sz="1400" strike="noStrike" u="none">
              <a:solidFill>
                <a:srgbClr val="000000"/>
              </a:solidFill>
              <a:effectLst/>
              <a:uFillTx/>
              <a:latin typeface="Noto Sans"/>
            </a:endParaRPr>
          </a:p>
        </p:txBody>
      </p:sp>
      <p:sp>
        <p:nvSpPr>
          <p:cNvPr id="207" name="PlaceHolder 4"/>
          <p:cNvSpPr>
            <a:spLocks noGrp="1"/>
          </p:cNvSpPr>
          <p:nvPr>
            <p:ph type="ftr" idx="26"/>
          </p:nvPr>
        </p:nvSpPr>
        <p:spPr>
          <a:xfrm>
            <a:off x="3442680" y="5166000"/>
            <a:ext cx="3195000" cy="390600"/>
          </a:xfrm>
          <a:prstGeom prst="rect">
            <a:avLst/>
          </a:prstGeom>
          <a:noFill/>
          <a:ln w="0">
            <a:noFill/>
          </a:ln>
        </p:spPr>
        <p:txBody>
          <a:bodyPr lIns="0" rIns="0" tIns="0" bIns="0" anchor="b">
            <a:noAutofit/>
          </a:bodyPr>
          <a:lstStyle>
            <a:lvl1pPr indent="0" algn="ctr">
              <a:buNone/>
              <a:defRPr b="0" lang="en-US" sz="1400" strike="noStrike" u="none">
                <a:solidFill>
                  <a:srgbClr val="000000"/>
                </a:solidFill>
                <a:effectLst/>
                <a:uFillTx/>
                <a:latin typeface="Noto Sans"/>
              </a:defRPr>
            </a:lvl1pPr>
          </a:lstStyle>
          <a:p>
            <a:pPr indent="0" algn="ctr">
              <a:buNone/>
            </a:pPr>
            <a:r>
              <a:rPr b="0" lang="en-US" sz="1400" strike="noStrike" u="none">
                <a:solidFill>
                  <a:srgbClr val="000000"/>
                </a:solidFill>
                <a:effectLst/>
                <a:uFillTx/>
                <a:latin typeface="Noto Sans"/>
              </a:rPr>
              <a:t>&lt;footer&gt;</a:t>
            </a:r>
            <a:endParaRPr b="0" lang="en-US" sz="1400" strike="noStrike" u="none">
              <a:solidFill>
                <a:srgbClr val="000000"/>
              </a:solidFill>
              <a:effectLst/>
              <a:uFillTx/>
              <a:latin typeface="Noto Sans"/>
            </a:endParaRPr>
          </a:p>
        </p:txBody>
      </p:sp>
      <p:sp>
        <p:nvSpPr>
          <p:cNvPr id="208" name="PlaceHolder 5"/>
          <p:cNvSpPr>
            <a:spLocks noGrp="1"/>
          </p:cNvSpPr>
          <p:nvPr>
            <p:ph type="sldNum" idx="27"/>
          </p:nvPr>
        </p:nvSpPr>
        <p:spPr>
          <a:xfrm>
            <a:off x="7227360" y="5166000"/>
            <a:ext cx="2348280" cy="390600"/>
          </a:xfrm>
          <a:prstGeom prst="rect">
            <a:avLst/>
          </a:prstGeom>
          <a:noFill/>
          <a:ln w="0">
            <a:noFill/>
          </a:ln>
        </p:spPr>
        <p:txBody>
          <a:bodyPr lIns="0" rIns="0" tIns="0" bIns="0" anchor="b">
            <a:noAutofit/>
          </a:bodyPr>
          <a:lstStyle>
            <a:lvl1pPr indent="0" algn="r">
              <a:buNone/>
              <a:defRPr b="0" lang="en-US" sz="1400" strike="noStrike" u="none">
                <a:solidFill>
                  <a:srgbClr val="000000"/>
                </a:solidFill>
                <a:effectLst/>
                <a:uFillTx/>
                <a:latin typeface="Noto Sans"/>
              </a:defRPr>
            </a:lvl1pPr>
          </a:lstStyle>
          <a:p>
            <a:pPr indent="0" algn="r">
              <a:buNone/>
            </a:pPr>
            <a:fld id="{15A25CE9-5566-4413-9F69-BDC2D93F2100}" type="slidenum">
              <a:rPr b="0" lang="en-US" sz="1400" strike="noStrike" u="none">
                <a:solidFill>
                  <a:srgbClr val="000000"/>
                </a:solidFill>
                <a:effectLst/>
                <a:uFillTx/>
                <a:latin typeface="Noto Sans"/>
              </a:rPr>
              <a:t>&lt;number&gt;</a:t>
            </a:fld>
            <a:endParaRPr b="0" lang="en-US" sz="1400" strike="noStrike" u="none">
              <a:solidFill>
                <a:srgbClr val="000000"/>
              </a:solidFill>
              <a:effectLst/>
              <a:uFillTx/>
              <a:latin typeface="Noto Sans"/>
            </a:endParaRPr>
          </a:p>
        </p:txBody>
      </p:sp>
    </p:spTree>
  </p:cSld>
  <p:clrMap bg1="lt1" tx1="dk1" bg2="lt2" tx2="dk2" accent1="accent1" accent2="accent2" accent3="accent3" accent4="accent4" accent5="accent5" accent6="accent6" hlink="hlink" folHlink="folHlink"/>
  <p:sldLayoutIdLst>
    <p:sldLayoutId id="2147483668"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9.xml"/>
</Relationships>
</file>

<file path=ppt/slides/_rels/slide11.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9.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8.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PlaceHolder 1"/>
          <p:cNvSpPr>
            <a:spLocks noGrp="1"/>
          </p:cNvSpPr>
          <p:nvPr>
            <p:ph type="title"/>
          </p:nvPr>
        </p:nvSpPr>
        <p:spPr>
          <a:xfrm>
            <a:off x="360000" y="4233600"/>
            <a:ext cx="7020000" cy="756000"/>
          </a:xfrm>
          <a:prstGeom prst="rect">
            <a:avLst/>
          </a:prstGeom>
          <a:noFill/>
          <a:ln w="0">
            <a:noFill/>
          </a:ln>
        </p:spPr>
        <p:txBody>
          <a:bodyPr lIns="0" rIns="0" tIns="0" bIns="0" anchor="ctr">
            <a:normAutofit fontScale="70000" lnSpcReduction="19999"/>
          </a:bodyPr>
          <a:p>
            <a:pPr indent="0" algn="r">
              <a:buNone/>
            </a:pPr>
            <a:r>
              <a:rPr b="1" lang="en-US" sz="4400" strike="noStrike" u="none">
                <a:solidFill>
                  <a:srgbClr val="000000"/>
                </a:solidFill>
                <a:effectLst/>
                <a:uFillTx/>
                <a:latin typeface="Noto Sans"/>
              </a:rPr>
              <a:t>A Torrent Client (Named Magneto)</a:t>
            </a:r>
            <a:endParaRPr b="1" lang="en-US" sz="4400" strike="noStrike" u="none">
              <a:solidFill>
                <a:srgbClr val="000000"/>
              </a:solidFill>
              <a:effectLst/>
              <a:uFillTx/>
              <a:latin typeface="Noto Sans"/>
            </a:endParaRPr>
          </a:p>
        </p:txBody>
      </p:sp>
      <p:sp>
        <p:nvSpPr>
          <p:cNvPr id="324" name="PlaceHolder 2"/>
          <p:cNvSpPr>
            <a:spLocks noGrp="1"/>
          </p:cNvSpPr>
          <p:nvPr>
            <p:ph type="subTitle"/>
          </p:nvPr>
        </p:nvSpPr>
        <p:spPr>
          <a:xfrm>
            <a:off x="360000" y="5091120"/>
            <a:ext cx="7020000" cy="360000"/>
          </a:xfrm>
          <a:prstGeom prst="rect">
            <a:avLst/>
          </a:prstGeom>
          <a:noFill/>
          <a:ln w="0">
            <a:noFill/>
          </a:ln>
        </p:spPr>
        <p:txBody>
          <a:bodyPr lIns="0" rIns="0" tIns="0" bIns="0" anchor="ctr">
            <a:normAutofit fontScale="77500" lnSpcReduction="19999"/>
          </a:bodyPr>
          <a:p>
            <a:pPr indent="0" algn="r">
              <a:buNone/>
            </a:pPr>
            <a:r>
              <a:rPr b="0" lang="en-US" sz="3200" strike="noStrike" u="none">
                <a:solidFill>
                  <a:srgbClr val="000000"/>
                </a:solidFill>
                <a:effectLst/>
                <a:uFillTx/>
                <a:latin typeface="Noto Sans"/>
              </a:rPr>
              <a:t>Final Year Project – Phase 2 Presentation</a:t>
            </a:r>
            <a:endParaRPr b="0" lang="en-US" sz="3200" strike="noStrike" u="none">
              <a:solidFill>
                <a:srgbClr val="000000"/>
              </a:solidFill>
              <a:effectLst/>
              <a:uFillTx/>
              <a:latin typeface="Noto Sans"/>
            </a:endParaRPr>
          </a:p>
        </p:txBody>
      </p:sp>
      <p:sp>
        <p:nvSpPr>
          <p:cNvPr id="4" name="PlaceHolder 3"/>
          <p:cNvSpPr>
            <a:spLocks noGrp="1"/>
          </p:cNvSpPr>
          <p:nvPr>
            <p:ph type="dt" idx="1"/>
          </p:nvPr>
        </p:nvSpPr>
        <p:spPr/>
        <p:txBody>
          <a:bodyPr/>
          <a:p>
            <a:fld id="{386FEB62-4B59-489A-A127-6ED89838DC7B}" type="datetime1">
              <a:rPr lang="en-US"/>
              <a:t>06/27/25</a:t>
            </a:fld>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6" name="PlaceHolder 1"/>
          <p:cNvSpPr>
            <a:spLocks noGrp="1"/>
          </p:cNvSpPr>
          <p:nvPr>
            <p:ph type="title"/>
          </p:nvPr>
        </p:nvSpPr>
        <p:spPr>
          <a:xfrm>
            <a:off x="468000" y="144000"/>
            <a:ext cx="9072000" cy="756000"/>
          </a:xfrm>
          <a:prstGeom prst="rect">
            <a:avLst/>
          </a:prstGeom>
          <a:noFill/>
          <a:ln w="0">
            <a:noFill/>
          </a:ln>
        </p:spPr>
        <p:txBody>
          <a:bodyPr lIns="0" rIns="0" tIns="0" bIns="0" anchor="ctr">
            <a:normAutofit lnSpcReduction="9999"/>
          </a:bodyPr>
          <a:p>
            <a:pPr indent="0" algn="ctr">
              <a:buNone/>
            </a:pPr>
            <a:r>
              <a:rPr b="1" lang="en-US" sz="4400" strike="noStrike" u="none">
                <a:solidFill>
                  <a:srgbClr val="000000"/>
                </a:solidFill>
                <a:effectLst/>
                <a:uFillTx/>
                <a:latin typeface="Noto Sans"/>
              </a:rPr>
              <a:t>Screenshot # 2</a:t>
            </a:r>
            <a:endParaRPr b="1" lang="en-US" sz="4400" strike="noStrike" u="none">
              <a:solidFill>
                <a:srgbClr val="000000"/>
              </a:solidFill>
              <a:effectLst/>
              <a:uFillTx/>
              <a:latin typeface="Noto Sans"/>
            </a:endParaRPr>
          </a:p>
        </p:txBody>
      </p:sp>
      <p:pic>
        <p:nvPicPr>
          <p:cNvPr id="347" name="" descr=""/>
          <p:cNvPicPr/>
          <p:nvPr/>
        </p:nvPicPr>
        <p:blipFill>
          <a:blip r:embed="rId1"/>
          <a:stretch/>
        </p:blipFill>
        <p:spPr>
          <a:xfrm>
            <a:off x="0" y="914400"/>
            <a:ext cx="10101240" cy="4755600"/>
          </a:xfrm>
          <a:prstGeom prst="rect">
            <a:avLst/>
          </a:prstGeom>
          <a:noFill/>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PlaceHolder 1"/>
          <p:cNvSpPr>
            <a:spLocks noGrp="1"/>
          </p:cNvSpPr>
          <p:nvPr>
            <p:ph type="title"/>
          </p:nvPr>
        </p:nvSpPr>
        <p:spPr>
          <a:xfrm>
            <a:off x="468000" y="144000"/>
            <a:ext cx="9072000" cy="756000"/>
          </a:xfrm>
          <a:prstGeom prst="rect">
            <a:avLst/>
          </a:prstGeom>
          <a:noFill/>
          <a:ln w="0">
            <a:noFill/>
          </a:ln>
        </p:spPr>
        <p:txBody>
          <a:bodyPr lIns="0" rIns="0" tIns="0" bIns="0" anchor="ctr">
            <a:normAutofit lnSpcReduction="9999"/>
          </a:bodyPr>
          <a:p>
            <a:pPr indent="0" algn="ctr">
              <a:buNone/>
            </a:pPr>
            <a:r>
              <a:rPr b="1" lang="en-US" sz="4400" strike="noStrike" u="none">
                <a:solidFill>
                  <a:srgbClr val="000000"/>
                </a:solidFill>
                <a:effectLst/>
                <a:uFillTx/>
                <a:latin typeface="Noto Sans"/>
              </a:rPr>
              <a:t>Screenshot # 3</a:t>
            </a:r>
            <a:endParaRPr b="1" lang="en-US" sz="4400" strike="noStrike" u="none">
              <a:solidFill>
                <a:srgbClr val="000000"/>
              </a:solidFill>
              <a:effectLst/>
              <a:uFillTx/>
              <a:latin typeface="Noto Sans"/>
            </a:endParaRPr>
          </a:p>
        </p:txBody>
      </p:sp>
      <p:pic>
        <p:nvPicPr>
          <p:cNvPr id="349" name="" descr=""/>
          <p:cNvPicPr/>
          <p:nvPr/>
        </p:nvPicPr>
        <p:blipFill>
          <a:blip r:embed="rId1"/>
          <a:stretch/>
        </p:blipFill>
        <p:spPr>
          <a:xfrm>
            <a:off x="420840" y="1143000"/>
            <a:ext cx="9180360" cy="3910680"/>
          </a:xfrm>
          <a:prstGeom prst="rect">
            <a:avLst/>
          </a:prstGeom>
          <a:noFill/>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0" name="PlaceHolder 1"/>
          <p:cNvSpPr>
            <a:spLocks noGrp="1"/>
          </p:cNvSpPr>
          <p:nvPr>
            <p:ph type="title"/>
          </p:nvPr>
        </p:nvSpPr>
        <p:spPr>
          <a:xfrm>
            <a:off x="1092600" y="2286000"/>
            <a:ext cx="8280000" cy="946440"/>
          </a:xfrm>
          <a:prstGeom prst="rect">
            <a:avLst/>
          </a:prstGeom>
          <a:noFill/>
          <a:ln w="0">
            <a:noFill/>
          </a:ln>
        </p:spPr>
        <p:txBody>
          <a:bodyPr lIns="0" rIns="0" tIns="0" bIns="0" anchor="ctr">
            <a:normAutofit/>
          </a:bodyPr>
          <a:p>
            <a:pPr indent="0" algn="ctr">
              <a:buNone/>
            </a:pPr>
            <a:r>
              <a:rPr b="1" lang="en-US" sz="4400" strike="noStrike" u="none">
                <a:solidFill>
                  <a:srgbClr val="000000"/>
                </a:solidFill>
                <a:effectLst/>
                <a:uFillTx/>
                <a:latin typeface="Noto Sans"/>
              </a:rPr>
              <a:t>Thank you</a:t>
            </a:r>
            <a:endParaRPr b="1" lang="en-US" sz="4400" strike="noStrike" u="wavyHeavy">
              <a:solidFill>
                <a:srgbClr val="000000"/>
              </a:solidFill>
              <a:effectLst/>
              <a:uFillTx/>
              <a:latin typeface="Noto Sans"/>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PlaceHolder 1"/>
          <p:cNvSpPr>
            <a:spLocks noGrp="1"/>
          </p:cNvSpPr>
          <p:nvPr>
            <p:ph type="title"/>
          </p:nvPr>
        </p:nvSpPr>
        <p:spPr>
          <a:xfrm>
            <a:off x="1260000" y="468000"/>
            <a:ext cx="8280000" cy="946440"/>
          </a:xfrm>
          <a:prstGeom prst="rect">
            <a:avLst/>
          </a:prstGeom>
          <a:noFill/>
          <a:ln w="0">
            <a:noFill/>
          </a:ln>
        </p:spPr>
        <p:txBody>
          <a:bodyPr lIns="0" rIns="0" tIns="0" bIns="0" anchor="ctr">
            <a:normAutofit/>
          </a:bodyPr>
          <a:p>
            <a:pPr indent="0" algn="ctr">
              <a:buNone/>
            </a:pPr>
            <a:r>
              <a:rPr b="1" lang="en-US" sz="4400" strike="noStrike" u="none">
                <a:solidFill>
                  <a:srgbClr val="000000"/>
                </a:solidFill>
                <a:effectLst/>
                <a:uFillTx/>
                <a:latin typeface="Noto Sans"/>
              </a:rPr>
              <a:t>Group Information</a:t>
            </a:r>
            <a:endParaRPr b="1" lang="en-US" sz="4400" strike="noStrike" u="wavyHeavy">
              <a:solidFill>
                <a:srgbClr val="000000"/>
              </a:solidFill>
              <a:effectLst/>
              <a:uFillTx/>
              <a:latin typeface="Noto Sans"/>
            </a:endParaRPr>
          </a:p>
        </p:txBody>
      </p:sp>
      <p:sp>
        <p:nvSpPr>
          <p:cNvPr id="326" name="PlaceHolder 2"/>
          <p:cNvSpPr>
            <a:spLocks noGrp="1"/>
          </p:cNvSpPr>
          <p:nvPr>
            <p:ph/>
          </p:nvPr>
        </p:nvSpPr>
        <p:spPr>
          <a:xfrm>
            <a:off x="1260000" y="1800000"/>
            <a:ext cx="8280000" cy="3288240"/>
          </a:xfrm>
          <a:prstGeom prst="rect">
            <a:avLst/>
          </a:prstGeom>
          <a:noFill/>
          <a:ln w="0">
            <a:noFill/>
          </a:ln>
        </p:spPr>
        <p:txBody>
          <a:bodyPr lIns="0" rIns="0" tIns="0" bIns="0" anchor="t">
            <a:normAutofit fontScale="55000" lnSpcReduction="19999"/>
          </a:bodyPr>
          <a:p>
            <a:pPr indent="0" algn="just">
              <a:spcBef>
                <a:spcPts val="1417"/>
              </a:spcBef>
              <a:buNone/>
            </a:pPr>
            <a:r>
              <a:rPr b="1" lang="en-US" sz="3200" strike="noStrike" u="none">
                <a:solidFill>
                  <a:srgbClr val="000000"/>
                </a:solidFill>
                <a:effectLst/>
                <a:uFillTx/>
                <a:latin typeface="Noto Sans"/>
              </a:rPr>
              <a:t>Group ID: </a:t>
            </a:r>
            <a:r>
              <a:rPr b="0" lang="en-US" sz="3200" strike="noStrike" u="none">
                <a:solidFill>
                  <a:srgbClr val="000000"/>
                </a:solidFill>
                <a:effectLst/>
                <a:uFillTx/>
                <a:latin typeface="Noto Sans"/>
              </a:rPr>
              <a:t>S25BS006</a:t>
            </a:r>
            <a:endParaRPr b="0" lang="en-US" sz="3200" strike="noStrike" u="none">
              <a:solidFill>
                <a:srgbClr val="000000"/>
              </a:solidFill>
              <a:effectLst/>
              <a:uFillTx/>
              <a:latin typeface="Noto Sans"/>
            </a:endParaRPr>
          </a:p>
          <a:p>
            <a:pPr indent="0" algn="just">
              <a:spcBef>
                <a:spcPts val="1417"/>
              </a:spcBef>
              <a:buNone/>
            </a:pPr>
            <a:endParaRPr b="0" lang="en-US" sz="3200" strike="noStrike" u="none">
              <a:solidFill>
                <a:srgbClr val="000000"/>
              </a:solidFill>
              <a:effectLst/>
              <a:uFillTx/>
              <a:latin typeface="Noto Sans"/>
            </a:endParaRPr>
          </a:p>
          <a:p>
            <a:pPr indent="0" algn="just">
              <a:spcBef>
                <a:spcPts val="1417"/>
              </a:spcBef>
              <a:buNone/>
            </a:pPr>
            <a:r>
              <a:rPr b="1" lang="en-US" sz="3200" strike="noStrike" u="none">
                <a:solidFill>
                  <a:srgbClr val="000000"/>
                </a:solidFill>
                <a:effectLst/>
                <a:uFillTx/>
                <a:latin typeface="Noto Sans"/>
              </a:rPr>
              <a:t>Project Advisor:</a:t>
            </a:r>
            <a:r>
              <a:rPr b="0" lang="en-US" sz="3200" strike="noStrike" u="none">
                <a:solidFill>
                  <a:srgbClr val="000000"/>
                </a:solidFill>
                <a:effectLst/>
                <a:uFillTx/>
                <a:latin typeface="Noto Sans"/>
              </a:rPr>
              <a:t> Dr. Ghulam Mustafa</a:t>
            </a:r>
            <a:endParaRPr b="0" lang="en-US" sz="3200" strike="noStrike" u="none">
              <a:solidFill>
                <a:srgbClr val="000000"/>
              </a:solidFill>
              <a:effectLst/>
              <a:uFillTx/>
              <a:latin typeface="Noto Sans"/>
            </a:endParaRPr>
          </a:p>
          <a:p>
            <a:pPr indent="0" algn="just">
              <a:spcBef>
                <a:spcPts val="1417"/>
              </a:spcBef>
              <a:buNone/>
            </a:pPr>
            <a:endParaRPr b="0" lang="en-US" sz="3200" strike="noStrike" u="none">
              <a:solidFill>
                <a:srgbClr val="000000"/>
              </a:solidFill>
              <a:effectLst/>
              <a:uFillTx/>
              <a:latin typeface="Noto Sans"/>
            </a:endParaRPr>
          </a:p>
          <a:p>
            <a:pPr indent="0" algn="just">
              <a:spcBef>
                <a:spcPts val="1417"/>
              </a:spcBef>
              <a:buNone/>
            </a:pPr>
            <a:r>
              <a:rPr b="1" lang="en-US" sz="3200" strike="noStrike" u="none">
                <a:solidFill>
                  <a:srgbClr val="000000"/>
                </a:solidFill>
                <a:effectLst/>
                <a:uFillTx/>
                <a:latin typeface="Noto Sans"/>
              </a:rPr>
              <a:t>Group Members:</a:t>
            </a:r>
            <a:endParaRPr b="0" lang="en-US" sz="3200" strike="noStrike" u="none">
              <a:solidFill>
                <a:srgbClr val="000000"/>
              </a:solidFill>
              <a:effectLst/>
              <a:uFillTx/>
              <a:latin typeface="Noto Sans"/>
            </a:endParaRPr>
          </a:p>
          <a:p>
            <a:pPr indent="0" algn="just">
              <a:spcBef>
                <a:spcPts val="1417"/>
              </a:spcBef>
              <a:buNone/>
            </a:pPr>
            <a:r>
              <a:rPr b="0" lang="en-US" sz="3200" strike="noStrike" u="none">
                <a:solidFill>
                  <a:srgbClr val="000000"/>
                </a:solidFill>
                <a:effectLst/>
                <a:uFillTx/>
                <a:latin typeface="Noto Sans"/>
              </a:rPr>
              <a:t>Ali Anser </a:t>
            </a:r>
            <a:r>
              <a:rPr b="0" lang="en-US" sz="2400" strike="noStrike" u="none">
                <a:solidFill>
                  <a:srgbClr val="000000"/>
                </a:solidFill>
                <a:effectLst/>
                <a:uFillTx/>
                <a:latin typeface="Noto Sans"/>
              </a:rPr>
              <a:t>(L1F20BSCS0603)</a:t>
            </a:r>
            <a:endParaRPr b="0" lang="en-US" sz="2400" strike="noStrike" u="none">
              <a:solidFill>
                <a:srgbClr val="000000"/>
              </a:solidFill>
              <a:effectLst/>
              <a:uFillTx/>
              <a:latin typeface="Noto Sans"/>
            </a:endParaRPr>
          </a:p>
          <a:p>
            <a:pPr indent="0" algn="just">
              <a:spcBef>
                <a:spcPts val="1417"/>
              </a:spcBef>
              <a:buNone/>
            </a:pPr>
            <a:r>
              <a:rPr b="0" lang="en-US" sz="3200" strike="noStrike" u="none">
                <a:solidFill>
                  <a:srgbClr val="000000"/>
                </a:solidFill>
                <a:effectLst/>
                <a:uFillTx/>
                <a:latin typeface="Noto Sans"/>
              </a:rPr>
              <a:t>Minhaal Ali Hafeez</a:t>
            </a:r>
            <a:r>
              <a:rPr b="0" i="1" lang="en-US" sz="2600" strike="noStrike" u="none">
                <a:solidFill>
                  <a:srgbClr val="000000"/>
                </a:solidFill>
                <a:effectLst/>
                <a:uFillTx/>
                <a:latin typeface="Noto Sans"/>
              </a:rPr>
              <a:t> </a:t>
            </a:r>
            <a:r>
              <a:rPr b="0" lang="en-US" sz="2400" strike="noStrike" u="none">
                <a:solidFill>
                  <a:srgbClr val="000000"/>
                </a:solidFill>
                <a:effectLst/>
                <a:uFillTx/>
                <a:latin typeface="Noto Sans"/>
              </a:rPr>
              <a:t>(L1S21BSCS0065)</a:t>
            </a:r>
            <a:endParaRPr b="0" lang="en-US" sz="2400" strike="noStrike" u="none">
              <a:solidFill>
                <a:srgbClr val="000000"/>
              </a:solidFill>
              <a:effectLst/>
              <a:uFillTx/>
              <a:latin typeface="Noto Sans"/>
            </a:endParaRPr>
          </a:p>
          <a:p>
            <a:pPr indent="0" algn="just">
              <a:spcBef>
                <a:spcPts val="1417"/>
              </a:spcBef>
              <a:buNone/>
            </a:pPr>
            <a:r>
              <a:rPr b="0" lang="en-US" sz="3200" strike="noStrike" u="none">
                <a:solidFill>
                  <a:srgbClr val="000000"/>
                </a:solidFill>
                <a:effectLst/>
                <a:uFillTx/>
                <a:latin typeface="Noto Sans"/>
              </a:rPr>
              <a:t>Faheem Raza</a:t>
            </a:r>
            <a:r>
              <a:rPr b="0" i="1" lang="en-US" sz="2600" strike="noStrike" u="none">
                <a:solidFill>
                  <a:srgbClr val="000000"/>
                </a:solidFill>
                <a:effectLst/>
                <a:uFillTx/>
                <a:latin typeface="Noto Sans"/>
              </a:rPr>
              <a:t> </a:t>
            </a:r>
            <a:r>
              <a:rPr b="0" lang="en-US" sz="2400" strike="noStrike" u="none">
                <a:solidFill>
                  <a:srgbClr val="000000"/>
                </a:solidFill>
                <a:effectLst/>
                <a:uFillTx/>
                <a:latin typeface="Noto Sans"/>
              </a:rPr>
              <a:t>(L1S23BSCS0257)</a:t>
            </a:r>
            <a:endParaRPr b="0" lang="en-US" sz="2400" strike="noStrike" u="none">
              <a:solidFill>
                <a:srgbClr val="000000"/>
              </a:solidFill>
              <a:effectLst/>
              <a:uFillTx/>
              <a:latin typeface="Noto Sans"/>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title"/>
          </p:nvPr>
        </p:nvSpPr>
        <p:spPr>
          <a:xfrm>
            <a:off x="1260000" y="468000"/>
            <a:ext cx="8280000" cy="946440"/>
          </a:xfrm>
          <a:prstGeom prst="rect">
            <a:avLst/>
          </a:prstGeom>
          <a:noFill/>
          <a:ln w="0">
            <a:noFill/>
          </a:ln>
        </p:spPr>
        <p:txBody>
          <a:bodyPr lIns="0" rIns="0" tIns="0" bIns="0" anchor="ctr">
            <a:normAutofit/>
          </a:bodyPr>
          <a:p>
            <a:pPr indent="0" algn="ctr">
              <a:buNone/>
            </a:pPr>
            <a:r>
              <a:rPr b="1" lang="en-US" sz="4400" strike="noStrike" u="none">
                <a:solidFill>
                  <a:srgbClr val="000000"/>
                </a:solidFill>
                <a:effectLst/>
                <a:uFillTx/>
                <a:latin typeface="Noto Sans"/>
              </a:rPr>
              <a:t>Group Information</a:t>
            </a:r>
            <a:endParaRPr b="1" lang="en-US" sz="4400" strike="noStrike" u="wavyHeavy">
              <a:solidFill>
                <a:srgbClr val="000000"/>
              </a:solidFill>
              <a:effectLst/>
              <a:uFillTx/>
              <a:latin typeface="Noto Sans"/>
            </a:endParaRPr>
          </a:p>
        </p:txBody>
      </p:sp>
      <p:sp>
        <p:nvSpPr>
          <p:cNvPr id="328" name="PlaceHolder 2"/>
          <p:cNvSpPr>
            <a:spLocks noGrp="1"/>
          </p:cNvSpPr>
          <p:nvPr>
            <p:ph/>
          </p:nvPr>
        </p:nvSpPr>
        <p:spPr>
          <a:xfrm>
            <a:off x="1260000" y="1800000"/>
            <a:ext cx="8280000" cy="3288240"/>
          </a:xfrm>
          <a:prstGeom prst="rect">
            <a:avLst/>
          </a:prstGeom>
          <a:noFill/>
          <a:ln w="0">
            <a:noFill/>
          </a:ln>
        </p:spPr>
        <p:txBody>
          <a:bodyPr lIns="0" rIns="0" tIns="0" bIns="0" anchor="t">
            <a:normAutofit fontScale="55000" lnSpcReduction="19999"/>
          </a:bodyPr>
          <a:p>
            <a:pPr indent="0" algn="just">
              <a:spcBef>
                <a:spcPts val="1417"/>
              </a:spcBef>
              <a:buNone/>
            </a:pPr>
            <a:r>
              <a:rPr b="1" lang="en-US" sz="3200" strike="noStrike" u="none">
                <a:solidFill>
                  <a:srgbClr val="000000"/>
                </a:solidFill>
                <a:effectLst/>
                <a:uFillTx/>
                <a:latin typeface="Noto Sans"/>
              </a:rPr>
              <a:t>Group ID: </a:t>
            </a:r>
            <a:r>
              <a:rPr b="0" lang="en-US" sz="3200" strike="noStrike" u="none">
                <a:solidFill>
                  <a:srgbClr val="000000"/>
                </a:solidFill>
                <a:effectLst/>
                <a:uFillTx/>
                <a:latin typeface="Noto Sans"/>
              </a:rPr>
              <a:t>S25BS006</a:t>
            </a:r>
            <a:endParaRPr b="0" lang="en-US" sz="3200" strike="noStrike" u="none">
              <a:solidFill>
                <a:srgbClr val="000000"/>
              </a:solidFill>
              <a:effectLst/>
              <a:uFillTx/>
              <a:latin typeface="Noto Sans"/>
            </a:endParaRPr>
          </a:p>
          <a:p>
            <a:pPr indent="0" algn="just">
              <a:spcBef>
                <a:spcPts val="1417"/>
              </a:spcBef>
              <a:buNone/>
            </a:pPr>
            <a:endParaRPr b="0" lang="en-US" sz="3200" strike="noStrike" u="none">
              <a:solidFill>
                <a:srgbClr val="000000"/>
              </a:solidFill>
              <a:effectLst/>
              <a:uFillTx/>
              <a:latin typeface="Noto Sans"/>
            </a:endParaRPr>
          </a:p>
          <a:p>
            <a:pPr indent="0" algn="just">
              <a:spcBef>
                <a:spcPts val="1417"/>
              </a:spcBef>
              <a:buNone/>
            </a:pPr>
            <a:r>
              <a:rPr b="1" lang="en-US" sz="3200" strike="noStrike" u="none">
                <a:solidFill>
                  <a:srgbClr val="000000"/>
                </a:solidFill>
                <a:effectLst/>
                <a:uFillTx/>
                <a:latin typeface="Noto Sans"/>
              </a:rPr>
              <a:t>Project Advisor:</a:t>
            </a:r>
            <a:r>
              <a:rPr b="0" lang="en-US" sz="3200" strike="noStrike" u="none">
                <a:solidFill>
                  <a:srgbClr val="000000"/>
                </a:solidFill>
                <a:effectLst/>
                <a:uFillTx/>
                <a:latin typeface="Noto Sans"/>
              </a:rPr>
              <a:t> Dr. Ghulam Mustafa</a:t>
            </a:r>
            <a:endParaRPr b="0" lang="en-US" sz="3200" strike="noStrike" u="none">
              <a:solidFill>
                <a:srgbClr val="000000"/>
              </a:solidFill>
              <a:effectLst/>
              <a:uFillTx/>
              <a:latin typeface="Noto Sans"/>
            </a:endParaRPr>
          </a:p>
          <a:p>
            <a:pPr indent="0" algn="just">
              <a:spcBef>
                <a:spcPts val="1417"/>
              </a:spcBef>
              <a:buNone/>
            </a:pPr>
            <a:endParaRPr b="0" lang="en-US" sz="3200" strike="noStrike" u="none">
              <a:solidFill>
                <a:srgbClr val="000000"/>
              </a:solidFill>
              <a:effectLst/>
              <a:uFillTx/>
              <a:latin typeface="Noto Sans"/>
            </a:endParaRPr>
          </a:p>
          <a:p>
            <a:pPr indent="0" algn="just">
              <a:spcBef>
                <a:spcPts val="1417"/>
              </a:spcBef>
              <a:buNone/>
            </a:pPr>
            <a:r>
              <a:rPr b="1" lang="en-US" sz="3200" strike="noStrike" u="none">
                <a:solidFill>
                  <a:srgbClr val="000000"/>
                </a:solidFill>
                <a:effectLst/>
                <a:uFillTx/>
                <a:latin typeface="Noto Sans"/>
              </a:rPr>
              <a:t>Group Members:</a:t>
            </a:r>
            <a:endParaRPr b="0" lang="en-US" sz="3200" strike="noStrike" u="none">
              <a:solidFill>
                <a:srgbClr val="000000"/>
              </a:solidFill>
              <a:effectLst/>
              <a:uFillTx/>
              <a:latin typeface="Noto Sans"/>
            </a:endParaRPr>
          </a:p>
          <a:p>
            <a:pPr indent="0" algn="just">
              <a:spcBef>
                <a:spcPts val="1417"/>
              </a:spcBef>
              <a:buNone/>
            </a:pPr>
            <a:r>
              <a:rPr b="0" lang="en-US" sz="3200" strike="noStrike" u="none">
                <a:solidFill>
                  <a:srgbClr val="000000"/>
                </a:solidFill>
                <a:effectLst/>
                <a:uFillTx/>
                <a:latin typeface="Noto Sans"/>
              </a:rPr>
              <a:t>Ali Anser </a:t>
            </a:r>
            <a:r>
              <a:rPr b="0" lang="en-US" sz="2400" strike="noStrike" u="none">
                <a:solidFill>
                  <a:srgbClr val="000000"/>
                </a:solidFill>
                <a:effectLst/>
                <a:uFillTx/>
                <a:latin typeface="Noto Sans"/>
              </a:rPr>
              <a:t>(L1F20BSCS0603)</a:t>
            </a:r>
            <a:endParaRPr b="0" lang="en-US" sz="2400" strike="noStrike" u="none">
              <a:solidFill>
                <a:srgbClr val="000000"/>
              </a:solidFill>
              <a:effectLst/>
              <a:uFillTx/>
              <a:latin typeface="Noto Sans"/>
            </a:endParaRPr>
          </a:p>
          <a:p>
            <a:pPr indent="0" algn="just">
              <a:spcBef>
                <a:spcPts val="1417"/>
              </a:spcBef>
              <a:buNone/>
            </a:pPr>
            <a:r>
              <a:rPr b="0" lang="en-US" sz="3200" strike="noStrike" u="none">
                <a:solidFill>
                  <a:srgbClr val="000000"/>
                </a:solidFill>
                <a:effectLst/>
                <a:uFillTx/>
                <a:latin typeface="Noto Sans"/>
              </a:rPr>
              <a:t>Minhaal Ali Hafeez</a:t>
            </a:r>
            <a:r>
              <a:rPr b="0" i="1" lang="en-US" sz="2600" strike="noStrike" u="none">
                <a:solidFill>
                  <a:srgbClr val="000000"/>
                </a:solidFill>
                <a:effectLst/>
                <a:uFillTx/>
                <a:latin typeface="Noto Sans"/>
              </a:rPr>
              <a:t> </a:t>
            </a:r>
            <a:r>
              <a:rPr b="0" lang="en-US" sz="2400" strike="noStrike" u="none">
                <a:solidFill>
                  <a:srgbClr val="000000"/>
                </a:solidFill>
                <a:effectLst/>
                <a:uFillTx/>
                <a:latin typeface="Noto Sans"/>
              </a:rPr>
              <a:t>(L1S21BSCS0065)</a:t>
            </a:r>
            <a:endParaRPr b="0" lang="en-US" sz="2400" strike="noStrike" u="none">
              <a:solidFill>
                <a:srgbClr val="000000"/>
              </a:solidFill>
              <a:effectLst/>
              <a:uFillTx/>
              <a:latin typeface="Noto Sans"/>
            </a:endParaRPr>
          </a:p>
          <a:p>
            <a:pPr indent="0" algn="just">
              <a:spcBef>
                <a:spcPts val="1417"/>
              </a:spcBef>
              <a:buNone/>
            </a:pPr>
            <a:r>
              <a:rPr b="0" lang="en-US" sz="3200" strike="noStrike" u="none">
                <a:solidFill>
                  <a:srgbClr val="000000"/>
                </a:solidFill>
                <a:effectLst/>
                <a:uFillTx/>
                <a:latin typeface="Noto Sans"/>
              </a:rPr>
              <a:t>Faheem Raza</a:t>
            </a:r>
            <a:r>
              <a:rPr b="0" i="1" lang="en-US" sz="2600" strike="noStrike" u="none">
                <a:solidFill>
                  <a:srgbClr val="000000"/>
                </a:solidFill>
                <a:effectLst/>
                <a:uFillTx/>
                <a:latin typeface="Noto Sans"/>
              </a:rPr>
              <a:t> </a:t>
            </a:r>
            <a:r>
              <a:rPr b="0" lang="en-US" sz="2400" strike="noStrike" u="none">
                <a:solidFill>
                  <a:srgbClr val="000000"/>
                </a:solidFill>
                <a:effectLst/>
                <a:uFillTx/>
                <a:latin typeface="Noto Sans"/>
              </a:rPr>
              <a:t>(L1S23BSCS0257)</a:t>
            </a:r>
            <a:endParaRPr b="0" lang="en-US" sz="2400" strike="noStrike" u="none">
              <a:solidFill>
                <a:srgbClr val="000000"/>
              </a:solidFill>
              <a:effectLst/>
              <a:uFillTx/>
              <a:latin typeface="Noto Sans"/>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9" name="PlaceHolder 1"/>
          <p:cNvSpPr>
            <a:spLocks noGrp="1"/>
          </p:cNvSpPr>
          <p:nvPr>
            <p:ph type="title"/>
          </p:nvPr>
        </p:nvSpPr>
        <p:spPr>
          <a:xfrm>
            <a:off x="1260000" y="468000"/>
            <a:ext cx="8280000" cy="946440"/>
          </a:xfrm>
          <a:prstGeom prst="rect">
            <a:avLst/>
          </a:prstGeom>
          <a:noFill/>
          <a:ln w="0">
            <a:noFill/>
          </a:ln>
        </p:spPr>
        <p:txBody>
          <a:bodyPr lIns="0" rIns="0" tIns="0" bIns="0" anchor="ctr">
            <a:normAutofit/>
          </a:bodyPr>
          <a:p>
            <a:pPr indent="0" algn="ctr">
              <a:buNone/>
            </a:pPr>
            <a:r>
              <a:rPr b="1" lang="en-US" sz="4400" strike="noStrike" u="none">
                <a:solidFill>
                  <a:srgbClr val="000000"/>
                </a:solidFill>
                <a:effectLst/>
                <a:uFillTx/>
                <a:latin typeface="Noto Sans"/>
              </a:rPr>
              <a:t>Abstract</a:t>
            </a:r>
            <a:endParaRPr b="1" lang="en-US" sz="4400" strike="noStrike" u="wavyHeavy">
              <a:solidFill>
                <a:srgbClr val="000000"/>
              </a:solidFill>
              <a:effectLst/>
              <a:uFillTx/>
              <a:latin typeface="Noto Sans"/>
            </a:endParaRPr>
          </a:p>
        </p:txBody>
      </p:sp>
      <p:sp>
        <p:nvSpPr>
          <p:cNvPr id="330" name="PlaceHolder 2"/>
          <p:cNvSpPr>
            <a:spLocks noGrp="1"/>
          </p:cNvSpPr>
          <p:nvPr>
            <p:ph/>
          </p:nvPr>
        </p:nvSpPr>
        <p:spPr>
          <a:xfrm>
            <a:off x="1260000" y="1800000"/>
            <a:ext cx="8280000" cy="3288240"/>
          </a:xfrm>
          <a:prstGeom prst="rect">
            <a:avLst/>
          </a:prstGeom>
          <a:noFill/>
          <a:ln w="0">
            <a:noFill/>
          </a:ln>
        </p:spPr>
        <p:txBody>
          <a:bodyPr lIns="0" rIns="0" tIns="0" bIns="0" anchor="t">
            <a:normAutofit fontScale="85000" lnSpcReduction="9999"/>
          </a:bodyPr>
          <a:p>
            <a:pPr indent="0" algn="just">
              <a:spcBef>
                <a:spcPts val="1191"/>
              </a:spcBef>
              <a:spcAft>
                <a:spcPts val="992"/>
              </a:spcAft>
              <a:buNone/>
            </a:pPr>
            <a:r>
              <a:rPr b="0" lang="en-US" sz="3200" strike="noStrike" u="none">
                <a:solidFill>
                  <a:srgbClr val="000000"/>
                </a:solidFill>
                <a:effectLst/>
                <a:uFillTx/>
                <a:latin typeface="Noto Sans"/>
              </a:rPr>
              <a:t>Magneto is a cross-platform torrent client with a built-in VPN, enabling secure and private file sharing without external configurations. Due to architectural limits in existing clients, Magneto was built from scratch to offer seamless integration of torrenting and privacy, targeting users who value both functionality and anonymity.</a:t>
            </a:r>
            <a:endParaRPr b="0" lang="en-US" sz="3200" strike="noStrike" u="none">
              <a:solidFill>
                <a:srgbClr val="000000"/>
              </a:solidFill>
              <a:effectLst/>
              <a:uFillTx/>
              <a:latin typeface="Noto Sans"/>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PlaceHolder 1"/>
          <p:cNvSpPr>
            <a:spLocks noGrp="1"/>
          </p:cNvSpPr>
          <p:nvPr>
            <p:ph type="title"/>
          </p:nvPr>
        </p:nvSpPr>
        <p:spPr>
          <a:xfrm>
            <a:off x="1260000" y="468000"/>
            <a:ext cx="8280000" cy="946440"/>
          </a:xfrm>
          <a:prstGeom prst="rect">
            <a:avLst/>
          </a:prstGeom>
          <a:noFill/>
          <a:ln w="0">
            <a:noFill/>
          </a:ln>
        </p:spPr>
        <p:txBody>
          <a:bodyPr lIns="0" rIns="0" tIns="0" bIns="0" anchor="ctr">
            <a:normAutofit/>
          </a:bodyPr>
          <a:p>
            <a:pPr indent="0" algn="ctr">
              <a:buNone/>
            </a:pPr>
            <a:r>
              <a:rPr b="1" lang="en-US" sz="4400" strike="noStrike" u="none">
                <a:solidFill>
                  <a:srgbClr val="000000"/>
                </a:solidFill>
                <a:effectLst/>
                <a:uFillTx/>
                <a:latin typeface="Noto Sans"/>
              </a:rPr>
              <a:t>Methodology</a:t>
            </a:r>
            <a:endParaRPr b="1" lang="en-US" sz="4400" strike="noStrike" u="wavyHeavy">
              <a:solidFill>
                <a:srgbClr val="000000"/>
              </a:solidFill>
              <a:effectLst/>
              <a:uFillTx/>
              <a:latin typeface="Noto Sans"/>
            </a:endParaRPr>
          </a:p>
        </p:txBody>
      </p:sp>
      <p:sp>
        <p:nvSpPr>
          <p:cNvPr id="332" name="PlaceHolder 2"/>
          <p:cNvSpPr>
            <a:spLocks noGrp="1"/>
          </p:cNvSpPr>
          <p:nvPr>
            <p:ph/>
          </p:nvPr>
        </p:nvSpPr>
        <p:spPr>
          <a:xfrm>
            <a:off x="1260000" y="1800000"/>
            <a:ext cx="8280000" cy="3288240"/>
          </a:xfrm>
          <a:prstGeom prst="rect">
            <a:avLst/>
          </a:prstGeom>
          <a:noFill/>
          <a:ln w="0">
            <a:noFill/>
          </a:ln>
        </p:spPr>
        <p:txBody>
          <a:bodyPr lIns="0" rIns="0" tIns="0" bIns="0" anchor="t">
            <a:normAutofit lnSpcReduction="9999"/>
          </a:bodyPr>
          <a:p>
            <a:pPr indent="0">
              <a:spcBef>
                <a:spcPts val="1191"/>
              </a:spcBef>
              <a:spcAft>
                <a:spcPts val="992"/>
              </a:spcAft>
              <a:buNone/>
            </a:pPr>
            <a:r>
              <a:rPr b="1" lang="en-US" sz="2200" strike="noStrike" u="none">
                <a:solidFill>
                  <a:srgbClr val="000000"/>
                </a:solidFill>
                <a:effectLst/>
                <a:uFillTx/>
                <a:latin typeface="Noto Sans"/>
              </a:rPr>
              <a:t>Framework:</a:t>
            </a:r>
            <a:r>
              <a:rPr b="0" lang="en-US" sz="2200" strike="noStrike" u="none">
                <a:solidFill>
                  <a:srgbClr val="000000"/>
                </a:solidFill>
                <a:effectLst/>
                <a:uFillTx/>
                <a:latin typeface="Noto Sans"/>
              </a:rPr>
              <a:t> Feature-Driven Development (FDD)</a:t>
            </a:r>
            <a:endParaRPr b="0" lang="en-US" sz="2200" strike="noStrike" u="none">
              <a:solidFill>
                <a:srgbClr val="000000"/>
              </a:solidFill>
              <a:effectLst/>
              <a:uFillTx/>
              <a:latin typeface="Noto Sans"/>
            </a:endParaRPr>
          </a:p>
          <a:p>
            <a:pPr indent="0">
              <a:spcBef>
                <a:spcPts val="1191"/>
              </a:spcBef>
              <a:spcAft>
                <a:spcPts val="992"/>
              </a:spcAft>
              <a:buNone/>
            </a:pPr>
            <a:r>
              <a:rPr b="1" lang="en-US" sz="2200" strike="noStrike" u="none">
                <a:solidFill>
                  <a:srgbClr val="000000"/>
                </a:solidFill>
                <a:effectLst/>
                <a:uFillTx/>
                <a:latin typeface="Noto Sans"/>
              </a:rPr>
              <a:t>Reasons: </a:t>
            </a:r>
            <a:endParaRPr b="0" lang="en-US" sz="2200" strike="noStrike" u="none">
              <a:solidFill>
                <a:srgbClr val="000000"/>
              </a:solidFill>
              <a:effectLst/>
              <a:uFillTx/>
              <a:latin typeface="Noto Sans"/>
            </a:endParaRPr>
          </a:p>
          <a:p>
            <a:pPr marL="216000" indent="-216000">
              <a:spcBef>
                <a:spcPts val="1191"/>
              </a:spcBef>
              <a:spcAft>
                <a:spcPts val="992"/>
              </a:spcAft>
              <a:buClr>
                <a:srgbClr val="000000"/>
              </a:buClr>
              <a:buSzPct val="45000"/>
              <a:buFont typeface="Wingdings" charset="2"/>
              <a:buChar char=""/>
            </a:pPr>
            <a:r>
              <a:rPr b="0" lang="en-US" sz="2200" strike="noStrike" u="none">
                <a:solidFill>
                  <a:srgbClr val="000000"/>
                </a:solidFill>
                <a:effectLst/>
                <a:uFillTx/>
                <a:latin typeface="Noto Sans"/>
              </a:rPr>
              <a:t>Great for complex projects (we expect our project to get substantially complex).</a:t>
            </a:r>
            <a:endParaRPr b="0" lang="en-US" sz="2200" strike="noStrike" u="none">
              <a:solidFill>
                <a:srgbClr val="000000"/>
              </a:solidFill>
              <a:effectLst/>
              <a:uFillTx/>
              <a:latin typeface="Noto Sans"/>
            </a:endParaRPr>
          </a:p>
          <a:p>
            <a:pPr marL="216000" indent="-216000">
              <a:spcBef>
                <a:spcPts val="1191"/>
              </a:spcBef>
              <a:spcAft>
                <a:spcPts val="992"/>
              </a:spcAft>
              <a:buClr>
                <a:srgbClr val="000000"/>
              </a:buClr>
              <a:buSzPct val="45000"/>
              <a:buFont typeface="Wingdings" charset="2"/>
              <a:buChar char=""/>
            </a:pPr>
            <a:r>
              <a:rPr b="0" lang="en-US" sz="2200" strike="noStrike" u="none">
                <a:solidFill>
                  <a:srgbClr val="000000"/>
                </a:solidFill>
                <a:effectLst/>
                <a:uFillTx/>
                <a:latin typeface="Noto Sans"/>
              </a:rPr>
              <a:t>Scalable and modular.</a:t>
            </a:r>
            <a:endParaRPr b="0" lang="en-US" sz="2200" strike="noStrike" u="none">
              <a:solidFill>
                <a:srgbClr val="000000"/>
              </a:solidFill>
              <a:effectLst/>
              <a:uFillTx/>
              <a:latin typeface="Noto Sans"/>
            </a:endParaRPr>
          </a:p>
          <a:p>
            <a:pPr marL="216000" indent="-216000">
              <a:spcBef>
                <a:spcPts val="1191"/>
              </a:spcBef>
              <a:spcAft>
                <a:spcPts val="992"/>
              </a:spcAft>
              <a:buClr>
                <a:srgbClr val="000000"/>
              </a:buClr>
              <a:buSzPct val="45000"/>
              <a:buFont typeface="Wingdings" charset="2"/>
              <a:buChar char=""/>
            </a:pPr>
            <a:r>
              <a:rPr b="0" lang="en-US" sz="2200" strike="noStrike" u="none">
                <a:solidFill>
                  <a:srgbClr val="000000"/>
                </a:solidFill>
                <a:effectLst/>
                <a:uFillTx/>
                <a:latin typeface="Noto Sans"/>
              </a:rPr>
              <a:t>Progress is easy to track feature-by-feature.</a:t>
            </a:r>
            <a:endParaRPr b="0" lang="en-US" sz="2200" strike="noStrike" u="none">
              <a:solidFill>
                <a:srgbClr val="000000"/>
              </a:solidFill>
              <a:effectLst/>
              <a:uFillTx/>
              <a:latin typeface="Noto Sans"/>
            </a:endParaRPr>
          </a:p>
          <a:p>
            <a:pPr marL="216000" indent="-216000">
              <a:spcBef>
                <a:spcPts val="1191"/>
              </a:spcBef>
              <a:spcAft>
                <a:spcPts val="992"/>
              </a:spcAft>
              <a:buClr>
                <a:srgbClr val="000000"/>
              </a:buClr>
              <a:buSzPct val="45000"/>
              <a:buFont typeface="Wingdings" charset="2"/>
              <a:buChar char=""/>
            </a:pPr>
            <a:r>
              <a:rPr b="0" lang="en-US" sz="2200" strike="noStrike" u="none">
                <a:solidFill>
                  <a:srgbClr val="000000"/>
                </a:solidFill>
                <a:effectLst/>
                <a:uFillTx/>
                <a:latin typeface="Noto Sans"/>
              </a:rPr>
              <a:t>Strongly recommended by our advisor.</a:t>
            </a:r>
            <a:endParaRPr b="0" lang="en-US" sz="2200" strike="noStrike" u="none">
              <a:solidFill>
                <a:srgbClr val="000000"/>
              </a:solidFill>
              <a:effectLst/>
              <a:uFillTx/>
              <a:latin typeface="Noto San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PlaceHolder 1"/>
          <p:cNvSpPr>
            <a:spLocks noGrp="1"/>
          </p:cNvSpPr>
          <p:nvPr>
            <p:ph type="title"/>
          </p:nvPr>
        </p:nvSpPr>
        <p:spPr>
          <a:xfrm>
            <a:off x="468000" y="108000"/>
            <a:ext cx="9072000" cy="946440"/>
          </a:xfrm>
          <a:prstGeom prst="rect">
            <a:avLst/>
          </a:prstGeom>
          <a:noFill/>
          <a:ln w="0">
            <a:noFill/>
          </a:ln>
        </p:spPr>
        <p:txBody>
          <a:bodyPr lIns="0" rIns="0" tIns="0" bIns="0" anchor="ctr">
            <a:normAutofit/>
          </a:bodyPr>
          <a:p>
            <a:pPr indent="0" algn="ctr">
              <a:buNone/>
            </a:pPr>
            <a:r>
              <a:rPr b="1" lang="en-US" sz="4400" strike="noStrike" u="none">
                <a:solidFill>
                  <a:srgbClr val="000000"/>
                </a:solidFill>
                <a:effectLst/>
                <a:uFillTx/>
                <a:latin typeface="Noto Sans"/>
              </a:rPr>
              <a:t>Key Features</a:t>
            </a:r>
            <a:endParaRPr b="1" lang="en-US" sz="4400" strike="noStrike" u="none">
              <a:solidFill>
                <a:srgbClr val="000000"/>
              </a:solidFill>
              <a:effectLst/>
              <a:uFillTx/>
              <a:latin typeface="Noto Sans"/>
            </a:endParaRPr>
          </a:p>
        </p:txBody>
      </p:sp>
      <p:sp>
        <p:nvSpPr>
          <p:cNvPr id="334" name="PlaceHolder 2"/>
          <p:cNvSpPr>
            <a:spLocks noGrp="1"/>
          </p:cNvSpPr>
          <p:nvPr>
            <p:ph/>
          </p:nvPr>
        </p:nvSpPr>
        <p:spPr>
          <a:xfrm>
            <a:off x="468000" y="1080000"/>
            <a:ext cx="3132000" cy="1404000"/>
          </a:xfrm>
          <a:prstGeom prst="rect">
            <a:avLst/>
          </a:prstGeom>
          <a:noFill/>
          <a:ln w="0">
            <a:noFill/>
          </a:ln>
        </p:spPr>
        <p:txBody>
          <a:bodyPr lIns="0" rIns="0" tIns="0" bIns="0" anchor="t">
            <a:normAutofit/>
          </a:bodyPr>
          <a:p>
            <a:pPr marL="432000" indent="0">
              <a:spcBef>
                <a:spcPts val="1417"/>
              </a:spcBef>
              <a:buNone/>
            </a:pPr>
            <a:r>
              <a:rPr b="0" lang="en-US" sz="2800" strike="noStrike" u="none">
                <a:solidFill>
                  <a:srgbClr val="000000"/>
                </a:solidFill>
                <a:effectLst/>
                <a:uFillTx/>
                <a:latin typeface="Noto Sans"/>
              </a:rPr>
              <a:t>Full BitTorrent Support</a:t>
            </a:r>
            <a:endParaRPr b="0" lang="en-US" sz="2800" strike="noStrike" u="none">
              <a:solidFill>
                <a:srgbClr val="000000"/>
              </a:solidFill>
              <a:effectLst/>
              <a:uFillTx/>
              <a:latin typeface="Noto Sans"/>
            </a:endParaRPr>
          </a:p>
        </p:txBody>
      </p:sp>
      <p:sp>
        <p:nvSpPr>
          <p:cNvPr id="335" name="PlaceHolder 3"/>
          <p:cNvSpPr>
            <a:spLocks noGrp="1"/>
          </p:cNvSpPr>
          <p:nvPr>
            <p:ph/>
          </p:nvPr>
        </p:nvSpPr>
        <p:spPr>
          <a:xfrm>
            <a:off x="468000" y="2592000"/>
            <a:ext cx="3132000" cy="1404000"/>
          </a:xfrm>
          <a:prstGeom prst="rect">
            <a:avLst/>
          </a:prstGeom>
          <a:noFill/>
          <a:ln w="0">
            <a:noFill/>
          </a:ln>
        </p:spPr>
        <p:txBody>
          <a:bodyPr lIns="0" rIns="0" tIns="0" bIns="0" anchor="t">
            <a:normAutofit/>
          </a:bodyPr>
          <a:p>
            <a:pPr marL="432000" indent="0">
              <a:spcBef>
                <a:spcPts val="1417"/>
              </a:spcBef>
              <a:buNone/>
            </a:pPr>
            <a:r>
              <a:rPr b="0" lang="en-US" sz="2800" strike="noStrike" u="none">
                <a:solidFill>
                  <a:srgbClr val="000000"/>
                </a:solidFill>
                <a:effectLst/>
                <a:uFillTx/>
                <a:latin typeface="Noto Sans"/>
              </a:rPr>
              <a:t>Built-in VPN</a:t>
            </a:r>
            <a:endParaRPr b="0" lang="en-US" sz="2800" strike="noStrike" u="none">
              <a:solidFill>
                <a:srgbClr val="000000"/>
              </a:solidFill>
              <a:effectLst/>
              <a:uFillTx/>
              <a:latin typeface="Noto Sans"/>
            </a:endParaRPr>
          </a:p>
        </p:txBody>
      </p:sp>
      <p:sp>
        <p:nvSpPr>
          <p:cNvPr id="336" name="PlaceHolder 4"/>
          <p:cNvSpPr>
            <a:spLocks noGrp="1"/>
          </p:cNvSpPr>
          <p:nvPr>
            <p:ph/>
          </p:nvPr>
        </p:nvSpPr>
        <p:spPr>
          <a:xfrm>
            <a:off x="468000" y="4104000"/>
            <a:ext cx="3132000" cy="1404000"/>
          </a:xfrm>
          <a:prstGeom prst="rect">
            <a:avLst/>
          </a:prstGeom>
          <a:noFill/>
          <a:ln w="0">
            <a:noFill/>
          </a:ln>
        </p:spPr>
        <p:txBody>
          <a:bodyPr lIns="0" rIns="0" tIns="0" bIns="0" anchor="t">
            <a:normAutofit/>
          </a:bodyPr>
          <a:p>
            <a:pPr marL="432000" indent="0">
              <a:spcBef>
                <a:spcPts val="1417"/>
              </a:spcBef>
              <a:buNone/>
            </a:pPr>
            <a:r>
              <a:rPr b="0" lang="en-US" sz="2800" strike="noStrike" u="none">
                <a:solidFill>
                  <a:srgbClr val="000000"/>
                </a:solidFill>
                <a:effectLst/>
                <a:uFillTx/>
                <a:latin typeface="Noto Sans"/>
              </a:rPr>
              <a:t>Cross-Platform Support</a:t>
            </a:r>
            <a:endParaRPr b="0" lang="en-US" sz="2800" strike="noStrike" u="none">
              <a:solidFill>
                <a:srgbClr val="000000"/>
              </a:solidFill>
              <a:effectLst/>
              <a:uFillTx/>
              <a:latin typeface="Noto Sans"/>
            </a:endParaRPr>
          </a:p>
        </p:txBody>
      </p:sp>
      <p:sp>
        <p:nvSpPr>
          <p:cNvPr id="337" name="PlaceHolder 5"/>
          <p:cNvSpPr>
            <a:spLocks noGrp="1"/>
          </p:cNvSpPr>
          <p:nvPr>
            <p:ph/>
          </p:nvPr>
        </p:nvSpPr>
        <p:spPr>
          <a:xfrm>
            <a:off x="6408000" y="1080000"/>
            <a:ext cx="3132000" cy="1404000"/>
          </a:xfrm>
          <a:prstGeom prst="rect">
            <a:avLst/>
          </a:prstGeom>
          <a:noFill/>
          <a:ln w="0">
            <a:noFill/>
          </a:ln>
        </p:spPr>
        <p:txBody>
          <a:bodyPr lIns="0" rIns="0" tIns="0" bIns="0" anchor="t">
            <a:normAutofit/>
          </a:bodyPr>
          <a:p>
            <a:pPr marL="432000" indent="0">
              <a:spcBef>
                <a:spcPts val="1417"/>
              </a:spcBef>
              <a:buNone/>
            </a:pPr>
            <a:r>
              <a:rPr b="0" lang="en-US" sz="2800" strike="noStrike" u="none">
                <a:solidFill>
                  <a:srgbClr val="000000"/>
                </a:solidFill>
                <a:effectLst/>
                <a:uFillTx/>
                <a:latin typeface="Noto Sans"/>
              </a:rPr>
              <a:t>File Download Priority Support</a:t>
            </a:r>
            <a:endParaRPr b="0" lang="en-US" sz="2800" strike="noStrike" u="none">
              <a:solidFill>
                <a:srgbClr val="000000"/>
              </a:solidFill>
              <a:effectLst/>
              <a:uFillTx/>
              <a:latin typeface="Noto Sans"/>
            </a:endParaRPr>
          </a:p>
        </p:txBody>
      </p:sp>
      <p:sp>
        <p:nvSpPr>
          <p:cNvPr id="338" name="PlaceHolder 6"/>
          <p:cNvSpPr>
            <a:spLocks noGrp="1"/>
          </p:cNvSpPr>
          <p:nvPr>
            <p:ph/>
          </p:nvPr>
        </p:nvSpPr>
        <p:spPr>
          <a:xfrm>
            <a:off x="6408000" y="2592000"/>
            <a:ext cx="3132000" cy="1404000"/>
          </a:xfrm>
          <a:prstGeom prst="rect">
            <a:avLst/>
          </a:prstGeom>
          <a:noFill/>
          <a:ln w="0">
            <a:noFill/>
          </a:ln>
        </p:spPr>
        <p:txBody>
          <a:bodyPr lIns="0" rIns="0" tIns="0" bIns="0" anchor="t">
            <a:normAutofit/>
          </a:bodyPr>
          <a:p>
            <a:pPr marL="432000" indent="0">
              <a:spcBef>
                <a:spcPts val="1417"/>
              </a:spcBef>
              <a:buNone/>
            </a:pPr>
            <a:r>
              <a:rPr b="0" lang="en-US" sz="2800" strike="noStrike" u="none">
                <a:solidFill>
                  <a:srgbClr val="000000"/>
                </a:solidFill>
                <a:effectLst/>
                <a:uFillTx/>
                <a:latin typeface="Noto Sans"/>
              </a:rPr>
              <a:t>Session Persistence</a:t>
            </a:r>
            <a:endParaRPr b="0" lang="en-US" sz="2800" strike="noStrike" u="none">
              <a:solidFill>
                <a:srgbClr val="000000"/>
              </a:solidFill>
              <a:effectLst/>
              <a:uFillTx/>
              <a:latin typeface="Noto Sans"/>
            </a:endParaRPr>
          </a:p>
        </p:txBody>
      </p:sp>
      <p:sp>
        <p:nvSpPr>
          <p:cNvPr id="339" name="PlaceHolder 7"/>
          <p:cNvSpPr>
            <a:spLocks noGrp="1"/>
          </p:cNvSpPr>
          <p:nvPr>
            <p:ph/>
          </p:nvPr>
        </p:nvSpPr>
        <p:spPr>
          <a:xfrm>
            <a:off x="6408000" y="4104000"/>
            <a:ext cx="3132000" cy="1404000"/>
          </a:xfrm>
          <a:prstGeom prst="rect">
            <a:avLst/>
          </a:prstGeom>
          <a:noFill/>
          <a:ln w="0">
            <a:noFill/>
          </a:ln>
        </p:spPr>
        <p:txBody>
          <a:bodyPr lIns="0" rIns="0" tIns="0" bIns="0" anchor="t">
            <a:normAutofit lnSpcReduction="9999"/>
          </a:bodyPr>
          <a:p>
            <a:pPr marL="432000" indent="0">
              <a:spcBef>
                <a:spcPts val="1417"/>
              </a:spcBef>
              <a:buNone/>
            </a:pPr>
            <a:r>
              <a:rPr b="0" lang="en-US" sz="2800" strike="noStrike" u="none">
                <a:solidFill>
                  <a:srgbClr val="000000"/>
                </a:solidFill>
                <a:effectLst/>
                <a:uFillTx/>
                <a:latin typeface="Noto Sans"/>
              </a:rPr>
              <a:t>Additional Privacy Safeguards</a:t>
            </a:r>
            <a:endParaRPr b="0" lang="en-US" sz="2800" strike="noStrike" u="none">
              <a:solidFill>
                <a:srgbClr val="000000"/>
              </a:solidFill>
              <a:effectLst/>
              <a:uFillTx/>
              <a:latin typeface="Noto Sans"/>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PlaceHolder 1"/>
          <p:cNvSpPr>
            <a:spLocks noGrp="1"/>
          </p:cNvSpPr>
          <p:nvPr>
            <p:ph type="title"/>
          </p:nvPr>
        </p:nvSpPr>
        <p:spPr>
          <a:xfrm>
            <a:off x="1260000" y="0"/>
            <a:ext cx="8280000" cy="685800"/>
          </a:xfrm>
          <a:prstGeom prst="rect">
            <a:avLst/>
          </a:prstGeom>
          <a:noFill/>
          <a:ln w="0">
            <a:noFill/>
          </a:ln>
        </p:spPr>
        <p:txBody>
          <a:bodyPr lIns="0" rIns="0" tIns="0" bIns="0" anchor="ctr">
            <a:normAutofit lnSpcReduction="9999"/>
          </a:bodyPr>
          <a:p>
            <a:pPr indent="0" algn="ctr">
              <a:buNone/>
            </a:pPr>
            <a:r>
              <a:rPr b="1" lang="en-US" sz="4400" strike="noStrike" u="none">
                <a:solidFill>
                  <a:srgbClr val="000000"/>
                </a:solidFill>
                <a:effectLst/>
                <a:uFillTx/>
                <a:latin typeface="Noto Sans"/>
              </a:rPr>
              <a:t>Sequence Diagram</a:t>
            </a:r>
            <a:endParaRPr b="1" lang="en-US" sz="4400" strike="noStrike" u="wavyHeavy">
              <a:solidFill>
                <a:srgbClr val="000000"/>
              </a:solidFill>
              <a:effectLst/>
              <a:uFillTx/>
              <a:latin typeface="Noto Sans"/>
            </a:endParaRPr>
          </a:p>
        </p:txBody>
      </p:sp>
      <p:pic>
        <p:nvPicPr>
          <p:cNvPr id="341" name="" descr=""/>
          <p:cNvPicPr/>
          <p:nvPr/>
        </p:nvPicPr>
        <p:blipFill>
          <a:blip r:embed="rId1"/>
          <a:stretch/>
        </p:blipFill>
        <p:spPr>
          <a:xfrm>
            <a:off x="0" y="755280"/>
            <a:ext cx="10058400" cy="4914720"/>
          </a:xfrm>
          <a:prstGeom prst="rect">
            <a:avLst/>
          </a:prstGeom>
          <a:noFill/>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PlaceHolder 1"/>
          <p:cNvSpPr>
            <a:spLocks noGrp="1"/>
          </p:cNvSpPr>
          <p:nvPr>
            <p:ph type="title"/>
          </p:nvPr>
        </p:nvSpPr>
        <p:spPr>
          <a:xfrm>
            <a:off x="1260000" y="468000"/>
            <a:ext cx="8280000" cy="946440"/>
          </a:xfrm>
          <a:prstGeom prst="rect">
            <a:avLst/>
          </a:prstGeom>
          <a:noFill/>
          <a:ln w="0">
            <a:noFill/>
          </a:ln>
        </p:spPr>
        <p:txBody>
          <a:bodyPr lIns="0" rIns="0" tIns="0" bIns="0" anchor="ctr">
            <a:normAutofit/>
          </a:bodyPr>
          <a:p>
            <a:pPr indent="0" algn="ctr">
              <a:buNone/>
            </a:pPr>
            <a:r>
              <a:rPr b="1" lang="en-US" sz="4400" strike="noStrike" u="none">
                <a:solidFill>
                  <a:srgbClr val="000000"/>
                </a:solidFill>
                <a:effectLst/>
                <a:uFillTx/>
                <a:latin typeface="Noto Sans"/>
              </a:rPr>
              <a:t>Project Progress</a:t>
            </a:r>
            <a:endParaRPr b="1" lang="en-US" sz="4400" strike="noStrike" u="none">
              <a:solidFill>
                <a:srgbClr val="000000"/>
              </a:solidFill>
              <a:effectLst/>
              <a:uFillTx/>
              <a:latin typeface="Noto Sans"/>
            </a:endParaRPr>
          </a:p>
        </p:txBody>
      </p:sp>
      <p:graphicFrame>
        <p:nvGraphicFramePr>
          <p:cNvPr id="343" name=""/>
          <p:cNvGraphicFramePr/>
          <p:nvPr/>
        </p:nvGraphicFramePr>
        <p:xfrm>
          <a:off x="1260000" y="1800000"/>
          <a:ext cx="8279640" cy="3210840"/>
        </p:xfrm>
        <a:graphic>
          <a:graphicData uri="http://schemas.openxmlformats.org/drawingml/2006/table">
            <a:tbl>
              <a:tblPr/>
              <a:tblGrid>
                <a:gridCol w="4140000"/>
                <a:gridCol w="4140000"/>
              </a:tblGrid>
              <a:tr h="401400">
                <a:tc>
                  <a:txBody>
                    <a:bodyPr lIns="36000" rIns="36000" tIns="36000" bIns="36000" anchor="t" anchorCtr="1">
                      <a:noAutofit/>
                    </a:bodyPr>
                    <a:p>
                      <a:pPr indent="0" algn="ctr">
                        <a:buNone/>
                      </a:pPr>
                      <a:r>
                        <a:rPr b="1" lang="en-US" sz="2000" strike="noStrike" u="none">
                          <a:solidFill>
                            <a:srgbClr val="000000"/>
                          </a:solidFill>
                          <a:effectLst/>
                          <a:uFillTx/>
                          <a:latin typeface="Arial"/>
                        </a:rPr>
                        <a:t>Task</a:t>
                      </a:r>
                      <a:endParaRPr b="1" lang="en-US" sz="2000" strike="noStrike" u="none">
                        <a:solidFill>
                          <a:srgbClr val="000000"/>
                        </a:solidFill>
                        <a:effectLst/>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chorCtr="1">
                      <a:noAutofit/>
                    </a:bodyPr>
                    <a:p>
                      <a:pPr indent="0" algn="ctr">
                        <a:buNone/>
                      </a:pPr>
                      <a:r>
                        <a:rPr b="1" lang="en-US" sz="2000" strike="noStrike" u="none">
                          <a:solidFill>
                            <a:srgbClr val="000000"/>
                          </a:solidFill>
                          <a:effectLst/>
                          <a:uFillTx/>
                          <a:latin typeface="Arial"/>
                        </a:rPr>
                        <a:t>Status</a:t>
                      </a:r>
                      <a:endParaRPr b="1" lang="en-US" sz="2000" strike="noStrike" u="none">
                        <a:solidFill>
                          <a:srgbClr val="000000"/>
                        </a:solidFill>
                        <a:effectLst/>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401400">
                <a:tc>
                  <a:txBody>
                    <a:bodyPr lIns="36000" rIns="36000" tIns="36000" bIns="36000" anchor="t">
                      <a:noAutofit/>
                    </a:bodyPr>
                    <a:p>
                      <a:pPr indent="0" algn="ctr">
                        <a:buNone/>
                      </a:pPr>
                      <a:r>
                        <a:rPr b="0" lang="en-US" sz="1800" strike="noStrike" u="none">
                          <a:solidFill>
                            <a:srgbClr val="000000"/>
                          </a:solidFill>
                          <a:effectLst/>
                          <a:uFillTx/>
                          <a:latin typeface="Arial"/>
                        </a:rPr>
                        <a:t>Protocol &amp; VPN Research, Design</a:t>
                      </a:r>
                      <a:endParaRPr b="0" lang="en-US" sz="1800" strike="noStrike" u="none">
                        <a:solidFill>
                          <a:srgbClr val="000000"/>
                        </a:solidFill>
                        <a:effectLst/>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indent="0" algn="ctr">
                        <a:spcBef>
                          <a:spcPts val="1191"/>
                        </a:spcBef>
                        <a:spcAft>
                          <a:spcPts val="992"/>
                        </a:spcAft>
                        <a:buNone/>
                      </a:pPr>
                      <a:r>
                        <a:rPr b="0" lang="en-US" sz="1800" strike="noStrike" u="none">
                          <a:solidFill>
                            <a:srgbClr val="000000"/>
                          </a:solidFill>
                          <a:effectLst/>
                          <a:highlight>
                            <a:srgbClr val="81d41a"/>
                          </a:highlight>
                          <a:uFillTx/>
                          <a:latin typeface="Arial"/>
                        </a:rPr>
                        <a:t>Completed</a:t>
                      </a:r>
                      <a:r>
                        <a:rPr b="0" lang="en-US" sz="1800" strike="noStrike" u="none">
                          <a:solidFill>
                            <a:srgbClr val="000000"/>
                          </a:solidFill>
                          <a:effectLst/>
                          <a:uFillTx/>
                          <a:latin typeface="Arial"/>
                        </a:rPr>
                        <a:t> </a:t>
                      </a:r>
                      <a:endParaRPr b="0" lang="en-US" sz="1800" strike="noStrike" u="none">
                        <a:solidFill>
                          <a:srgbClr val="000000"/>
                        </a:solidFill>
                        <a:effectLst/>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401400">
                <a:tc>
                  <a:txBody>
                    <a:bodyPr lIns="36000" rIns="36000" tIns="36000" bIns="36000" anchor="t">
                      <a:noAutofit/>
                    </a:bodyPr>
                    <a:p>
                      <a:pPr indent="0" algn="ctr">
                        <a:buNone/>
                      </a:pPr>
                      <a:r>
                        <a:rPr b="0" lang="en-US" sz="1800" strike="noStrike" u="none">
                          <a:solidFill>
                            <a:srgbClr val="000000"/>
                          </a:solidFill>
                          <a:effectLst/>
                          <a:uFillTx/>
                          <a:latin typeface="Arial"/>
                        </a:rPr>
                        <a:t>Basic GUI</a:t>
                      </a:r>
                      <a:endParaRPr b="0" lang="en-US" sz="1800" strike="noStrike" u="none">
                        <a:solidFill>
                          <a:srgbClr val="000000"/>
                        </a:solidFill>
                        <a:effectLst/>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indent="0" algn="ctr">
                        <a:buNone/>
                      </a:pPr>
                      <a:r>
                        <a:rPr b="0" lang="en-US" sz="1800" strike="noStrike" u="none">
                          <a:solidFill>
                            <a:srgbClr val="000000"/>
                          </a:solidFill>
                          <a:effectLst/>
                          <a:highlight>
                            <a:srgbClr val="81d41a"/>
                          </a:highlight>
                          <a:uFillTx/>
                          <a:latin typeface="Arial"/>
                        </a:rPr>
                        <a:t>Completed</a:t>
                      </a:r>
                      <a:endParaRPr b="0" lang="en-US" sz="1800" strike="noStrike" u="none">
                        <a:solidFill>
                          <a:srgbClr val="000000"/>
                        </a:solidFill>
                        <a:effectLst/>
                        <a:highlight>
                          <a:srgbClr val="81d41a"/>
                        </a:highlight>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401400">
                <a:tc>
                  <a:txBody>
                    <a:bodyPr lIns="36000" rIns="36000" tIns="36000" bIns="36000" anchor="t">
                      <a:noAutofit/>
                    </a:bodyPr>
                    <a:p>
                      <a:pPr indent="0" algn="ctr">
                        <a:buNone/>
                      </a:pPr>
                      <a:r>
                        <a:rPr b="0" lang="en-US" sz="1800" strike="noStrike" u="none">
                          <a:solidFill>
                            <a:srgbClr val="000000"/>
                          </a:solidFill>
                          <a:effectLst/>
                          <a:uFillTx/>
                          <a:latin typeface="Arial"/>
                        </a:rPr>
                        <a:t>Torrent Parsing &amp; Peer Communication</a:t>
                      </a:r>
                      <a:endParaRPr b="0" lang="en-US" sz="1800" strike="noStrike" u="none">
                        <a:solidFill>
                          <a:srgbClr val="000000"/>
                        </a:solidFill>
                        <a:effectLst/>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indent="0" algn="ctr">
                        <a:buNone/>
                      </a:pPr>
                      <a:r>
                        <a:rPr b="0" i="1" lang="en-US" sz="1800" strike="noStrike" u="none">
                          <a:solidFill>
                            <a:srgbClr val="000000"/>
                          </a:solidFill>
                          <a:effectLst/>
                          <a:highlight>
                            <a:srgbClr val="ffff00"/>
                          </a:highlight>
                          <a:uFillTx/>
                          <a:latin typeface="Arial"/>
                        </a:rPr>
                        <a:t>In progress</a:t>
                      </a:r>
                      <a:endParaRPr b="0" i="1" lang="en-US" sz="1800" strike="noStrike" u="none">
                        <a:solidFill>
                          <a:srgbClr val="000000"/>
                        </a:solidFill>
                        <a:effectLst/>
                        <a:highlight>
                          <a:srgbClr val="ffff00"/>
                        </a:highlight>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401400">
                <a:tc>
                  <a:txBody>
                    <a:bodyPr lIns="36000" rIns="36000" tIns="36000" bIns="36000" anchor="t">
                      <a:noAutofit/>
                    </a:bodyPr>
                    <a:p>
                      <a:pPr indent="0" algn="ctr">
                        <a:buNone/>
                      </a:pPr>
                      <a:r>
                        <a:rPr b="0" lang="en-US" sz="1800" strike="noStrike" u="none">
                          <a:solidFill>
                            <a:srgbClr val="000000"/>
                          </a:solidFill>
                          <a:effectLst/>
                          <a:uFillTx/>
                          <a:latin typeface="Arial"/>
                        </a:rPr>
                        <a:t>File Download &amp; Torrent Management</a:t>
                      </a:r>
                      <a:endParaRPr b="0" lang="en-US" sz="1800" strike="noStrike" u="none">
                        <a:solidFill>
                          <a:srgbClr val="000000"/>
                        </a:solidFill>
                        <a:effectLst/>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indent="0" algn="ctr">
                        <a:buNone/>
                      </a:pPr>
                      <a:r>
                        <a:rPr b="0" lang="en-US" sz="1800" strike="noStrike" u="none">
                          <a:solidFill>
                            <a:srgbClr val="000000"/>
                          </a:solidFill>
                          <a:effectLst/>
                          <a:highlight>
                            <a:srgbClr val="cccccc"/>
                          </a:highlight>
                          <a:uFillTx/>
                          <a:latin typeface="Arial"/>
                        </a:rPr>
                        <a:t>Not started</a:t>
                      </a:r>
                      <a:endParaRPr b="0" lang="en-US" sz="1800" strike="noStrike" u="none">
                        <a:solidFill>
                          <a:srgbClr val="000000"/>
                        </a:solidFill>
                        <a:effectLst/>
                        <a:highlight>
                          <a:srgbClr val="cccccc"/>
                        </a:highlight>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401400">
                <a:tc>
                  <a:txBody>
                    <a:bodyPr lIns="36000" rIns="36000" tIns="36000" bIns="36000" anchor="t">
                      <a:noAutofit/>
                    </a:bodyPr>
                    <a:p>
                      <a:pPr indent="0" algn="ctr">
                        <a:buNone/>
                      </a:pPr>
                      <a:r>
                        <a:rPr b="0" lang="en-US" sz="1800" strike="noStrike" u="none">
                          <a:solidFill>
                            <a:srgbClr val="000000"/>
                          </a:solidFill>
                          <a:effectLst/>
                          <a:uFillTx/>
                          <a:latin typeface="Arial"/>
                        </a:rPr>
                        <a:t>VPN Module</a:t>
                      </a:r>
                      <a:endParaRPr b="0" lang="en-US" sz="1800" strike="noStrike" u="none">
                        <a:solidFill>
                          <a:srgbClr val="000000"/>
                        </a:solidFill>
                        <a:effectLst/>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indent="0" algn="ctr">
                        <a:buNone/>
                      </a:pPr>
                      <a:r>
                        <a:rPr b="0" lang="en-US" sz="1800" strike="noStrike" u="none">
                          <a:solidFill>
                            <a:srgbClr val="000000"/>
                          </a:solidFill>
                          <a:effectLst/>
                          <a:highlight>
                            <a:srgbClr val="cccccc"/>
                          </a:highlight>
                          <a:uFillTx/>
                          <a:latin typeface="Arial"/>
                        </a:rPr>
                        <a:t>Not started</a:t>
                      </a:r>
                      <a:endParaRPr b="0" lang="en-US" sz="1800" strike="noStrike" u="none">
                        <a:solidFill>
                          <a:srgbClr val="000000"/>
                        </a:solidFill>
                        <a:effectLst/>
                        <a:highlight>
                          <a:srgbClr val="cccccc"/>
                        </a:highlight>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401400">
                <a:tc>
                  <a:txBody>
                    <a:bodyPr lIns="36000" rIns="36000" tIns="36000" bIns="36000" anchor="t">
                      <a:noAutofit/>
                    </a:bodyPr>
                    <a:p>
                      <a:pPr indent="0" algn="ctr">
                        <a:buNone/>
                      </a:pPr>
                      <a:r>
                        <a:rPr b="0" lang="en-US" sz="1800" strike="noStrike" u="none">
                          <a:solidFill>
                            <a:srgbClr val="000000"/>
                          </a:solidFill>
                          <a:effectLst/>
                          <a:uFillTx/>
                          <a:latin typeface="Arial"/>
                        </a:rPr>
                        <a:t>Testing &amp; Optimization</a:t>
                      </a:r>
                      <a:endParaRPr b="0" lang="en-US" sz="1800" strike="noStrike" u="none">
                        <a:solidFill>
                          <a:srgbClr val="000000"/>
                        </a:solidFill>
                        <a:effectLst/>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indent="0" algn="ctr">
                        <a:buNone/>
                      </a:pPr>
                      <a:r>
                        <a:rPr b="0" lang="en-US" sz="1800" strike="noStrike" u="none">
                          <a:solidFill>
                            <a:srgbClr val="000000"/>
                          </a:solidFill>
                          <a:effectLst/>
                          <a:highlight>
                            <a:srgbClr val="cccccc"/>
                          </a:highlight>
                          <a:uFillTx/>
                          <a:latin typeface="Arial"/>
                        </a:rPr>
                        <a:t>Not started</a:t>
                      </a:r>
                      <a:endParaRPr b="0" lang="en-US" sz="1800" strike="noStrike" u="none">
                        <a:solidFill>
                          <a:srgbClr val="000000"/>
                        </a:solidFill>
                        <a:effectLst/>
                        <a:highlight>
                          <a:srgbClr val="cccccc"/>
                        </a:highlight>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r h="401400">
                <a:tc>
                  <a:txBody>
                    <a:bodyPr lIns="36000" rIns="36000" tIns="36000" bIns="36000" anchor="t">
                      <a:noAutofit/>
                    </a:bodyPr>
                    <a:p>
                      <a:pPr indent="0" algn="ctr">
                        <a:buNone/>
                      </a:pPr>
                      <a:r>
                        <a:rPr b="0" lang="en-US" sz="1800" strike="noStrike" u="none">
                          <a:solidFill>
                            <a:srgbClr val="000000"/>
                          </a:solidFill>
                          <a:effectLst/>
                          <a:uFillTx/>
                          <a:latin typeface="Arial"/>
                        </a:rPr>
                        <a:t>Documentation &amp; Deployment</a:t>
                      </a:r>
                      <a:endParaRPr b="0" lang="en-US" sz="1800" strike="noStrike" u="none">
                        <a:solidFill>
                          <a:srgbClr val="000000"/>
                        </a:solidFill>
                        <a:effectLst/>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c>
                  <a:txBody>
                    <a:bodyPr lIns="36000" rIns="36000" tIns="36000" bIns="36000" anchor="t">
                      <a:noAutofit/>
                    </a:bodyPr>
                    <a:p>
                      <a:pPr indent="0" algn="ctr">
                        <a:buNone/>
                      </a:pPr>
                      <a:r>
                        <a:rPr b="0" lang="en-US" sz="1800" strike="noStrike" u="none">
                          <a:solidFill>
                            <a:srgbClr val="000000"/>
                          </a:solidFill>
                          <a:effectLst/>
                          <a:highlight>
                            <a:srgbClr val="cccccc"/>
                          </a:highlight>
                          <a:uFillTx/>
                          <a:latin typeface="Arial"/>
                        </a:rPr>
                        <a:t>Not started</a:t>
                      </a:r>
                      <a:endParaRPr b="0" lang="en-US" sz="1800" strike="noStrike" u="none">
                        <a:solidFill>
                          <a:srgbClr val="000000"/>
                        </a:solidFill>
                        <a:effectLst/>
                        <a:highlight>
                          <a:srgbClr val="cccccc"/>
                        </a:highlight>
                        <a:uFillTx/>
                        <a:latin typeface="Arial"/>
                      </a:endParaRPr>
                    </a:p>
                  </a:txBody>
                  <a:tcPr anchor="t" marL="36000" marR="36000">
                    <a:lnL w="7200">
                      <a:solidFill>
                        <a:srgbClr val="000000"/>
                      </a:solidFill>
                      <a:prstDash val="solid"/>
                    </a:lnL>
                    <a:lnR w="7200">
                      <a:solidFill>
                        <a:srgbClr val="000000"/>
                      </a:solidFill>
                      <a:prstDash val="solid"/>
                    </a:lnR>
                    <a:lnT w="7200">
                      <a:solidFill>
                        <a:srgbClr val="000000"/>
                      </a:solidFill>
                      <a:prstDash val="solid"/>
                    </a:lnT>
                    <a:lnB w="7200">
                      <a:solidFill>
                        <a:srgbClr val="000000"/>
                      </a:solidFill>
                      <a:prstDash val="solid"/>
                    </a:lnB>
                    <a:noFill/>
                  </a:tcPr>
                </a:tc>
              </a:tr>
            </a:tbl>
          </a:graphicData>
        </a:graphic>
      </p:graphicFrame>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PlaceHolder 1"/>
          <p:cNvSpPr>
            <a:spLocks noGrp="1"/>
          </p:cNvSpPr>
          <p:nvPr>
            <p:ph type="title"/>
          </p:nvPr>
        </p:nvSpPr>
        <p:spPr>
          <a:xfrm>
            <a:off x="468000" y="144000"/>
            <a:ext cx="9072000" cy="756000"/>
          </a:xfrm>
          <a:prstGeom prst="rect">
            <a:avLst/>
          </a:prstGeom>
          <a:noFill/>
          <a:ln w="0">
            <a:noFill/>
          </a:ln>
        </p:spPr>
        <p:txBody>
          <a:bodyPr lIns="0" rIns="0" tIns="0" bIns="0" anchor="ctr">
            <a:normAutofit lnSpcReduction="9999"/>
          </a:bodyPr>
          <a:p>
            <a:pPr indent="0" algn="ctr">
              <a:buNone/>
            </a:pPr>
            <a:r>
              <a:rPr b="1" lang="en-US" sz="4400" strike="noStrike" u="none">
                <a:solidFill>
                  <a:srgbClr val="000000"/>
                </a:solidFill>
                <a:effectLst/>
                <a:uFillTx/>
                <a:latin typeface="Noto Sans"/>
              </a:rPr>
              <a:t>Screenshot # 1</a:t>
            </a:r>
            <a:endParaRPr b="1" lang="en-US" sz="4400" strike="noStrike" u="none">
              <a:solidFill>
                <a:srgbClr val="000000"/>
              </a:solidFill>
              <a:effectLst/>
              <a:uFillTx/>
              <a:latin typeface="Noto Sans"/>
            </a:endParaRPr>
          </a:p>
        </p:txBody>
      </p:sp>
      <p:pic>
        <p:nvPicPr>
          <p:cNvPr id="345" name="" descr=""/>
          <p:cNvPicPr/>
          <p:nvPr/>
        </p:nvPicPr>
        <p:blipFill>
          <a:blip r:embed="rId1"/>
          <a:stretch/>
        </p:blipFill>
        <p:spPr>
          <a:xfrm>
            <a:off x="0" y="914400"/>
            <a:ext cx="10080000" cy="5486400"/>
          </a:xfrm>
          <a:prstGeom prst="rect">
            <a:avLst/>
          </a:prstGeom>
          <a:noFill/>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0.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2.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13.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3.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4.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5.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6.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7.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8.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9.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72</TotalTime>
  <Application>LibreOffice/25.2.4.3$Linux_X86_64 LibreOffice_project/520$Build-3</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2025-06-27T19:06:52Z</dcterms:created>
  <dc:creator/>
  <dc:description>
               Grey Elegant - LibreOffice Impress Template
                    by Ahmad Bayhaqi Saputra
This template is made as an answer to Indonesian LibreOffice Community and
Gimpscape ID's call-to-arms to contribute to the 10th anniversary of
LibreOffice celebration.
Content Material :
- icons,
  This template used icons from https://material.io and https://icons8.com/icons
- illustrations,
  This template used illustrations sourced at https://icons8.com/illustrations
- Photos,
  This template used photos sourced at https://unsplash.com
Credits:
This work is licensed under the Creative Commons Attribution-ShareAlike 4.0
International License by Ahmad Bayhaqi Saputra &lt;bayhaqisptr04@gmail.com&gt;.
To view a copy of this license, visit https://creativecommons.org/licenses/by-sa/4.0/legalcode
or send a letter to Creative Commons, PO Box 1866, Mountain View, CA 94042, USA.
Illustrations by Pixeltrue https://icons8.com/illustrations/author/5ec7b0e101d0360016f3d1b3 on icon8 (master slide "Table of content")
Photo by Dave Hoefler https://unsplash.com/fr/@iamthedave on Unsplash https://unsplash.com/fr/licence (slide 9)
    </dc:description>
  <dc:language>en-US</dc:language>
  <cp:lastModifiedBy/>
  <dcterms:modified xsi:type="dcterms:W3CDTF">2025-06-27T21:13:01Z</dcterms:modified>
  <cp:revision>26</cp:revision>
  <dc:subject/>
  <dc:title>Grey Elegant</dc:title>
</cp:coreProperties>
</file>