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57.xml" ContentType="application/vnd.openxmlformats-officedocument.presentationml.slideLayout+xml"/>
  <Override PartName="/ppt/slideLayouts/slideLayout14.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39.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23.xml" ContentType="application/vnd.openxmlformats-officedocument.presentationml.slideLayout+xml"/>
  <Override PartName="/ppt/slideLayouts/slideLayout66.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24.xml" ContentType="application/vnd.openxmlformats-officedocument.presentationml.slideLayout+xml"/>
  <Override PartName="/ppt/slideLayouts/slideLayout67.xml" ContentType="application/vnd.openxmlformats-officedocument.presentationml.slideLayout+xml"/>
  <Override PartName="/ppt/slideLayouts/slideLayout33.xml" ContentType="application/vnd.openxmlformats-officedocument.presentationml.slideLayout+xml"/>
  <Override PartName="/ppt/slideLayouts/slideLayout50.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51.xml" ContentType="application/vnd.openxmlformats-officedocument.presentationml.slideLayout+xml"/>
  <Override PartName="/ppt/slideLayouts/slideLayout42.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19.xml" ContentType="application/vnd.openxmlformats-officedocument.presentationml.slideLayout+xml"/>
  <Override PartName="/ppt/slideLayouts/slideLayout36.xml" ContentType="application/vnd.openxmlformats-officedocument.presentationml.slideLayout+xml"/>
  <Override PartName="/ppt/slideLayouts/slideLayout62.xml" ContentType="application/vnd.openxmlformats-officedocument.presentationml.slideLayout+xml"/>
  <Override PartName="/ppt/slideLayouts/slideLayout28.xml" ContentType="application/vnd.openxmlformats-officedocument.presentationml.slideLayout+xml"/>
  <Override PartName="/ppt/slideLayouts/slideLayout45.xml" ContentType="application/vnd.openxmlformats-officedocument.presentationml.slideLayout+xml"/>
  <Override PartName="/ppt/slideLayouts/slideLayout61.xml" ContentType="application/vnd.openxmlformats-officedocument.presentationml.slideLayout+xml"/>
  <Override PartName="/ppt/slideLayouts/slideLayout27.xml" ContentType="application/vnd.openxmlformats-officedocument.presentationml.slideLayout+xml"/>
  <Override PartName="/ppt/slideLayouts/slideLayout44.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52.xml" ContentType="application/vnd.openxmlformats-officedocument.presentationml.slideLayout+xml"/>
  <Override PartName="/ppt/slideLayouts/slideLayout69.xml" ContentType="application/vnd.openxmlformats-officedocument.presentationml.slideLayout+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60.xml" ContentType="application/vnd.openxmlformats-officedocument.presentationml.slideLayout+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11.xml.rels" ContentType="application/vnd.openxmlformats-package.relationships+xml"/>
  <Override PartName="/ppt/slideLayouts/_rels/slideLayout54.xml.rels" ContentType="application/vnd.openxmlformats-package.relationships+xml"/>
  <Override PartName="/ppt/slideLayouts/_rels/slideLayout30.xml.rels" ContentType="application/vnd.openxmlformats-package.relationships+xml"/>
  <Override PartName="/ppt/slideLayouts/_rels/slideLayout10.xml.rels" ContentType="application/vnd.openxmlformats-package.relationships+xml"/>
  <Override PartName="/ppt/slideLayouts/_rels/slideLayout53.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63.xml.rels" ContentType="application/vnd.openxmlformats-package.relationships+xml"/>
  <Override PartName="/ppt/slideLayouts/_rels/slideLayout51.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50.xml.rels" ContentType="application/vnd.openxmlformats-package.relationships+xml"/>
  <Override PartName="/ppt/slideLayouts/_rels/slideLayout33.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24.xml.rels" ContentType="application/vnd.openxmlformats-package.relationships+xml"/>
  <Override PartName="/ppt/slideLayouts/_rels/slideLayout67.xml.rels" ContentType="application/vnd.openxmlformats-package.relationships+xml"/>
  <Override PartName="/ppt/slideLayouts/_rels/slideLayout4.xml.rels" ContentType="application/vnd.openxmlformats-package.relationships+xml"/>
  <Override PartName="/ppt/slideLayouts/_rels/slideLayout16.xml.rels" ContentType="application/vnd.openxmlformats-package.relationships+xml"/>
  <Override PartName="/ppt/slideLayouts/_rels/slideLayout59.xml.rels" ContentType="application/vnd.openxmlformats-package.relationships+xml"/>
  <Override PartName="/ppt/slideLayouts/_rels/slideLayout32.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66.xml.rels" ContentType="application/vnd.openxmlformats-package.relationships+xml"/>
  <Override PartName="/ppt/slideLayouts/_rels/slideLayout49.xml.rels" ContentType="application/vnd.openxmlformats-package.relationships+xml"/>
  <Override PartName="/ppt/slideLayouts/_rels/slideLayout3.xml.rels" ContentType="application/vnd.openxmlformats-package.relationships+xml"/>
  <Override PartName="/ppt/slideLayouts/_rels/slideLayout15.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_rels/slideLayout39.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47.xml.rels" ContentType="application/vnd.openxmlformats-package.relationships+xml"/>
  <Override PartName="/ppt/slideLayouts/_rels/slideLayout42.xml.rels" ContentType="application/vnd.openxmlformats-package.relationships+xml"/>
  <Override PartName="/ppt/slideLayouts/_rels/slideLayout72.xml.rels" ContentType="application/vnd.openxmlformats-package.relationships+xml"/>
  <Override PartName="/ppt/slideLayouts/_rels/slideLayout38.xml.rels" ContentType="application/vnd.openxmlformats-package.relationships+xml"/>
  <Override PartName="/ppt/slideLayouts/_rels/slideLayout71.xml.rels" ContentType="application/vnd.openxmlformats-package.relationships+xml"/>
  <Override PartName="/ppt/slideLayouts/_rels/slideLayout37.xml.rels" ContentType="application/vnd.openxmlformats-package.relationships+xml"/>
  <Override PartName="/ppt/slideLayouts/_rels/slideLayout70.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62.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1.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6.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52.xml.rels" ContentType="application/vnd.openxmlformats-package.relationships+xml"/>
  <Override PartName="/ppt/slideLayouts/_rels/slideLayout69.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60.xml.rels" ContentType="application/vnd.openxmlformats-package.relationships+xml"/>
  <Override PartName="/ppt/slideLayouts/_rels/slideLayout25.xml.rels" ContentType="application/vnd.openxmlformats-package.relationships+xml"/>
  <Override PartName="/ppt/slideLayouts/_rels/slideLayout68.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_rels/slideLayout7.xml.rels" ContentType="application/vnd.openxmlformats-package.relationships+xml"/>
  <Override PartName="/ppt/slideLayouts/slideLayout25.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64.xml" ContentType="application/vnd.openxmlformats-officedocument.presentationml.slideLayout+xml"/>
  <Override PartName="/ppt/slideLayouts/slideLayout53.xml" ContentType="application/vnd.openxmlformats-officedocument.presentationml.slideLayout+xml"/>
  <Override PartName="/ppt/slideLayouts/slideLayout10.xml" ContentType="application/vnd.openxmlformats-officedocument.presentationml.slideLayout+xml"/>
  <Override PartName="/ppt/slideLayouts/slideLayout30.xml" ContentType="application/vnd.openxmlformats-officedocument.presentationml.slideLayout+xml"/>
  <Override PartName="/ppt/slideLayouts/slideLayout37.xml" ContentType="application/vnd.openxmlformats-officedocument.presentationml.slideLayout+xml"/>
  <Override PartName="/ppt/slideLayouts/slideLayout1.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38.xml" ContentType="application/vnd.openxmlformats-officedocument.presentationml.slideLayout+xml"/>
  <Override PartName="/ppt/slideLayouts/slideLayout2.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jpeg" ContentType="image/jpeg"/>
  <Override PartName="/ppt/media/image2.jpeg" ContentType="image/jpeg"/>
  <Override PartName="/ppt/media/image3.png" ContentType="image/png"/>
  <Override PartName="/ppt/media/image4.png" ContentType="image/png"/>
  <Override PartName="/ppt/media/image5.png" ContentType="image/png"/>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3"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6"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0"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2"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3"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8"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0"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1"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2"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3"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4"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5"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slideLayout" Target="../slideLayouts/slideLayout18.xml"/><Relationship Id="rId14" Type="http://schemas.openxmlformats.org/officeDocument/2006/relationships/slideLayout" Target="../slideLayouts/slideLayout19.xml"/><Relationship Id="rId15" Type="http://schemas.openxmlformats.org/officeDocument/2006/relationships/slideLayout" Target="../slideLayouts/slideLayout20.xml"/><Relationship Id="rId16" Type="http://schemas.openxmlformats.org/officeDocument/2006/relationships/slideLayout" Target="../slideLayouts/slideLayout21.xml"/><Relationship Id="rId17" Type="http://schemas.openxmlformats.org/officeDocument/2006/relationships/slideLayout" Target="../slideLayouts/slideLayout22.xml"/><Relationship Id="rId18" Type="http://schemas.openxmlformats.org/officeDocument/2006/relationships/slideLayout" Target="../slideLayouts/slideLayout23.xml"/><Relationship Id="rId19"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2.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61.xml"/><Relationship Id="rId9" Type="http://schemas.openxmlformats.org/officeDocument/2006/relationships/slideLayout" Target="../slideLayouts/slideLayout62.xml"/><Relationship Id="rId10" Type="http://schemas.openxmlformats.org/officeDocument/2006/relationships/slideLayout" Target="../slideLayouts/slideLayout63.xml"/><Relationship Id="rId11" Type="http://schemas.openxmlformats.org/officeDocument/2006/relationships/slideLayout" Target="../slideLayouts/slideLayout64.xml"/><Relationship Id="rId12" Type="http://schemas.openxmlformats.org/officeDocument/2006/relationships/slideLayout" Target="../slideLayouts/slideLayout65.xml"/><Relationship Id="rId13" Type="http://schemas.openxmlformats.org/officeDocument/2006/relationships/slideLayout" Target="../slideLayouts/slideLayout66.xml"/><Relationship Id="rId14" Type="http://schemas.openxmlformats.org/officeDocument/2006/relationships/slideLayout" Target="../slideLayouts/slideLayout67.xml"/><Relationship Id="rId15" Type="http://schemas.openxmlformats.org/officeDocument/2006/relationships/slideLayout" Target="../slideLayouts/slideLayout68.xml"/><Relationship Id="rId16" Type="http://schemas.openxmlformats.org/officeDocument/2006/relationships/slideLayout" Target="../slideLayouts/slideLayout69.xml"/><Relationship Id="rId17" Type="http://schemas.openxmlformats.org/officeDocument/2006/relationships/slideLayout" Target="../slideLayouts/slideLayout70.xml"/><Relationship Id="rId18" Type="http://schemas.openxmlformats.org/officeDocument/2006/relationships/slideLayout" Target="../slideLayouts/slideLayout71.xml"/><Relationship Id="rId19"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79280" cy="1554480"/>
          </a:xfrm>
          <a:prstGeom prst="rect">
            <a:avLst/>
          </a:prstGeom>
          <a:solidFill>
            <a:srgbClr val="ffffff"/>
          </a:solidFill>
          <a:ln w="0">
            <a:noFill/>
          </a:ln>
        </p:spPr>
        <p:style>
          <a:lnRef idx="0"/>
          <a:fillRef idx="0"/>
          <a:effectRef idx="0"/>
          <a:fontRef idx="minor"/>
        </p:style>
        <p:txBody>
          <a:bodyPr wrap="none" lIns="0" rIns="0" tIns="0" bIns="0" anchor="ctr">
            <a:noAutofit/>
          </a:bodyPr>
          <a:p>
            <a:pPr>
              <a:lnSpc>
                <a:spcPct val="100000"/>
              </a:lnSpc>
            </a:pPr>
            <a:endParaRPr b="0" lang="en-US" sz="2400" spc="-1" strike="noStrike">
              <a:solidFill>
                <a:srgbClr val="000000"/>
              </a:solidFill>
              <a:latin typeface="Noto Sans"/>
              <a:ea typeface="DejaVu Sans"/>
            </a:endParaRPr>
          </a:p>
        </p:txBody>
      </p:sp>
      <p:grpSp>
        <p:nvGrpSpPr>
          <p:cNvPr id="1" name=""/>
          <p:cNvGrpSpPr/>
          <p:nvPr/>
        </p:nvGrpSpPr>
        <p:grpSpPr>
          <a:xfrm>
            <a:off x="0" y="0"/>
            <a:ext cx="10080000" cy="4114080"/>
            <a:chOff x="0" y="0"/>
            <a:chExt cx="10080000" cy="4114080"/>
          </a:xfrm>
        </p:grpSpPr>
        <p:sp>
          <p:nvSpPr>
            <p:cNvPr id="2" name=""/>
            <p:cNvSpPr/>
            <p:nvPr/>
          </p:nvSpPr>
          <p:spPr>
            <a:xfrm>
              <a:off x="0" y="0"/>
              <a:ext cx="10080000" cy="411408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 name=""/>
            <p:cNvSpPr/>
            <p:nvPr/>
          </p:nvSpPr>
          <p:spPr>
            <a:xfrm>
              <a:off x="0" y="1280160"/>
              <a:ext cx="1553760" cy="63936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Noto Sans"/>
                <a:ea typeface="DejaVu Sans"/>
              </a:endParaRPr>
            </a:p>
          </p:txBody>
        </p:sp>
        <p:sp>
          <p:nvSpPr>
            <p:cNvPr id="4" name=""/>
            <p:cNvSpPr/>
            <p:nvPr/>
          </p:nvSpPr>
          <p:spPr>
            <a:xfrm>
              <a:off x="914400" y="1920240"/>
              <a:ext cx="1279440" cy="18280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5" name=""/>
            <p:cNvSpPr/>
            <p:nvPr/>
          </p:nvSpPr>
          <p:spPr>
            <a:xfrm>
              <a:off x="2194560" y="548640"/>
              <a:ext cx="1279440" cy="182808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 name=""/>
            <p:cNvSpPr/>
            <p:nvPr/>
          </p:nvSpPr>
          <p:spPr>
            <a:xfrm>
              <a:off x="3474720" y="1188720"/>
              <a:ext cx="365040" cy="36504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7" name=""/>
            <p:cNvSpPr/>
            <p:nvPr/>
          </p:nvSpPr>
          <p:spPr>
            <a:xfrm>
              <a:off x="4206240" y="0"/>
              <a:ext cx="1462320" cy="91368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8" name=""/>
            <p:cNvSpPr/>
            <p:nvPr/>
          </p:nvSpPr>
          <p:spPr>
            <a:xfrm>
              <a:off x="4663440" y="914400"/>
              <a:ext cx="1005120" cy="45648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9" name=""/>
            <p:cNvSpPr/>
            <p:nvPr/>
          </p:nvSpPr>
          <p:spPr>
            <a:xfrm>
              <a:off x="3474720" y="1737360"/>
              <a:ext cx="3108240" cy="100512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0" name=""/>
            <p:cNvSpPr/>
            <p:nvPr/>
          </p:nvSpPr>
          <p:spPr>
            <a:xfrm>
              <a:off x="4114800" y="2743200"/>
              <a:ext cx="1462320" cy="100512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1" name=""/>
            <p:cNvSpPr/>
            <p:nvPr/>
          </p:nvSpPr>
          <p:spPr>
            <a:xfrm>
              <a:off x="6583680" y="1463040"/>
              <a:ext cx="1553760" cy="45648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2" name=""/>
            <p:cNvSpPr/>
            <p:nvPr/>
          </p:nvSpPr>
          <p:spPr>
            <a:xfrm>
              <a:off x="7315200" y="1920240"/>
              <a:ext cx="1462320" cy="164520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3" name=""/>
            <p:cNvSpPr/>
            <p:nvPr/>
          </p:nvSpPr>
          <p:spPr>
            <a:xfrm>
              <a:off x="2743200" y="2377440"/>
              <a:ext cx="547920" cy="82224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4" name=""/>
            <p:cNvSpPr/>
            <p:nvPr/>
          </p:nvSpPr>
          <p:spPr>
            <a:xfrm>
              <a:off x="8595360" y="0"/>
              <a:ext cx="1484640" cy="146232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5" name=""/>
            <p:cNvSpPr/>
            <p:nvPr/>
          </p:nvSpPr>
          <p:spPr>
            <a:xfrm>
              <a:off x="6766560" y="0"/>
              <a:ext cx="273600" cy="100512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6" name=""/>
            <p:cNvSpPr/>
            <p:nvPr/>
          </p:nvSpPr>
          <p:spPr>
            <a:xfrm>
              <a:off x="1554480" y="0"/>
              <a:ext cx="182160" cy="91368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7" name=""/>
            <p:cNvSpPr/>
            <p:nvPr/>
          </p:nvSpPr>
          <p:spPr>
            <a:xfrm>
              <a:off x="0" y="3017520"/>
              <a:ext cx="365040" cy="109656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8" name=""/>
            <p:cNvSpPr/>
            <p:nvPr/>
          </p:nvSpPr>
          <p:spPr>
            <a:xfrm>
              <a:off x="9601200" y="2560320"/>
              <a:ext cx="365040" cy="155376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9" name=""/>
            <p:cNvSpPr/>
            <p:nvPr/>
          </p:nvSpPr>
          <p:spPr>
            <a:xfrm>
              <a:off x="8778240" y="1828800"/>
              <a:ext cx="365040" cy="36504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grpSp>
      <p:sp>
        <p:nvSpPr>
          <p:cNvPr id="2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8" name=""/>
          <p:cNvGrpSpPr/>
          <p:nvPr/>
        </p:nvGrpSpPr>
        <p:grpSpPr>
          <a:xfrm>
            <a:off x="7406640" y="3566160"/>
            <a:ext cx="2376720" cy="4296960"/>
            <a:chOff x="7406640" y="3566160"/>
            <a:chExt cx="2376720" cy="4296960"/>
          </a:xfrm>
        </p:grpSpPr>
        <p:sp>
          <p:nvSpPr>
            <p:cNvPr id="59" name=""/>
            <p:cNvSpPr/>
            <p:nvPr/>
          </p:nvSpPr>
          <p:spPr>
            <a:xfrm>
              <a:off x="8138160" y="4754880"/>
              <a:ext cx="456480" cy="2559600"/>
            </a:xfrm>
            <a:prstGeom prst="rect">
              <a:avLst/>
            </a:prstGeom>
            <a:blipFill rotWithShape="0">
              <a:blip r:embed="rId2"/>
              <a:srcRect/>
              <a:tile tx="0" ty="0" sx="74113" sy="74113"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0" name=""/>
            <p:cNvSpPr/>
            <p:nvPr/>
          </p:nvSpPr>
          <p:spPr>
            <a:xfrm>
              <a:off x="8961120" y="3566160"/>
              <a:ext cx="456480" cy="2559600"/>
            </a:xfrm>
            <a:prstGeom prst="rect">
              <a:avLst/>
            </a:prstGeom>
            <a:blipFill rotWithShape="0">
              <a:blip r:embed="rId3"/>
              <a:srcRect/>
              <a:tile tx="0" ty="0" sx="74113" sy="74113"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1" name=""/>
            <p:cNvSpPr/>
            <p:nvPr/>
          </p:nvSpPr>
          <p:spPr>
            <a:xfrm>
              <a:off x="8503920" y="5120640"/>
              <a:ext cx="1279440" cy="9072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2" name=""/>
            <p:cNvSpPr/>
            <p:nvPr/>
          </p:nvSpPr>
          <p:spPr>
            <a:xfrm>
              <a:off x="8321040" y="5303520"/>
              <a:ext cx="913680" cy="9072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3" name=""/>
            <p:cNvSpPr/>
            <p:nvPr/>
          </p:nvSpPr>
          <p:spPr>
            <a:xfrm>
              <a:off x="8869680" y="5486400"/>
              <a:ext cx="913680" cy="9072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4" name=""/>
            <p:cNvSpPr/>
            <p:nvPr/>
          </p:nvSpPr>
          <p:spPr>
            <a:xfrm>
              <a:off x="7406640" y="5303520"/>
              <a:ext cx="456480" cy="2559600"/>
            </a:xfrm>
            <a:prstGeom prst="rect">
              <a:avLst/>
            </a:prstGeom>
            <a:blipFill rotWithShape="0">
              <a:blip r:embed="rId4"/>
              <a:srcRect/>
              <a:tile tx="0" ty="0" sx="74113" sy="74113"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grpSp>
      <p:sp>
        <p:nvSpPr>
          <p:cNvPr id="65" name=""/>
          <p:cNvSpPr/>
          <p:nvPr/>
        </p:nvSpPr>
        <p:spPr>
          <a:xfrm flipH="1" flipV="1">
            <a:off x="1461240" y="-1555200"/>
            <a:ext cx="456480" cy="2559600"/>
          </a:xfrm>
          <a:prstGeom prst="rect">
            <a:avLst/>
          </a:prstGeom>
          <a:blipFill rotWithShape="0">
            <a:blip r:embed="rId5"/>
            <a:srcRect/>
            <a:tile tx="0" ty="0" sx="74113" sy="74113"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6" name=""/>
          <p:cNvSpPr/>
          <p:nvPr/>
        </p:nvSpPr>
        <p:spPr>
          <a:xfrm flipH="1" flipV="1">
            <a:off x="638280" y="-365400"/>
            <a:ext cx="456480" cy="2559600"/>
          </a:xfrm>
          <a:prstGeom prst="rect">
            <a:avLst/>
          </a:prstGeom>
          <a:blipFill rotWithShape="0">
            <a:blip r:embed="rId6"/>
            <a:srcRect/>
            <a:tile tx="0" ty="0" sx="74113" sy="74113"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7" name=""/>
          <p:cNvSpPr/>
          <p:nvPr/>
        </p:nvSpPr>
        <p:spPr>
          <a:xfrm flipH="1" flipV="1">
            <a:off x="273600" y="547920"/>
            <a:ext cx="1279440" cy="9072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8" name=""/>
          <p:cNvSpPr/>
          <p:nvPr/>
        </p:nvSpPr>
        <p:spPr>
          <a:xfrm flipH="1" flipV="1">
            <a:off x="822240" y="365040"/>
            <a:ext cx="913680" cy="9072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69" name=""/>
          <p:cNvSpPr/>
          <p:nvPr/>
        </p:nvSpPr>
        <p:spPr>
          <a:xfrm flipH="1" flipV="1">
            <a:off x="273600" y="182160"/>
            <a:ext cx="913680" cy="9072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70" name=""/>
          <p:cNvSpPr/>
          <p:nvPr/>
        </p:nvSpPr>
        <p:spPr>
          <a:xfrm flipH="1" flipV="1">
            <a:off x="2193840" y="-2103840"/>
            <a:ext cx="456480" cy="2559600"/>
          </a:xfrm>
          <a:prstGeom prst="rect">
            <a:avLst/>
          </a:prstGeom>
          <a:blipFill rotWithShape="0">
            <a:blip r:embed="rId7"/>
            <a:srcRect/>
            <a:tile tx="0" ty="0" sx="74113" sy="74113" algn="ctr"/>
          </a:blip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71" name=""/>
          <p:cNvSpPr/>
          <p:nvPr/>
        </p:nvSpPr>
        <p:spPr>
          <a:xfrm>
            <a:off x="3474720" y="2560320"/>
            <a:ext cx="2742480" cy="27424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73"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
          <p:cNvSpPr/>
          <p:nvPr/>
        </p:nvSpPr>
        <p:spPr>
          <a:xfrm>
            <a:off x="2103480" y="3658320"/>
            <a:ext cx="1645200" cy="1645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111" name=""/>
          <p:cNvSpPr/>
          <p:nvPr/>
        </p:nvSpPr>
        <p:spPr>
          <a:xfrm>
            <a:off x="823320" y="-273240"/>
            <a:ext cx="2193840" cy="2193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112" name=""/>
          <p:cNvSpPr/>
          <p:nvPr/>
        </p:nvSpPr>
        <p:spPr>
          <a:xfrm>
            <a:off x="7955640" y="3109680"/>
            <a:ext cx="2193840" cy="2193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113" name=""/>
          <p:cNvSpPr/>
          <p:nvPr/>
        </p:nvSpPr>
        <p:spPr>
          <a:xfrm>
            <a:off x="9601560" y="915120"/>
            <a:ext cx="1645200" cy="1645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grpSp>
        <p:nvGrpSpPr>
          <p:cNvPr id="114" name=""/>
          <p:cNvGrpSpPr/>
          <p:nvPr/>
        </p:nvGrpSpPr>
        <p:grpSpPr>
          <a:xfrm>
            <a:off x="3917520" y="774360"/>
            <a:ext cx="2432880" cy="4338360"/>
            <a:chOff x="3917520" y="774360"/>
            <a:chExt cx="2432880" cy="4338360"/>
          </a:xfrm>
        </p:grpSpPr>
        <p:sp>
          <p:nvSpPr>
            <p:cNvPr id="115" name=""/>
            <p:cNvSpPr/>
            <p:nvPr/>
          </p:nvSpPr>
          <p:spPr>
            <a:xfrm flipH="1" flipV="1" rot="5330400">
              <a:off x="4853160" y="3376800"/>
              <a:ext cx="1370880" cy="146232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116" name=""/>
            <p:cNvSpPr/>
            <p:nvPr/>
          </p:nvSpPr>
          <p:spPr>
            <a:xfrm flipH="1" flipV="1" rot="5330400">
              <a:off x="4022640" y="2338560"/>
              <a:ext cx="1370880" cy="146232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117" name=""/>
            <p:cNvSpPr/>
            <p:nvPr/>
          </p:nvSpPr>
          <p:spPr>
            <a:xfrm flipH="1" flipV="1" rot="5330400">
              <a:off x="4919760" y="2074320"/>
              <a:ext cx="1370880" cy="146232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118" name=""/>
            <p:cNvSpPr/>
            <p:nvPr/>
          </p:nvSpPr>
          <p:spPr>
            <a:xfrm flipH="1" flipV="1" rot="5330400">
              <a:off x="3976560" y="980640"/>
              <a:ext cx="1370880" cy="146232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119" name=""/>
            <p:cNvSpPr/>
            <p:nvPr/>
          </p:nvSpPr>
          <p:spPr>
            <a:xfrm flipH="1" flipV="1" rot="5330400">
              <a:off x="4910760" y="742680"/>
              <a:ext cx="1370880" cy="146232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20" name=""/>
            <p:cNvSpPr/>
            <p:nvPr/>
          </p:nvSpPr>
          <p:spPr>
            <a:xfrm flipH="1" flipV="1" rot="5330400">
              <a:off x="4031280" y="3681000"/>
              <a:ext cx="1370880" cy="146232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grpSp>
      <p:sp>
        <p:nvSpPr>
          <p:cNvPr id="1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2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
          <p:cNvSpPr/>
          <p:nvPr/>
        </p:nvSpPr>
        <p:spPr>
          <a:xfrm>
            <a:off x="822960" y="2468880"/>
            <a:ext cx="1462320" cy="146232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60" name=""/>
          <p:cNvSpPr/>
          <p:nvPr/>
        </p:nvSpPr>
        <p:spPr>
          <a:xfrm>
            <a:off x="4480560" y="1554480"/>
            <a:ext cx="1462320" cy="146232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61" name=""/>
          <p:cNvSpPr/>
          <p:nvPr/>
        </p:nvSpPr>
        <p:spPr>
          <a:xfrm>
            <a:off x="6583680" y="3108960"/>
            <a:ext cx="1462320" cy="146232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62" name=""/>
          <p:cNvSpPr/>
          <p:nvPr/>
        </p:nvSpPr>
        <p:spPr>
          <a:xfrm>
            <a:off x="1554480" y="4114800"/>
            <a:ext cx="913680" cy="656640"/>
          </a:xfrm>
          <a:custGeom>
            <a:avLst/>
            <a:gdLst>
              <a:gd name="textAreaLeft" fmla="*/ 0 w 913680"/>
              <a:gd name="textAreaRight" fmla="*/ 914400 w 913680"/>
              <a:gd name="textAreaTop" fmla="*/ 0 h 656640"/>
              <a:gd name="textAreaBottom" fmla="*/ 657360 h 656640"/>
            </a:gdLst>
            <a:ah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a typeface="DejaVu Sans"/>
            </a:endParaRPr>
          </a:p>
        </p:txBody>
      </p:sp>
      <p:sp>
        <p:nvSpPr>
          <p:cNvPr id="163" name=""/>
          <p:cNvSpPr/>
          <p:nvPr/>
        </p:nvSpPr>
        <p:spPr>
          <a:xfrm>
            <a:off x="3657600" y="1188720"/>
            <a:ext cx="822240" cy="639360"/>
          </a:xfrm>
          <a:custGeom>
            <a:avLst/>
            <a:gdLst>
              <a:gd name="textAreaLeft" fmla="*/ 0 w 822240"/>
              <a:gd name="textAreaRight" fmla="*/ 822960 w 822240"/>
              <a:gd name="textAreaTop" fmla="*/ 0 h 639360"/>
              <a:gd name="textAreaBottom" fmla="*/ 640080 h 639360"/>
            </a:gdLst>
            <a:ah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a typeface="DejaVu Sans"/>
            </a:endParaRPr>
          </a:p>
        </p:txBody>
      </p:sp>
      <p:sp>
        <p:nvSpPr>
          <p:cNvPr id="164" name=""/>
          <p:cNvSpPr/>
          <p:nvPr/>
        </p:nvSpPr>
        <p:spPr>
          <a:xfrm>
            <a:off x="7955280" y="2011680"/>
            <a:ext cx="1463400" cy="1188000"/>
          </a:xfrm>
          <a:custGeom>
            <a:avLst/>
            <a:gdLst>
              <a:gd name="textAreaLeft" fmla="*/ 0 w 1463400"/>
              <a:gd name="textAreaRight" fmla="*/ 1464120 w 1463400"/>
              <a:gd name="textAreaTop" fmla="*/ 0 h 1188000"/>
              <a:gd name="textAreaBottom" fmla="*/ 1188720 h 1188000"/>
            </a:gdLst>
            <a:ah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Noto Sans"/>
              <a:ea typeface="DejaVu Sans"/>
            </a:endParaRPr>
          </a:p>
        </p:txBody>
      </p:sp>
      <p:sp>
        <p:nvSpPr>
          <p:cNvPr id="165" name=""/>
          <p:cNvSpPr/>
          <p:nvPr/>
        </p:nvSpPr>
        <p:spPr>
          <a:xfrm>
            <a:off x="2468880" y="822960"/>
            <a:ext cx="1409760" cy="13708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66" name=""/>
          <p:cNvSpPr/>
          <p:nvPr/>
        </p:nvSpPr>
        <p:spPr>
          <a:xfrm>
            <a:off x="3931920" y="4663440"/>
            <a:ext cx="1684080" cy="1645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67" name=""/>
          <p:cNvSpPr/>
          <p:nvPr/>
        </p:nvSpPr>
        <p:spPr>
          <a:xfrm>
            <a:off x="8412480" y="1280160"/>
            <a:ext cx="1096560" cy="10051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69"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
          <p:cNvSpPr/>
          <p:nvPr/>
        </p:nvSpPr>
        <p:spPr>
          <a:xfrm rot="18876000">
            <a:off x="8645760" y="-405000"/>
            <a:ext cx="2894760" cy="289476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07" name=""/>
          <p:cNvSpPr/>
          <p:nvPr/>
        </p:nvSpPr>
        <p:spPr>
          <a:xfrm rot="18876000">
            <a:off x="8665920" y="3983040"/>
            <a:ext cx="2894760" cy="289476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08" name=""/>
          <p:cNvSpPr/>
          <p:nvPr/>
        </p:nvSpPr>
        <p:spPr>
          <a:xfrm rot="18964800">
            <a:off x="993600" y="5915880"/>
            <a:ext cx="2588040" cy="7308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09" name=""/>
          <p:cNvSpPr/>
          <p:nvPr/>
        </p:nvSpPr>
        <p:spPr>
          <a:xfrm rot="18964800">
            <a:off x="-1296720" y="5513760"/>
            <a:ext cx="2588040" cy="7308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10" name=""/>
          <p:cNvSpPr/>
          <p:nvPr/>
        </p:nvSpPr>
        <p:spPr>
          <a:xfrm rot="18964800">
            <a:off x="3681720" y="339480"/>
            <a:ext cx="3457080" cy="9216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11" name=""/>
          <p:cNvSpPr/>
          <p:nvPr/>
        </p:nvSpPr>
        <p:spPr>
          <a:xfrm rot="18964800">
            <a:off x="1445400" y="-757800"/>
            <a:ext cx="2588040" cy="7308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12" name=""/>
          <p:cNvSpPr/>
          <p:nvPr/>
        </p:nvSpPr>
        <p:spPr>
          <a:xfrm rot="18964800">
            <a:off x="-726840" y="3295080"/>
            <a:ext cx="2588040" cy="51228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a:t>
            </a:r>
            <a:r>
              <a:rPr b="0" lang="en-US" sz="4400" spc="-1" strike="noStrike">
                <a:solidFill>
                  <a:srgbClr val="000000"/>
                </a:solidFill>
                <a:latin typeface="Arial"/>
              </a:rPr>
              <a:t>the title text </a:t>
            </a:r>
            <a:r>
              <a:rPr b="0" lang="en-US" sz="4400" spc="-1" strike="noStrike">
                <a:solidFill>
                  <a:srgbClr val="000000"/>
                </a:solidFill>
                <a:latin typeface="Arial"/>
              </a:rPr>
              <a:t>format</a:t>
            </a:r>
            <a:endParaRPr b="0" lang="en-US" sz="4400" spc="-1" strike="noStrike">
              <a:solidFill>
                <a:srgbClr val="000000"/>
              </a:solidFill>
              <a:latin typeface="Arial"/>
            </a:endParaRPr>
          </a:p>
        </p:txBody>
      </p:sp>
      <p:sp>
        <p:nvSpPr>
          <p:cNvPr id="214"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1" name=""/>
          <p:cNvGrpSpPr/>
          <p:nvPr/>
        </p:nvGrpSpPr>
        <p:grpSpPr>
          <a:xfrm>
            <a:off x="3570480" y="1225440"/>
            <a:ext cx="5119920" cy="2925360"/>
            <a:chOff x="3570480" y="1225440"/>
            <a:chExt cx="5119920" cy="2925360"/>
          </a:xfrm>
        </p:grpSpPr>
        <p:sp>
          <p:nvSpPr>
            <p:cNvPr id="252" name=""/>
            <p:cNvSpPr/>
            <p:nvPr/>
          </p:nvSpPr>
          <p:spPr>
            <a:xfrm>
              <a:off x="3570480" y="1528200"/>
              <a:ext cx="4926600" cy="262260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53" name=""/>
            <p:cNvSpPr/>
            <p:nvPr/>
          </p:nvSpPr>
          <p:spPr>
            <a:xfrm>
              <a:off x="3763800" y="1225440"/>
              <a:ext cx="4926600" cy="262260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pPr>
                <a:lnSpc>
                  <a:spcPct val="100000"/>
                </a:lnSpc>
              </a:pPr>
              <a:endParaRPr b="0" lang="en-US" sz="1800" spc="-1" strike="noStrike">
                <a:solidFill>
                  <a:srgbClr val="000000"/>
                </a:solidFill>
                <a:latin typeface="Arial"/>
                <a:ea typeface="DejaVu Sans"/>
              </a:endParaRPr>
            </a:p>
          </p:txBody>
        </p:sp>
      </p:grpSp>
      <p:grpSp>
        <p:nvGrpSpPr>
          <p:cNvPr id="254" name=""/>
          <p:cNvGrpSpPr/>
          <p:nvPr/>
        </p:nvGrpSpPr>
        <p:grpSpPr>
          <a:xfrm>
            <a:off x="-2092680" y="-402120"/>
            <a:ext cx="4944600" cy="8520840"/>
            <a:chOff x="-2092680" y="-402120"/>
            <a:chExt cx="4944600" cy="8520840"/>
          </a:xfrm>
        </p:grpSpPr>
        <p:sp>
          <p:nvSpPr>
            <p:cNvPr id="255" name=""/>
            <p:cNvSpPr/>
            <p:nvPr/>
          </p:nvSpPr>
          <p:spPr>
            <a:xfrm>
              <a:off x="-893160" y="448668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56" name=""/>
            <p:cNvSpPr/>
            <p:nvPr/>
          </p:nvSpPr>
          <p:spPr>
            <a:xfrm rot="5358000">
              <a:off x="-896040" y="515268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257" name=""/>
            <p:cNvSpPr/>
            <p:nvPr/>
          </p:nvSpPr>
          <p:spPr>
            <a:xfrm>
              <a:off x="-228960" y="516168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58" name=""/>
            <p:cNvSpPr/>
            <p:nvPr/>
          </p:nvSpPr>
          <p:spPr>
            <a:xfrm rot="5358000">
              <a:off x="-219240" y="4488840"/>
              <a:ext cx="1067760" cy="765720"/>
            </a:xfrm>
            <a:custGeom>
              <a:avLst/>
              <a:gdLst>
                <a:gd name="textAreaLeft" fmla="*/ 276840 w 1067760"/>
                <a:gd name="textAreaRight" fmla="*/ 791640 w 106776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259" name=""/>
            <p:cNvSpPr/>
            <p:nvPr/>
          </p:nvSpPr>
          <p:spPr>
            <a:xfrm>
              <a:off x="-228960" y="382608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74113" sy="74113"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60" name=""/>
            <p:cNvSpPr/>
            <p:nvPr/>
          </p:nvSpPr>
          <p:spPr>
            <a:xfrm rot="5358000">
              <a:off x="-1584720" y="449388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74113" sy="74113"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61" name=""/>
            <p:cNvSpPr/>
            <p:nvPr/>
          </p:nvSpPr>
          <p:spPr>
            <a:xfrm rot="5358000">
              <a:off x="-2237040" y="516996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62" name=""/>
            <p:cNvSpPr/>
            <p:nvPr/>
          </p:nvSpPr>
          <p:spPr>
            <a:xfrm rot="5358000">
              <a:off x="-895680" y="382068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63" name=""/>
            <p:cNvSpPr/>
            <p:nvPr/>
          </p:nvSpPr>
          <p:spPr>
            <a:xfrm rot="5358000">
              <a:off x="-220680" y="315396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64" name=""/>
            <p:cNvSpPr/>
            <p:nvPr/>
          </p:nvSpPr>
          <p:spPr>
            <a:xfrm>
              <a:off x="455040" y="447768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65" name=""/>
            <p:cNvSpPr/>
            <p:nvPr/>
          </p:nvSpPr>
          <p:spPr>
            <a:xfrm rot="5358000">
              <a:off x="471240" y="382068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66" name=""/>
            <p:cNvSpPr/>
            <p:nvPr/>
          </p:nvSpPr>
          <p:spPr>
            <a:xfrm>
              <a:off x="1158840" y="517068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67" name=""/>
            <p:cNvSpPr/>
            <p:nvPr/>
          </p:nvSpPr>
          <p:spPr>
            <a:xfrm>
              <a:off x="-1561680" y="516276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68" name=""/>
            <p:cNvSpPr/>
            <p:nvPr/>
          </p:nvSpPr>
          <p:spPr>
            <a:xfrm rot="5358000">
              <a:off x="462240" y="516996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69" name=""/>
            <p:cNvSpPr/>
            <p:nvPr/>
          </p:nvSpPr>
          <p:spPr>
            <a:xfrm flipH="1" rot="16242000">
              <a:off x="-231840" y="1793160"/>
              <a:ext cx="1068120" cy="765720"/>
            </a:xfrm>
            <a:custGeom>
              <a:avLst/>
              <a:gdLst>
                <a:gd name="textAreaLeft" fmla="*/ 276480 w 1068120"/>
                <a:gd name="textAreaRight" fmla="*/ 79128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270" name=""/>
            <p:cNvSpPr/>
            <p:nvPr/>
          </p:nvSpPr>
          <p:spPr>
            <a:xfrm flipH="1" rot="16242000">
              <a:off x="419400" y="2469240"/>
              <a:ext cx="1068120" cy="765720"/>
            </a:xfrm>
            <a:custGeom>
              <a:avLst/>
              <a:gdLst>
                <a:gd name="textAreaLeft" fmla="*/ 276480 w 1068120"/>
                <a:gd name="textAreaRight" fmla="*/ 79128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71" name=""/>
            <p:cNvSpPr/>
            <p:nvPr/>
          </p:nvSpPr>
          <p:spPr>
            <a:xfrm flipH="1">
              <a:off x="-248040" y="2462040"/>
              <a:ext cx="1072440" cy="765720"/>
            </a:xfrm>
            <a:custGeom>
              <a:avLst/>
              <a:gdLst>
                <a:gd name="textAreaLeft" fmla="*/ 278640 w 1072440"/>
                <a:gd name="textAreaRight" fmla="*/ 79524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72" name=""/>
            <p:cNvSpPr/>
            <p:nvPr/>
          </p:nvSpPr>
          <p:spPr>
            <a:xfrm>
              <a:off x="1107720" y="113508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73" name=""/>
            <p:cNvSpPr/>
            <p:nvPr/>
          </p:nvSpPr>
          <p:spPr>
            <a:xfrm rot="5358000">
              <a:off x="1103760" y="180108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274" name=""/>
            <p:cNvSpPr/>
            <p:nvPr/>
          </p:nvSpPr>
          <p:spPr>
            <a:xfrm rot="5358000">
              <a:off x="415080" y="114228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113" sy="74113"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75" name=""/>
            <p:cNvSpPr/>
            <p:nvPr/>
          </p:nvSpPr>
          <p:spPr>
            <a:xfrm>
              <a:off x="439200" y="181116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76" name=""/>
            <p:cNvSpPr/>
            <p:nvPr/>
          </p:nvSpPr>
          <p:spPr>
            <a:xfrm>
              <a:off x="423720" y="45108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77" name=""/>
            <p:cNvSpPr/>
            <p:nvPr/>
          </p:nvSpPr>
          <p:spPr>
            <a:xfrm rot="5358000">
              <a:off x="-245160" y="43812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78" name=""/>
            <p:cNvSpPr/>
            <p:nvPr/>
          </p:nvSpPr>
          <p:spPr>
            <a:xfrm rot="5358000">
              <a:off x="435600" y="-24624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79" name=""/>
            <p:cNvSpPr/>
            <p:nvPr/>
          </p:nvSpPr>
          <p:spPr>
            <a:xfrm>
              <a:off x="1779480" y="179460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80" name=""/>
            <p:cNvSpPr/>
            <p:nvPr/>
          </p:nvSpPr>
          <p:spPr>
            <a:xfrm>
              <a:off x="1106280" y="-25704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4113" sy="74113"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81" name=""/>
            <p:cNvSpPr/>
            <p:nvPr/>
          </p:nvSpPr>
          <p:spPr>
            <a:xfrm>
              <a:off x="-908280" y="179064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74113" sy="74113"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82" name=""/>
            <p:cNvSpPr/>
            <p:nvPr/>
          </p:nvSpPr>
          <p:spPr>
            <a:xfrm rot="5358000">
              <a:off x="-244440" y="582444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83" name=""/>
            <p:cNvSpPr/>
            <p:nvPr/>
          </p:nvSpPr>
          <p:spPr>
            <a:xfrm>
              <a:off x="427320" y="585396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74113" sy="74113"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84" name=""/>
            <p:cNvSpPr/>
            <p:nvPr/>
          </p:nvSpPr>
          <p:spPr>
            <a:xfrm>
              <a:off x="-236880" y="649404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85" name=""/>
            <p:cNvSpPr/>
            <p:nvPr/>
          </p:nvSpPr>
          <p:spPr>
            <a:xfrm rot="5358000">
              <a:off x="-928440" y="650124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86" name=""/>
            <p:cNvSpPr/>
            <p:nvPr/>
          </p:nvSpPr>
          <p:spPr>
            <a:xfrm rot="5358000">
              <a:off x="-245880" y="7197120"/>
              <a:ext cx="1067760" cy="765720"/>
            </a:xfrm>
            <a:custGeom>
              <a:avLst/>
              <a:gdLst>
                <a:gd name="textAreaLeft" fmla="*/ 276840 w 1067760"/>
                <a:gd name="textAreaRight" fmla="*/ 791640 w 106776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ffffff"/>
                </a:solidFill>
                <a:latin typeface="Arial"/>
                <a:ea typeface="DejaVu Sans"/>
              </a:endParaRPr>
            </a:p>
          </p:txBody>
        </p:sp>
        <p:sp>
          <p:nvSpPr>
            <p:cNvPr id="287" name=""/>
            <p:cNvSpPr/>
            <p:nvPr/>
          </p:nvSpPr>
          <p:spPr>
            <a:xfrm rot="5358000">
              <a:off x="427320" y="6517800"/>
              <a:ext cx="1068120" cy="765720"/>
            </a:xfrm>
            <a:custGeom>
              <a:avLst/>
              <a:gdLst>
                <a:gd name="textAreaLeft" fmla="*/ 277200 w 1068120"/>
                <a:gd name="textAreaRight" fmla="*/ 792000 w 106812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88" name=""/>
            <p:cNvSpPr/>
            <p:nvPr/>
          </p:nvSpPr>
          <p:spPr>
            <a:xfrm>
              <a:off x="1103400" y="6530040"/>
              <a:ext cx="1072440" cy="765720"/>
            </a:xfrm>
            <a:custGeom>
              <a:avLst/>
              <a:gdLst>
                <a:gd name="textAreaLeft" fmla="*/ 278280 w 1072440"/>
                <a:gd name="textAreaRight" fmla="*/ 794880 w 1072440"/>
                <a:gd name="textAreaTop" fmla="*/ 258840 h 765720"/>
                <a:gd name="textAreaBottom" fmla="*/ 507600 h 7657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grpSp>
      <p:sp>
        <p:nvSpPr>
          <p:cNvPr id="289" name=""/>
          <p:cNvSpPr/>
          <p:nvPr/>
        </p:nvSpPr>
        <p:spPr>
          <a:xfrm>
            <a:off x="3844800" y="1408320"/>
            <a:ext cx="1096560" cy="1225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8000" spc="-1" strike="noStrike">
                <a:solidFill>
                  <a:srgbClr val="000000"/>
                </a:solidFill>
                <a:latin typeface="Arial"/>
                <a:ea typeface="DejaVu Sans"/>
              </a:rPr>
              <a:t>“</a:t>
            </a:r>
            <a:endParaRPr b="0" lang="en-US" sz="8000" spc="-1" strike="noStrike">
              <a:solidFill>
                <a:srgbClr val="000000"/>
              </a:solidFill>
              <a:latin typeface="Arial"/>
            </a:endParaRPr>
          </a:p>
        </p:txBody>
      </p:sp>
      <p:sp>
        <p:nvSpPr>
          <p:cNvPr id="290" name=""/>
          <p:cNvSpPr/>
          <p:nvPr/>
        </p:nvSpPr>
        <p:spPr>
          <a:xfrm>
            <a:off x="7868160" y="3039840"/>
            <a:ext cx="1096560" cy="111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7200" spc="-1" strike="noStrike">
                <a:solidFill>
                  <a:srgbClr val="000000"/>
                </a:solidFill>
                <a:latin typeface="Arial"/>
                <a:ea typeface="DejaVu Sans"/>
              </a:rPr>
              <a:t>”</a:t>
            </a:r>
            <a:endParaRPr b="0" lang="en-US" sz="7200" spc="-1" strike="noStrike">
              <a:solidFill>
                <a:srgbClr val="000000"/>
              </a:solidFill>
              <a:latin typeface="Arial"/>
            </a:endParaRPr>
          </a:p>
        </p:txBody>
      </p:sp>
      <p:sp>
        <p:nvSpPr>
          <p:cNvPr id="291" name=""/>
          <p:cNvSpPr/>
          <p:nvPr/>
        </p:nvSpPr>
        <p:spPr>
          <a:xfrm>
            <a:off x="8538120" y="3877200"/>
            <a:ext cx="975240" cy="1370880"/>
          </a:xfrm>
          <a:custGeom>
            <a:avLst/>
            <a:gdLst>
              <a:gd name="textAreaLeft" fmla="*/ 0 w 975240"/>
              <a:gd name="textAreaRight" fmla="*/ 975960 w 975240"/>
              <a:gd name="textAreaTop" fmla="*/ 0 h 1370880"/>
              <a:gd name="textAreaBottom" fmla="*/ 1371600 h 137088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108360" rIns="108360" tIns="63360" bIns="63360" anchor="ctr">
            <a:noAutofit/>
          </a:bodyPr>
          <a:p>
            <a:pPr>
              <a:lnSpc>
                <a:spcPct val="100000"/>
              </a:lnSpc>
            </a:pPr>
            <a:endParaRPr b="0" lang="en-US" sz="1800" spc="-1" strike="noStrike">
              <a:solidFill>
                <a:srgbClr val="000000"/>
              </a:solidFill>
              <a:latin typeface="Arial"/>
              <a:ea typeface="DejaVu Sans"/>
            </a:endParaRPr>
          </a:p>
        </p:txBody>
      </p:sp>
      <p:sp>
        <p:nvSpPr>
          <p:cNvPr id="292" name=""/>
          <p:cNvSpPr/>
          <p:nvPr/>
        </p:nvSpPr>
        <p:spPr>
          <a:xfrm>
            <a:off x="7372080" y="4974480"/>
            <a:ext cx="1684080" cy="1645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93" name=""/>
          <p:cNvSpPr/>
          <p:nvPr/>
        </p:nvSpPr>
        <p:spPr>
          <a:xfrm>
            <a:off x="7868160" y="-329040"/>
            <a:ext cx="2010960" cy="20109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94" name=""/>
          <p:cNvSpPr/>
          <p:nvPr/>
        </p:nvSpPr>
        <p:spPr>
          <a:xfrm>
            <a:off x="2982960" y="3757320"/>
            <a:ext cx="1044000" cy="30204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96"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
          <p:cNvSpPr/>
          <p:nvPr/>
        </p:nvSpPr>
        <p:spPr>
          <a:xfrm>
            <a:off x="421200" y="4266000"/>
            <a:ext cx="3921480" cy="1368000"/>
          </a:xfrm>
          <a:prstGeom prst="rect">
            <a:avLst/>
          </a:prstGeom>
          <a:noFill/>
          <a:ln w="0">
            <a:noFill/>
          </a:ln>
        </p:spPr>
        <p:style>
          <a:lnRef idx="0"/>
          <a:fillRef idx="0"/>
          <a:effectRef idx="0"/>
          <a:fontRef idx="minor"/>
        </p:style>
        <p:txBody>
          <a:bodyPr lIns="54720" rIns="90000" tIns="45000" bIns="9000" anchor="t">
            <a:noAutofit/>
          </a:bodyPr>
          <a:p>
            <a:pPr algn="r">
              <a:lnSpc>
                <a:spcPct val="100000"/>
              </a:lnSpc>
            </a:pPr>
            <a:r>
              <a:rPr b="1" lang="en-US" sz="2800" spc="-1" strike="noStrike">
                <a:solidFill>
                  <a:srgbClr val="000000"/>
                </a:solidFill>
                <a:latin typeface="Noto Sans"/>
                <a:ea typeface="DejaVu Sans"/>
              </a:rPr>
              <a:t>Business Proposal</a:t>
            </a:r>
            <a:endParaRPr b="0" lang="en-US" sz="2800" spc="-1" strike="noStrike">
              <a:solidFill>
                <a:srgbClr val="000000"/>
              </a:solidFill>
              <a:latin typeface="Arial"/>
            </a:endParaRPr>
          </a:p>
          <a:p>
            <a:pPr algn="r">
              <a:lnSpc>
                <a:spcPct val="100000"/>
              </a:lnSpc>
            </a:pPr>
            <a:r>
              <a:rPr b="0" lang="en-US" sz="2000" spc="-1" strike="noStrike">
                <a:solidFill>
                  <a:srgbClr val="000000"/>
                </a:solidFill>
                <a:latin typeface="Noto Sans"/>
                <a:ea typeface="DejaVu Sans"/>
              </a:rPr>
              <a:t>Altamash, Ali, Ibrahim, Hamza</a:t>
            </a:r>
            <a:endParaRPr b="0" lang="en-US" sz="2000" spc="-1" strike="noStrike">
              <a:solidFill>
                <a:srgbClr val="000000"/>
              </a:solidFill>
              <a:latin typeface="Arial"/>
            </a:endParaRPr>
          </a:p>
        </p:txBody>
      </p:sp>
      <p:sp>
        <p:nvSpPr>
          <p:cNvPr id="334" name=""/>
          <p:cNvSpPr/>
          <p:nvPr/>
        </p:nvSpPr>
        <p:spPr>
          <a:xfrm>
            <a:off x="4572000" y="4343400"/>
            <a:ext cx="360" cy="1005840"/>
          </a:xfrm>
          <a:prstGeom prst="line">
            <a:avLst/>
          </a:prstGeom>
          <a:ln w="54720">
            <a:solidFill>
              <a:srgbClr val="999999"/>
            </a:solidFill>
            <a:round/>
          </a:ln>
        </p:spPr>
        <p:style>
          <a:lnRef idx="0"/>
          <a:fillRef idx="0"/>
          <a:effectRef idx="0"/>
          <a:fontRef idx="minor"/>
        </p:style>
        <p:txBody>
          <a:bodyPr lIns="117360" rIns="117360" tIns="72360" bIns="72360" anchor="ctr">
            <a:noAutofit/>
          </a:bodyPr>
          <a:p>
            <a:endParaRPr b="0" lang="en-US" sz="1800" spc="-1" strike="noStrike">
              <a:solidFill>
                <a:srgbClr val="000000"/>
              </a:solidFill>
              <a:latin typeface="Noto Sans"/>
              <a:ea typeface="DejaVu Sans"/>
            </a:endParaRPr>
          </a:p>
        </p:txBody>
      </p:sp>
      <p:sp>
        <p:nvSpPr>
          <p:cNvPr id="335" name=""/>
          <p:cNvSpPr/>
          <p:nvPr/>
        </p:nvSpPr>
        <p:spPr>
          <a:xfrm>
            <a:off x="5029200" y="4343400"/>
            <a:ext cx="4799880" cy="1042560"/>
          </a:xfrm>
          <a:prstGeom prst="rect">
            <a:avLst/>
          </a:prstGeom>
          <a:noFill/>
          <a:ln w="0">
            <a:noFill/>
          </a:ln>
        </p:spPr>
        <p:style>
          <a:lnRef idx="0"/>
          <a:fillRef idx="0"/>
          <a:effectRef idx="0"/>
          <a:fontRef idx="minor"/>
        </p:style>
        <p:txBody>
          <a:bodyPr lIns="90000" rIns="90000" tIns="173880" bIns="45000" anchor="t">
            <a:noAutofit/>
          </a:bodyPr>
          <a:p>
            <a:pPr>
              <a:lnSpc>
                <a:spcPct val="100000"/>
              </a:lnSpc>
            </a:pPr>
            <a:r>
              <a:rPr b="1" lang="en-US" sz="3600" spc="-1" strike="noStrike">
                <a:solidFill>
                  <a:srgbClr val="000000"/>
                </a:solidFill>
                <a:latin typeface="Arial"/>
                <a:ea typeface="DejaVu Sans"/>
              </a:rPr>
              <a:t> </a:t>
            </a:r>
            <a:r>
              <a:rPr b="1" lang="en-US" sz="3600" spc="-1" strike="noStrike">
                <a:solidFill>
                  <a:srgbClr val="000000"/>
                </a:solidFill>
                <a:latin typeface="Arial"/>
                <a:ea typeface="DejaVu Sans"/>
              </a:rPr>
              <a:t>Staz Cybersecurity</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
          <p:cNvSpPr/>
          <p:nvPr/>
        </p:nvSpPr>
        <p:spPr>
          <a:xfrm>
            <a:off x="914400" y="2273400"/>
            <a:ext cx="1828080" cy="400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ea typeface="DejaVu Sans"/>
              </a:rPr>
              <a:t>About Us</a:t>
            </a:r>
            <a:endParaRPr b="0" lang="en-US" sz="1800" spc="-1" strike="noStrike">
              <a:solidFill>
                <a:srgbClr val="000000"/>
              </a:solidFill>
              <a:latin typeface="Arial"/>
            </a:endParaRPr>
          </a:p>
        </p:txBody>
      </p:sp>
      <p:sp>
        <p:nvSpPr>
          <p:cNvPr id="337" name=""/>
          <p:cNvSpPr/>
          <p:nvPr/>
        </p:nvSpPr>
        <p:spPr>
          <a:xfrm>
            <a:off x="1097280" y="2885400"/>
            <a:ext cx="5851440" cy="2019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999999"/>
                </a:solidFill>
                <a:latin typeface="Noto Sans"/>
                <a:ea typeface="DejaVu Sans"/>
              </a:rPr>
              <a:t>We are an emerging cybersecurity company having experienced cybersecurity analysts. We provide customized software and hardware for cybersecurity purposes specifically designed for the business or company we are defending.</a:t>
            </a:r>
            <a:endParaRPr b="0" lang="en-US" sz="1800" spc="-1" strike="noStrike">
              <a:solidFill>
                <a:srgbClr val="000000"/>
              </a:solidFill>
              <a:latin typeface="Arial"/>
            </a:endParaRPr>
          </a:p>
          <a:p>
            <a:pPr>
              <a:lnSpc>
                <a:spcPct val="100000"/>
              </a:lnSpc>
            </a:pPr>
            <a:r>
              <a:rPr b="0" lang="en-US" sz="1800" spc="-1" strike="noStrike">
                <a:solidFill>
                  <a:srgbClr val="999999"/>
                </a:solidFill>
                <a:latin typeface="Noto Sans"/>
                <a:ea typeface="DejaVu Sans"/>
              </a:rPr>
              <a:t>We have inspected your business vastly and we think we will be the right fit for your business.</a:t>
            </a:r>
            <a:endParaRPr b="0" lang="en-US" sz="1800" spc="-1" strike="noStrike">
              <a:solidFill>
                <a:srgbClr val="000000"/>
              </a:solidFill>
              <a:latin typeface="Arial"/>
            </a:endParaRPr>
          </a:p>
        </p:txBody>
      </p:sp>
      <p:sp>
        <p:nvSpPr>
          <p:cNvPr id="338" name=""/>
          <p:cNvSpPr/>
          <p:nvPr/>
        </p:nvSpPr>
        <p:spPr>
          <a:xfrm>
            <a:off x="914400" y="2971800"/>
            <a:ext cx="90720" cy="182844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339" name=""/>
          <p:cNvSpPr/>
          <p:nvPr/>
        </p:nvSpPr>
        <p:spPr>
          <a:xfrm>
            <a:off x="685800" y="1683720"/>
            <a:ext cx="5485680" cy="601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600" spc="-1" strike="noStrike">
                <a:solidFill>
                  <a:srgbClr val="000000"/>
                </a:solidFill>
                <a:latin typeface="Arial"/>
                <a:ea typeface="DejaVu Sans"/>
              </a:rPr>
              <a:t> </a:t>
            </a:r>
            <a:r>
              <a:rPr b="1" lang="en-US" sz="3600" spc="-1" strike="noStrike">
                <a:solidFill>
                  <a:srgbClr val="000000"/>
                </a:solidFill>
                <a:latin typeface="Arial"/>
                <a:ea typeface="DejaVu Sans"/>
              </a:rPr>
              <a:t>Staz Cybersecurity</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
          <p:cNvSpPr/>
          <p:nvPr/>
        </p:nvSpPr>
        <p:spPr>
          <a:xfrm>
            <a:off x="91440" y="1132200"/>
            <a:ext cx="3382560" cy="9190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400" spc="-1" strike="noStrike">
                <a:solidFill>
                  <a:srgbClr val="666666"/>
                </a:solidFill>
                <a:latin typeface="Noto Sans"/>
                <a:ea typeface="DejaVu Sans"/>
              </a:rPr>
              <a:t>We will provide your business websites and software with extensive anti-hacking protection so you will not have to worry about takedowns, DDOS attacks, etc.</a:t>
            </a:r>
            <a:endParaRPr b="0" lang="en-US" sz="1400" spc="-1" strike="noStrike">
              <a:solidFill>
                <a:srgbClr val="000000"/>
              </a:solidFill>
              <a:latin typeface="Arial"/>
            </a:endParaRPr>
          </a:p>
        </p:txBody>
      </p:sp>
      <p:sp>
        <p:nvSpPr>
          <p:cNvPr id="341" name=""/>
          <p:cNvSpPr/>
          <p:nvPr/>
        </p:nvSpPr>
        <p:spPr>
          <a:xfrm>
            <a:off x="1463040" y="731520"/>
            <a:ext cx="2010960" cy="4006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2000" spc="-1" strike="noStrike">
                <a:solidFill>
                  <a:srgbClr val="000000"/>
                </a:solidFill>
                <a:latin typeface="Noto Sans"/>
                <a:ea typeface="DejaVu Sans"/>
              </a:rPr>
              <a:t>Anti Hacking</a:t>
            </a:r>
            <a:endParaRPr b="0" lang="en-US" sz="2000" spc="-1" strike="noStrike">
              <a:solidFill>
                <a:srgbClr val="000000"/>
              </a:solidFill>
              <a:latin typeface="Arial"/>
            </a:endParaRPr>
          </a:p>
        </p:txBody>
      </p:sp>
      <p:sp>
        <p:nvSpPr>
          <p:cNvPr id="342" name=""/>
          <p:cNvSpPr/>
          <p:nvPr/>
        </p:nvSpPr>
        <p:spPr>
          <a:xfrm>
            <a:off x="109800" y="2639520"/>
            <a:ext cx="3382560" cy="10602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400" spc="-1" strike="noStrike">
                <a:solidFill>
                  <a:srgbClr val="666666"/>
                </a:solidFill>
                <a:latin typeface="Noto Sans"/>
                <a:ea typeface="DejaVu Sans"/>
              </a:rPr>
              <a:t>We will provide your business with advanced protection against data breaches using our convoluted anti-breach software. </a:t>
            </a:r>
            <a:endParaRPr b="0" lang="en-US" sz="1400" spc="-1" strike="noStrike">
              <a:solidFill>
                <a:srgbClr val="000000"/>
              </a:solidFill>
              <a:latin typeface="Arial"/>
            </a:endParaRPr>
          </a:p>
        </p:txBody>
      </p:sp>
      <p:sp>
        <p:nvSpPr>
          <p:cNvPr id="343" name=""/>
          <p:cNvSpPr/>
          <p:nvPr/>
        </p:nvSpPr>
        <p:spPr>
          <a:xfrm>
            <a:off x="228600" y="2260080"/>
            <a:ext cx="3263760" cy="7117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800" spc="-1" strike="noStrike">
                <a:solidFill>
                  <a:srgbClr val="000000"/>
                </a:solidFill>
                <a:latin typeface="Noto Sans"/>
                <a:ea typeface="DejaVu Sans"/>
              </a:rPr>
              <a:t>Data Breach Protection</a:t>
            </a:r>
            <a:endParaRPr b="0" lang="en-US" sz="1800" spc="-1" strike="noStrike">
              <a:solidFill>
                <a:srgbClr val="000000"/>
              </a:solidFill>
              <a:latin typeface="Arial"/>
            </a:endParaRPr>
          </a:p>
        </p:txBody>
      </p:sp>
      <p:sp>
        <p:nvSpPr>
          <p:cNvPr id="344" name=""/>
          <p:cNvSpPr/>
          <p:nvPr/>
        </p:nvSpPr>
        <p:spPr>
          <a:xfrm>
            <a:off x="91440" y="4097880"/>
            <a:ext cx="3382560" cy="9190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400" spc="-1" strike="noStrike">
                <a:solidFill>
                  <a:srgbClr val="666666"/>
                </a:solidFill>
                <a:latin typeface="Noto Sans"/>
                <a:ea typeface="DejaVu Sans"/>
              </a:rPr>
              <a:t>All of your company’s searches will be relegated through our web protection framework so you will be protected against any nefarious websites.</a:t>
            </a:r>
            <a:endParaRPr b="0" lang="en-US" sz="1400" spc="-1" strike="noStrike">
              <a:solidFill>
                <a:srgbClr val="000000"/>
              </a:solidFill>
              <a:latin typeface="Arial"/>
            </a:endParaRPr>
          </a:p>
        </p:txBody>
      </p:sp>
      <p:sp>
        <p:nvSpPr>
          <p:cNvPr id="345" name=""/>
          <p:cNvSpPr/>
          <p:nvPr/>
        </p:nvSpPr>
        <p:spPr>
          <a:xfrm>
            <a:off x="1463040" y="3670560"/>
            <a:ext cx="2010960" cy="4006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800" spc="-1" strike="noStrike">
                <a:solidFill>
                  <a:srgbClr val="000000"/>
                </a:solidFill>
                <a:latin typeface="Noto Sans"/>
                <a:ea typeface="DejaVu Sans"/>
              </a:rPr>
              <a:t>Web Protection</a:t>
            </a:r>
            <a:endParaRPr b="0" lang="en-US" sz="1800" spc="-1" strike="noStrike">
              <a:solidFill>
                <a:srgbClr val="000000"/>
              </a:solidFill>
              <a:latin typeface="Arial"/>
            </a:endParaRPr>
          </a:p>
        </p:txBody>
      </p:sp>
      <p:sp>
        <p:nvSpPr>
          <p:cNvPr id="346" name=""/>
          <p:cNvSpPr/>
          <p:nvPr/>
        </p:nvSpPr>
        <p:spPr>
          <a:xfrm>
            <a:off x="6672240" y="4447080"/>
            <a:ext cx="3382560" cy="9190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400" spc="-1" strike="noStrike">
                <a:solidFill>
                  <a:srgbClr val="666666"/>
                </a:solidFill>
                <a:latin typeface="Noto Sans"/>
                <a:ea typeface="DejaVu Sans"/>
              </a:rPr>
              <a:t>We will provide a secure password management system so your employees will not have to remember complicated passwords.</a:t>
            </a:r>
            <a:endParaRPr b="0" lang="en-US" sz="1400" spc="-1" strike="noStrike">
              <a:solidFill>
                <a:srgbClr val="000000"/>
              </a:solidFill>
              <a:latin typeface="Arial"/>
            </a:endParaRPr>
          </a:p>
        </p:txBody>
      </p:sp>
      <p:sp>
        <p:nvSpPr>
          <p:cNvPr id="347" name=""/>
          <p:cNvSpPr/>
          <p:nvPr/>
        </p:nvSpPr>
        <p:spPr>
          <a:xfrm>
            <a:off x="6672240" y="4019760"/>
            <a:ext cx="2928240" cy="711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ea typeface="DejaVu Sans"/>
              </a:rPr>
              <a:t>Password Management</a:t>
            </a:r>
            <a:endParaRPr b="0" lang="en-US" sz="1800" spc="-1" strike="noStrike">
              <a:solidFill>
                <a:srgbClr val="000000"/>
              </a:solidFill>
              <a:latin typeface="Arial"/>
            </a:endParaRPr>
          </a:p>
        </p:txBody>
      </p:sp>
      <p:sp>
        <p:nvSpPr>
          <p:cNvPr id="348" name=""/>
          <p:cNvSpPr/>
          <p:nvPr/>
        </p:nvSpPr>
        <p:spPr>
          <a:xfrm>
            <a:off x="6672240" y="2990520"/>
            <a:ext cx="3382560" cy="7477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400" spc="-1" strike="noStrike">
                <a:solidFill>
                  <a:srgbClr val="666666"/>
                </a:solidFill>
                <a:latin typeface="Noto Sans"/>
                <a:ea typeface="DejaVu Sans"/>
              </a:rPr>
              <a:t>We will provide customized hardware that will be plugged in your business machines to avoid identity theft.</a:t>
            </a:r>
            <a:endParaRPr b="0" lang="en-US" sz="1400" spc="-1" strike="noStrike">
              <a:solidFill>
                <a:srgbClr val="000000"/>
              </a:solidFill>
              <a:latin typeface="Arial"/>
            </a:endParaRPr>
          </a:p>
        </p:txBody>
      </p:sp>
      <p:sp>
        <p:nvSpPr>
          <p:cNvPr id="349" name=""/>
          <p:cNvSpPr/>
          <p:nvPr/>
        </p:nvSpPr>
        <p:spPr>
          <a:xfrm>
            <a:off x="6672240" y="2563200"/>
            <a:ext cx="3156840" cy="635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Lato Black"/>
                <a:ea typeface="DejaVu Sans"/>
              </a:rPr>
              <a:t>Identity Theft Protection</a:t>
            </a:r>
            <a:endParaRPr b="0" lang="en-US" sz="1800" spc="-1" strike="noStrike">
              <a:solidFill>
                <a:srgbClr val="000000"/>
              </a:solidFill>
              <a:latin typeface="Arial"/>
            </a:endParaRPr>
          </a:p>
        </p:txBody>
      </p:sp>
      <p:sp>
        <p:nvSpPr>
          <p:cNvPr id="350" name=""/>
          <p:cNvSpPr/>
          <p:nvPr/>
        </p:nvSpPr>
        <p:spPr>
          <a:xfrm>
            <a:off x="6672240" y="1433160"/>
            <a:ext cx="3382560" cy="11264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en-US" sz="1400" spc="-1" strike="noStrike">
                <a:solidFill>
                  <a:srgbClr val="666666"/>
                </a:solidFill>
                <a:latin typeface="Noto Sans"/>
                <a:ea typeface="DejaVu Sans"/>
              </a:rPr>
              <a:t>Our customized antivirus specificially designed for your business will be installed on all of your company’s machines to protect your business against all sorts of viruses.</a:t>
            </a:r>
            <a:endParaRPr b="0" lang="en-US" sz="1400" spc="-1" strike="noStrike">
              <a:solidFill>
                <a:srgbClr val="000000"/>
              </a:solidFill>
              <a:latin typeface="Arial"/>
            </a:endParaRPr>
          </a:p>
        </p:txBody>
      </p:sp>
      <p:sp>
        <p:nvSpPr>
          <p:cNvPr id="351" name=""/>
          <p:cNvSpPr/>
          <p:nvPr/>
        </p:nvSpPr>
        <p:spPr>
          <a:xfrm>
            <a:off x="6672240" y="1005840"/>
            <a:ext cx="2699640" cy="711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ea typeface="DejaVu Sans"/>
              </a:rPr>
              <a:t>Advanced Antivirus</a:t>
            </a:r>
            <a:endParaRPr b="0" lang="en-US" sz="1800" spc="-1" strike="noStrike">
              <a:solidFill>
                <a:srgbClr val="000000"/>
              </a:solidFill>
              <a:latin typeface="Arial"/>
            </a:endParaRPr>
          </a:p>
        </p:txBody>
      </p:sp>
      <p:sp>
        <p:nvSpPr>
          <p:cNvPr id="352" name=""/>
          <p:cNvSpPr/>
          <p:nvPr/>
        </p:nvSpPr>
        <p:spPr>
          <a:xfrm>
            <a:off x="3200400" y="0"/>
            <a:ext cx="5485680" cy="1223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200" spc="-1" strike="noStrike">
                <a:solidFill>
                  <a:srgbClr val="000000"/>
                </a:solidFill>
                <a:latin typeface="Noto Sans"/>
                <a:ea typeface="DejaVu Sans"/>
              </a:rPr>
              <a:t>Features / Services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3" name="" descr=""/>
          <p:cNvPicPr/>
          <p:nvPr/>
        </p:nvPicPr>
        <p:blipFill>
          <a:blip r:embed="rId1"/>
          <a:stretch/>
        </p:blipFill>
        <p:spPr>
          <a:xfrm>
            <a:off x="1188720" y="2783880"/>
            <a:ext cx="781560" cy="781560"/>
          </a:xfrm>
          <a:prstGeom prst="rect">
            <a:avLst/>
          </a:prstGeom>
          <a:ln w="0">
            <a:noFill/>
          </a:ln>
          <a:effectLst>
            <a:outerShdw blurRad="0" dir="2700000" dist="102841" rotWithShape="0">
              <a:srgbClr val="808080">
                <a:alpha val="20000"/>
              </a:srgbClr>
            </a:outerShdw>
          </a:effectLst>
        </p:spPr>
      </p:pic>
      <p:sp>
        <p:nvSpPr>
          <p:cNvPr id="354" name=""/>
          <p:cNvSpPr/>
          <p:nvPr/>
        </p:nvSpPr>
        <p:spPr>
          <a:xfrm>
            <a:off x="2651760" y="4467600"/>
            <a:ext cx="4205520" cy="1333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rgbClr val="666666"/>
                </a:solidFill>
                <a:latin typeface="Noto Sans"/>
                <a:ea typeface="DejaVu Sans"/>
              </a:rPr>
              <a:t>After preparation, we will install the software and hardware on your business machines. After installation, your business’s protection will be our responsibility and you will not have to worry about cyber attacks ever again!</a:t>
            </a:r>
            <a:endParaRPr b="0" lang="en-US" sz="1400" spc="-1" strike="noStrike">
              <a:solidFill>
                <a:srgbClr val="000000"/>
              </a:solidFill>
              <a:latin typeface="Arial"/>
            </a:endParaRPr>
          </a:p>
        </p:txBody>
      </p:sp>
      <p:sp>
        <p:nvSpPr>
          <p:cNvPr id="355" name=""/>
          <p:cNvSpPr/>
          <p:nvPr/>
        </p:nvSpPr>
        <p:spPr>
          <a:xfrm>
            <a:off x="2651760" y="4040280"/>
            <a:ext cx="2010960" cy="400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Noto Sans"/>
                <a:ea typeface="DejaVu Sans"/>
              </a:rPr>
              <a:t>3 - Installation</a:t>
            </a:r>
            <a:endParaRPr b="0" lang="en-US" sz="1800" spc="-1" strike="noStrike">
              <a:solidFill>
                <a:srgbClr val="000000"/>
              </a:solidFill>
              <a:latin typeface="Arial"/>
            </a:endParaRPr>
          </a:p>
        </p:txBody>
      </p:sp>
      <p:sp>
        <p:nvSpPr>
          <p:cNvPr id="356" name=""/>
          <p:cNvSpPr/>
          <p:nvPr/>
        </p:nvSpPr>
        <p:spPr>
          <a:xfrm>
            <a:off x="180000" y="1250280"/>
            <a:ext cx="3476880" cy="9853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en-US" sz="1400" spc="-1" strike="noStrike">
                <a:solidFill>
                  <a:srgbClr val="666666"/>
                </a:solidFill>
                <a:latin typeface="Noto Sans"/>
                <a:ea typeface="DejaVu Sans"/>
              </a:rPr>
              <a:t>We will send our experienced cybersecurity analysts to visit your business site to gather all sorts of information which will be used for our protection plan.</a:t>
            </a:r>
            <a:endParaRPr b="0" lang="en-US" sz="1400" spc="-1" strike="noStrike">
              <a:solidFill>
                <a:srgbClr val="000000"/>
              </a:solidFill>
              <a:latin typeface="Arial"/>
            </a:endParaRPr>
          </a:p>
        </p:txBody>
      </p:sp>
      <p:sp>
        <p:nvSpPr>
          <p:cNvPr id="357" name=""/>
          <p:cNvSpPr/>
          <p:nvPr/>
        </p:nvSpPr>
        <p:spPr>
          <a:xfrm>
            <a:off x="2468880" y="822960"/>
            <a:ext cx="1409760" cy="13708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en-US" sz="1800" spc="-1" strike="noStrike">
              <a:solidFill>
                <a:srgbClr val="000000"/>
              </a:solidFill>
              <a:latin typeface="Noto Sans"/>
              <a:ea typeface="DejaVu Sans"/>
            </a:endParaRPr>
          </a:p>
        </p:txBody>
      </p:sp>
      <p:sp>
        <p:nvSpPr>
          <p:cNvPr id="358" name=""/>
          <p:cNvSpPr/>
          <p:nvPr/>
        </p:nvSpPr>
        <p:spPr>
          <a:xfrm>
            <a:off x="914400" y="822960"/>
            <a:ext cx="2742480" cy="7117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800" spc="-1" strike="noStrike">
                <a:solidFill>
                  <a:srgbClr val="000000"/>
                </a:solidFill>
                <a:latin typeface="Noto Sans"/>
                <a:ea typeface="DejaVu Sans"/>
              </a:rPr>
              <a:t>1 - Onsite Analysis</a:t>
            </a:r>
            <a:endParaRPr b="0" lang="en-US" sz="1800" spc="-1" strike="noStrike">
              <a:solidFill>
                <a:srgbClr val="000000"/>
              </a:solidFill>
              <a:latin typeface="Arial"/>
            </a:endParaRPr>
          </a:p>
        </p:txBody>
      </p:sp>
      <p:pic>
        <p:nvPicPr>
          <p:cNvPr id="359" name="" descr=""/>
          <p:cNvPicPr/>
          <p:nvPr/>
        </p:nvPicPr>
        <p:blipFill>
          <a:blip r:embed="rId2"/>
          <a:stretch/>
        </p:blipFill>
        <p:spPr>
          <a:xfrm>
            <a:off x="4854240" y="1774080"/>
            <a:ext cx="942480" cy="1044720"/>
          </a:xfrm>
          <a:prstGeom prst="rect">
            <a:avLst/>
          </a:prstGeom>
          <a:ln w="0">
            <a:noFill/>
          </a:ln>
          <a:effectLst>
            <a:outerShdw blurRad="0" dir="2700000" dist="102841" rotWithShape="0">
              <a:srgbClr val="808080">
                <a:alpha val="20000"/>
              </a:srgbClr>
            </a:outerShdw>
          </a:effectLst>
        </p:spPr>
      </p:pic>
      <p:pic>
        <p:nvPicPr>
          <p:cNvPr id="360" name="" descr=""/>
          <p:cNvPicPr/>
          <p:nvPr/>
        </p:nvPicPr>
        <p:blipFill>
          <a:blip r:embed="rId3"/>
          <a:stretch/>
        </p:blipFill>
        <p:spPr>
          <a:xfrm>
            <a:off x="6884640" y="3486960"/>
            <a:ext cx="923760" cy="846720"/>
          </a:xfrm>
          <a:prstGeom prst="rect">
            <a:avLst/>
          </a:prstGeom>
          <a:ln w="0">
            <a:noFill/>
          </a:ln>
          <a:effectLst>
            <a:outerShdw blurRad="0" dir="2700000" dist="102841" rotWithShape="0">
              <a:srgbClr val="808080">
                <a:alpha val="20000"/>
              </a:srgbClr>
            </a:outerShdw>
          </a:effectLst>
        </p:spPr>
      </p:pic>
      <p:sp>
        <p:nvSpPr>
          <p:cNvPr id="361" name=""/>
          <p:cNvSpPr/>
          <p:nvPr/>
        </p:nvSpPr>
        <p:spPr>
          <a:xfrm>
            <a:off x="6172200" y="1856520"/>
            <a:ext cx="3108240" cy="1126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rgbClr val="666666"/>
                </a:solidFill>
                <a:latin typeface="Noto Sans"/>
                <a:ea typeface="DejaVu Sans"/>
              </a:rPr>
              <a:t>During this time, we will prepare customized hardware and software for your business. Meanwhile, we will provide basic cybersecurity protection.</a:t>
            </a:r>
            <a:endParaRPr b="0" lang="en-US" sz="1400" spc="-1" strike="noStrike">
              <a:solidFill>
                <a:srgbClr val="000000"/>
              </a:solidFill>
              <a:latin typeface="Arial"/>
            </a:endParaRPr>
          </a:p>
        </p:txBody>
      </p:sp>
      <p:sp>
        <p:nvSpPr>
          <p:cNvPr id="362" name=""/>
          <p:cNvSpPr/>
          <p:nvPr/>
        </p:nvSpPr>
        <p:spPr>
          <a:xfrm>
            <a:off x="6629400" y="1429200"/>
            <a:ext cx="2422440" cy="7117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800" spc="-1" strike="noStrike">
                <a:solidFill>
                  <a:srgbClr val="000000"/>
                </a:solidFill>
                <a:latin typeface="Noto Sans"/>
                <a:ea typeface="DejaVu Sans"/>
              </a:rPr>
              <a:t>2 -  Preparation</a:t>
            </a:r>
            <a:endParaRPr b="0" lang="en-US" sz="1800" spc="-1" strike="noStrike">
              <a:solidFill>
                <a:srgbClr val="000000"/>
              </a:solidFill>
              <a:latin typeface="Arial"/>
            </a:endParaRPr>
          </a:p>
        </p:txBody>
      </p:sp>
      <p:sp>
        <p:nvSpPr>
          <p:cNvPr id="363" name=""/>
          <p:cNvSpPr/>
          <p:nvPr/>
        </p:nvSpPr>
        <p:spPr>
          <a:xfrm>
            <a:off x="3749760" y="0"/>
            <a:ext cx="4936320" cy="781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4000" spc="-1" strike="noStrike">
                <a:solidFill>
                  <a:srgbClr val="000000"/>
                </a:solidFill>
                <a:latin typeface="Noto Sans"/>
                <a:ea typeface="DejaVu Sans"/>
              </a:rPr>
              <a:t>Procedure</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
          <p:cNvSpPr/>
          <p:nvPr/>
        </p:nvSpPr>
        <p:spPr>
          <a:xfrm>
            <a:off x="457200" y="1546920"/>
            <a:ext cx="5119920" cy="2696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666666"/>
                </a:solidFill>
                <a:latin typeface="Noto Sans"/>
                <a:ea typeface="DejaVu Sans"/>
              </a:rPr>
              <a:t>We believe that wherever you live, whatever you love, wherever you’re going, and whatever you do, you have the right to live freely and safely online.</a:t>
            </a: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a:p>
            <a:pPr>
              <a:lnSpc>
                <a:spcPct val="100000"/>
              </a:lnSpc>
            </a:pPr>
            <a:r>
              <a:rPr b="0" lang="en-US" sz="1500" spc="-1" strike="noStrike">
                <a:solidFill>
                  <a:srgbClr val="666666"/>
                </a:solidFill>
                <a:latin typeface="Noto Sans"/>
                <a:ea typeface="DejaVu Sans"/>
              </a:rPr>
              <a:t>As you may already know that cyber attacks are on the rise and leaving your business open to such attacks can affect its reputation in a negative way. New form and shapes of attack rise on a daily basis and we are willing to fight against them for your business. Hopefully, you will let us do that! </a:t>
            </a:r>
            <a:endParaRPr b="0" lang="en-US" sz="1500" spc="-1" strike="noStrike">
              <a:solidFill>
                <a:srgbClr val="000000"/>
              </a:solidFill>
              <a:latin typeface="Arial"/>
            </a:endParaRPr>
          </a:p>
        </p:txBody>
      </p:sp>
      <p:sp>
        <p:nvSpPr>
          <p:cNvPr id="365" name=""/>
          <p:cNvSpPr/>
          <p:nvPr/>
        </p:nvSpPr>
        <p:spPr>
          <a:xfrm>
            <a:off x="457200" y="4343400"/>
            <a:ext cx="5119920" cy="1424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500" spc="-1" strike="noStrike">
              <a:solidFill>
                <a:srgbClr val="000000"/>
              </a:solidFill>
              <a:latin typeface="Arial"/>
            </a:endParaRPr>
          </a:p>
          <a:p>
            <a:pPr algn="r">
              <a:lnSpc>
                <a:spcPct val="100000"/>
              </a:lnSpc>
            </a:pPr>
            <a:endParaRPr b="0" lang="en-US" sz="1500" spc="-1" strike="noStrike">
              <a:solidFill>
                <a:srgbClr val="000000"/>
              </a:solidFill>
              <a:latin typeface="Arial"/>
            </a:endParaRPr>
          </a:p>
          <a:p>
            <a:pPr>
              <a:lnSpc>
                <a:spcPct val="100000"/>
              </a:lnSpc>
            </a:pPr>
            <a:r>
              <a:rPr b="0" i="1" lang="en-US" sz="1500" spc="-1" strike="noStrike">
                <a:solidFill>
                  <a:srgbClr val="666666"/>
                </a:solidFill>
                <a:latin typeface="Noto Sans"/>
                <a:ea typeface="DejaVu Sans"/>
              </a:rPr>
              <a:t>Reach out to us at our headquarters in Lahore or email us at staz@cyber.com. </a:t>
            </a:r>
            <a:endParaRPr b="0" lang="en-US" sz="1500" spc="-1" strike="noStrike">
              <a:solidFill>
                <a:srgbClr val="000000"/>
              </a:solidFill>
              <a:latin typeface="Arial"/>
            </a:endParaRPr>
          </a:p>
        </p:txBody>
      </p:sp>
      <p:sp>
        <p:nvSpPr>
          <p:cNvPr id="366" name=""/>
          <p:cNvSpPr/>
          <p:nvPr/>
        </p:nvSpPr>
        <p:spPr>
          <a:xfrm>
            <a:off x="457200" y="914400"/>
            <a:ext cx="3565440" cy="47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Noto Sans"/>
                <a:ea typeface="DejaVu Sans"/>
              </a:rPr>
              <a:t>Remarks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
          <p:cNvSpPr/>
          <p:nvPr/>
        </p:nvSpPr>
        <p:spPr>
          <a:xfrm>
            <a:off x="4297680" y="2011680"/>
            <a:ext cx="3839760" cy="1333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Noto Sans"/>
                <a:ea typeface="DejaVu Sans"/>
              </a:rPr>
              <a:t>It takes decades for a company to build its reputation and few minutes of cyber-incident to ruin it.</a:t>
            </a:r>
            <a:endParaRPr b="0" lang="en-US" sz="1800" spc="-1" strike="noStrike">
              <a:solidFill>
                <a:srgbClr val="000000"/>
              </a:solidFill>
              <a:latin typeface="Arial"/>
            </a:endParaRPr>
          </a:p>
        </p:txBody>
      </p:sp>
      <p:sp>
        <p:nvSpPr>
          <p:cNvPr id="368" name=""/>
          <p:cNvSpPr/>
          <p:nvPr/>
        </p:nvSpPr>
        <p:spPr>
          <a:xfrm>
            <a:off x="4317120" y="3388320"/>
            <a:ext cx="3454560" cy="365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600" spc="-1" strike="noStrike">
                <a:solidFill>
                  <a:srgbClr val="000000"/>
                </a:solidFill>
                <a:latin typeface="Noto Sans"/>
                <a:ea typeface="DejaVu Sans"/>
              </a:rPr>
              <a:t>- some cybersecurity shill</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Grey Elegant</Template>
  <TotalTime>73</TotalTime>
  <Application>LibreOffice/7.5.4.2$Linux_X86_64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2023-06-18T13:37:44Z</dcterms:created>
  <dc:creator/>
  <dc:description/>
  <dc:language>en-US</dc:language>
  <cp:lastModifiedBy/>
  <dcterms:modified xsi:type="dcterms:W3CDTF">2023-06-18T14:54:15Z</dcterms:modified>
  <cp:revision>25</cp:revision>
  <dc:subject/>
  <dc:title>Grey Elegant</dc:title>
</cp:coreProperties>
</file>

<file path=docProps/custom.xml><?xml version="1.0" encoding="utf-8"?>
<Properties xmlns="http://schemas.openxmlformats.org/officeDocument/2006/custom-properties" xmlns:vt="http://schemas.openxmlformats.org/officeDocument/2006/docPropsVTypes"/>
</file>