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86F14D-6F02-44C5-9418-0246C0E8E7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8F6B0F-4001-4678-83F7-53F42DDF3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7EDADA-9B59-4093-83EA-F2D0E478CC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CA5EE6-354C-4FFC-8286-EFC2A34DD7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5DE48E-6445-4B48-B0BF-4E3CCA4DA9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360" cy="4251960"/>
          </a:xfrm>
          <a:custGeom>
            <a:avLst/>
            <a:gdLst/>
            <a:ahLst/>
            <a:rect l="0" t="0" r="r" b="b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Liberation Sans Narrow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Liberation Sans Narrow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Liberation Sans Narrow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Liberation Sans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Liberation Sans Narrow"/>
              </a:defRPr>
            </a:lvl1pPr>
          </a:lstStyle>
          <a:p>
            <a:pPr indent="0" algn="r">
              <a:buNone/>
            </a:pPr>
            <a:fld id="{E67FAB48-45FD-4758-B0A0-C44BB7F7A028}" type="slidenum">
              <a:rPr b="0" lang="en-US" sz="2600" strike="noStrike" u="none">
                <a:solidFill>
                  <a:srgbClr val="000000"/>
                </a:solidFill>
                <a:uFillTx/>
                <a:latin typeface="Liberation Sans Narrow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80000" cy="1509120"/>
          </a:xfrm>
          <a:custGeom>
            <a:avLst/>
            <a:gdLst/>
            <a:ahLst/>
            <a:rect l="0" t="0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 rot="21111000">
            <a:off x="90000" y="-15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7ACF7DB9-EAA1-4ADF-81AB-4914C1FF5DA9}" type="slidenum"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0" y="411120"/>
            <a:ext cx="10080000" cy="5258520"/>
          </a:xfrm>
          <a:custGeom>
            <a:avLst/>
            <a:gdLst/>
            <a:ahLst/>
            <a:rect l="0" t="0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0080360" cy="1714680"/>
          </a:xfrm>
          <a:custGeom>
            <a:avLst/>
            <a:gdLst/>
            <a:ahLst/>
            <a:rect l="0" t="0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7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8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9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CFECD98F-BA7C-4446-AB5E-2DFE8A887E80}" type="slidenum"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6480" y="-9720"/>
            <a:ext cx="10080000" cy="2468880"/>
          </a:xfrm>
          <a:custGeom>
            <a:avLst/>
            <a:gdLst/>
            <a:ahLst/>
            <a:rect l="0" t="0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140328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 rot="21111000">
            <a:off x="91080" y="7412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dt" idx="10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1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2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76F4AB79-880E-44F2-BE68-238CF4988817}" type="slidenum"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 rot="20952000">
            <a:off x="224280" y="1917000"/>
            <a:ext cx="9402120" cy="259416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73960" y="275940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215640" y="351756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trike="noStrike" u="none">
                <a:solidFill>
                  <a:srgbClr val="000000"/>
                </a:solidFill>
                <a:uFillTx/>
                <a:latin typeface="Arial"/>
              </a:rPr>
              <a:t>”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Arial"/>
              </a:rPr>
              <a:t>Genetic Algorithm</a:t>
            </a: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 rot="21117000">
            <a:off x="614880" y="3528000"/>
            <a:ext cx="8803440" cy="6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Ali Anser - L1F20BSCS0603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Introduction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2560" y="160020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spcAft>
                <a:spcPts val="856"/>
              </a:spcAft>
              <a:buNone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a Genetic Algorithm?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spcAft>
                <a:spcPts val="856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search algorithm inspired by natural selection and genetics.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spcAft>
                <a:spcPts val="856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mimics biological mechanims such as survival of the fittest, mutation and crossover to find optimal solutions to complex problems.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spcAft>
                <a:spcPts val="856"/>
              </a:spcAft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CA9D8-4030-4CC6-92AA-2C58B9C035CD}" type="slidenum">
              <a:t>2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Key Concepts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Chromosome: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Candidate solution.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Population: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A set of chromosomes.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Fitness function: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Measures how fit a chromosome is.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Selection: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Picking chromosomes for reproduction out of population.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Crossover: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Combining two chromosomes to generate children.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Mutation: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Random alterations to chromosomes.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404705-9AB0-40A1-88C5-EEC18DD8B33A}" type="slidenum">
              <a:t>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How It Works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Obtain a set of chromosomes (initial population).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Evaluate fitness of each chromosome using the fitness function.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Select the fittest chromosomes out of the population for reproduction.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Perform crossover on the selected chromosomes to generate children.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Apply mutation on the children.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Repeat until a solution is found.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5A7B38-0246-4C1C-A20D-ACFA899A35DB}" type="slidenum">
              <a:t>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Benefits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74060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Useful in large search spaces (e.g. Travelling Salesman Problem)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Intuitive to understand and easy to implement.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Can deal with non-linear problems.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Scalable.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Fitness evaluation can be parallel.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46CF16-51A2-485A-9854-41AC4729D292}" type="slidenum">
              <a:t>5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Arial"/>
              </a:rPr>
              <a:t>Thank you</a:t>
            </a: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2025-01-27T23:12:14Z</dcterms:created>
  <dc:creator/>
  <dc:description/>
  <dc:language>en-US</dc:language>
  <cp:lastModifiedBy/>
  <dcterms:modified xsi:type="dcterms:W3CDTF">2025-01-27T23:39:10Z</dcterms:modified>
  <cp:revision>2</cp:revision>
  <dc:subject/>
  <dc:title>Progress</dc:title>
</cp:coreProperties>
</file>