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AEB9B-B465-4A1B-95A6-CC01EFACA4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437601-46E4-4EEB-8347-1D5EDEE0EFD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3EB3FA-91C1-42F6-A3C8-E6D34B0F582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FF621C-858F-44F1-8B74-D165D7A6CB8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74BE41-C301-4B5F-9852-E634B91D3B1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61912D-9414-4DE6-B90D-73E11C478C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ED0A21-E195-42C6-8041-280D0E44CE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A7A5FE6-C69C-43A7-8915-8B9B315C178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DF59FD-78A4-4D24-A1C4-6BF99CA7C5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C90C6E-0782-4E18-9781-02021D7D45A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9232D7B-59C2-4F87-AAF5-E3B2AD628A6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C74E51-DFEB-4E52-A083-C1995D2D73F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66E1BEB-CF37-4A18-9576-473C7674FF0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20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Up Counter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" name="" descr=""/>
          <p:cNvPicPr/>
          <p:nvPr/>
        </p:nvPicPr>
        <p:blipFill>
          <a:blip r:embed="rId1"/>
          <a:stretch/>
        </p:blipFill>
        <p:spPr>
          <a:xfrm>
            <a:off x="0" y="1273320"/>
            <a:ext cx="10079640" cy="4441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Excitation Table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1758600" y="1326600"/>
            <a:ext cx="65617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Kmaps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7315200" y="2029320"/>
            <a:ext cx="1599840" cy="1628280"/>
          </a:xfrm>
          <a:prstGeom prst="rect">
            <a:avLst/>
          </a:prstGeom>
          <a:ln w="0">
            <a:noFill/>
          </a:ln>
        </p:spPr>
      </p:pic>
      <p:sp>
        <p:nvSpPr>
          <p:cNvPr id="49" name=""/>
          <p:cNvSpPr txBox="1"/>
          <p:nvPr/>
        </p:nvSpPr>
        <p:spPr>
          <a:xfrm>
            <a:off x="7543800" y="1529640"/>
            <a:ext cx="421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78640" y="1482480"/>
            <a:ext cx="409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4343400" y="1482480"/>
            <a:ext cx="447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4019760" y="2229120"/>
            <a:ext cx="1466640" cy="1428480"/>
          </a:xfrm>
          <a:prstGeom prst="rect">
            <a:avLst/>
          </a:prstGeom>
          <a:ln w="0">
            <a:noFill/>
          </a:ln>
        </p:spPr>
      </p:pic>
      <p:sp>
        <p:nvSpPr>
          <p:cNvPr id="53" name=""/>
          <p:cNvSpPr txBox="1"/>
          <p:nvPr/>
        </p:nvSpPr>
        <p:spPr>
          <a:xfrm>
            <a:off x="4572000" y="4343400"/>
            <a:ext cx="485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8156880" y="433656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3"/>
          <a:stretch/>
        </p:blipFill>
        <p:spPr>
          <a:xfrm>
            <a:off x="914400" y="2286000"/>
            <a:ext cx="1504440" cy="1399680"/>
          </a:xfrm>
          <a:prstGeom prst="rect">
            <a:avLst/>
          </a:prstGeom>
          <a:ln w="0">
            <a:noFill/>
          </a:ln>
        </p:spPr>
      </p:pic>
      <p:sp>
        <p:nvSpPr>
          <p:cNvPr id="56" name=""/>
          <p:cNvSpPr txBox="1"/>
          <p:nvPr/>
        </p:nvSpPr>
        <p:spPr>
          <a:xfrm>
            <a:off x="1104120" y="4343400"/>
            <a:ext cx="7902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QbQa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Circuit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8" name="" descr=""/>
          <p:cNvPicPr/>
          <p:nvPr/>
        </p:nvPicPr>
        <p:blipFill>
          <a:blip r:embed="rId1"/>
          <a:stretch/>
        </p:blipFill>
        <p:spPr>
          <a:xfrm>
            <a:off x="1619280" y="1326600"/>
            <a:ext cx="68407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2536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Down Counter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State Diagram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" descr=""/>
          <p:cNvPicPr/>
          <p:nvPr/>
        </p:nvPicPr>
        <p:blipFill>
          <a:blip r:embed="rId1"/>
          <a:stretch/>
        </p:blipFill>
        <p:spPr>
          <a:xfrm>
            <a:off x="1308600" y="1600200"/>
            <a:ext cx="7461720" cy="328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Excitation Table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3" name=""/>
          <p:cNvGraphicFramePr/>
          <p:nvPr/>
        </p:nvGraphicFramePr>
        <p:xfrm>
          <a:off x="21960" y="1326600"/>
          <a:ext cx="10058400" cy="3930840"/>
        </p:xfrm>
        <a:graphic>
          <a:graphicData uri="http://schemas.openxmlformats.org/drawingml/2006/table">
            <a:tbl>
              <a:tblPr/>
              <a:tblGrid>
                <a:gridCol w="1117080"/>
                <a:gridCol w="1117080"/>
                <a:gridCol w="1117080"/>
                <a:gridCol w="1117080"/>
                <a:gridCol w="1117080"/>
                <a:gridCol w="1117080"/>
                <a:gridCol w="1117080"/>
                <a:gridCol w="1119240"/>
                <a:gridCol w="1119600"/>
              </a:tblGrid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Qc’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Qb’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Qa’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Tc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Tb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1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Kmaps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5" name="" descr=""/>
          <p:cNvPicPr/>
          <p:nvPr/>
        </p:nvPicPr>
        <p:blipFill>
          <a:blip r:embed="rId1"/>
          <a:stretch/>
        </p:blipFill>
        <p:spPr>
          <a:xfrm>
            <a:off x="8001000" y="2410200"/>
            <a:ext cx="1504440" cy="1476000"/>
          </a:xfrm>
          <a:prstGeom prst="rect">
            <a:avLst/>
          </a:prstGeom>
          <a:ln w="0">
            <a:noFill/>
          </a:ln>
        </p:spPr>
      </p:pic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829080" y="2286000"/>
            <a:ext cx="1685520" cy="1485720"/>
          </a:xfrm>
          <a:prstGeom prst="rect">
            <a:avLst/>
          </a:prstGeom>
          <a:ln w="0">
            <a:noFill/>
          </a:ln>
        </p:spPr>
      </p:pic>
      <p:sp>
        <p:nvSpPr>
          <p:cNvPr id="67" name=""/>
          <p:cNvSpPr txBox="1"/>
          <p:nvPr/>
        </p:nvSpPr>
        <p:spPr>
          <a:xfrm>
            <a:off x="1178640" y="4114800"/>
            <a:ext cx="1107360" cy="60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Qb’Qa’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8686800" y="4114800"/>
            <a:ext cx="3070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90880" y="1711080"/>
            <a:ext cx="40932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8409960" y="1828800"/>
            <a:ext cx="421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4114800" y="2143440"/>
            <a:ext cx="1790280" cy="1514160"/>
          </a:xfrm>
          <a:prstGeom prst="rect">
            <a:avLst/>
          </a:prstGeom>
          <a:ln w="0">
            <a:noFill/>
          </a:ln>
        </p:spPr>
      </p:pic>
      <p:sp>
        <p:nvSpPr>
          <p:cNvPr id="72" name=""/>
          <p:cNvSpPr txBox="1"/>
          <p:nvPr/>
        </p:nvSpPr>
        <p:spPr>
          <a:xfrm>
            <a:off x="4810320" y="1600200"/>
            <a:ext cx="447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4800600" y="4114800"/>
            <a:ext cx="5356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Qa’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LibreOffice/7.5.4.2$Linux_X86_64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2023-07-06T00:21:37Z</dcterms:created>
  <dc:creator/>
  <dc:description/>
  <dc:language>en-US</dc:language>
  <cp:lastModifiedBy/>
  <dcterms:modified xsi:type="dcterms:W3CDTF">2023-07-06T00:50:09Z</dcterms:modified>
  <cp:revision>5</cp:revision>
  <dc:subject/>
  <dc:title/>
</cp:coreProperties>
</file>