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3"/>
  </p:notesMasterIdLst>
  <p:sldIdLst>
    <p:sldId id="256" r:id="rId2"/>
    <p:sldId id="286" r:id="rId3"/>
    <p:sldId id="258" r:id="rId4"/>
    <p:sldId id="257" r:id="rId5"/>
    <p:sldId id="269" r:id="rId6"/>
    <p:sldId id="261" r:id="rId7"/>
    <p:sldId id="274" r:id="rId8"/>
    <p:sldId id="260" r:id="rId9"/>
    <p:sldId id="265" r:id="rId10"/>
    <p:sldId id="266" r:id="rId11"/>
    <p:sldId id="263" r:id="rId12"/>
    <p:sldId id="285" r:id="rId13"/>
    <p:sldId id="271" r:id="rId14"/>
    <p:sldId id="282" r:id="rId15"/>
    <p:sldId id="259" r:id="rId16"/>
    <p:sldId id="268" r:id="rId17"/>
    <p:sldId id="284" r:id="rId18"/>
    <p:sldId id="262" r:id="rId19"/>
    <p:sldId id="264" r:id="rId20"/>
    <p:sldId id="267" r:id="rId21"/>
    <p:sldId id="270" r:id="rId22"/>
    <p:sldId id="272" r:id="rId23"/>
    <p:sldId id="273" r:id="rId24"/>
    <p:sldId id="275" r:id="rId25"/>
    <p:sldId id="276" r:id="rId26"/>
    <p:sldId id="277" r:id="rId27"/>
    <p:sldId id="278" r:id="rId28"/>
    <p:sldId id="279" r:id="rId29"/>
    <p:sldId id="280" r:id="rId30"/>
    <p:sldId id="281" r:id="rId31"/>
    <p:sldId id="28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DA3E8B-E8A8-45DE-BFCE-D1DC446971CC}">
  <a:tblStyle styleId="{F9DA3E8B-E8A8-45DE-BFCE-D1DC44697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734"/>
      </p:cViewPr>
      <p:guideLst>
        <p:guide orient="horz" pos="60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5509f3aaa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5509f3aaa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509f3aaa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509f3aaa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14575dbb4b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14575dbb4b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4575dbb4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4575dbb4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14575dbb4b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14575dbb4b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4575dbb4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4575dbb4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4575dbb4b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4575dbb4b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5509f3aa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5509f3a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5509f3aaa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5509f3aaa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504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4575dbb4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14575dbb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4575dbb4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14575dbb4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14575dbb4b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14575dbb4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4575dbb4b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4575dbb4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4575dbb4b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4575dbb4b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14575dbb4b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14575dbb4b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4575dbb4b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14575dbb4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14575dbb4b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14575dbb4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4575dbb4b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4575dbb4b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4575dbb4b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4575dbb4b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14575dbb4b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14575dbb4b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14575dbb4b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14575dbb4b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4575dbb4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4575dbb4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14575dbb4b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14575dbb4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5509f3aaa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5509f3aaa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38250"/>
            <a:ext cx="4255200" cy="1834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266313"/>
            <a:ext cx="2701200" cy="73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488725" y="1396800"/>
            <a:ext cx="61665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488775" y="3249600"/>
            <a:ext cx="6166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p:nvPr/>
        </p:nvSpPr>
        <p:spPr>
          <a:xfrm>
            <a:off x="0" y="321000"/>
            <a:ext cx="486600" cy="4501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486450" y="321000"/>
            <a:ext cx="8171100" cy="450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13"/>
          <p:cNvSpPr txBox="1">
            <a:spLocks noGrp="1"/>
          </p:cNvSpPr>
          <p:nvPr>
            <p:ph type="title" idx="2"/>
          </p:nvPr>
        </p:nvSpPr>
        <p:spPr>
          <a:xfrm>
            <a:off x="720000" y="1843325"/>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
          </p:nvPr>
        </p:nvSpPr>
        <p:spPr>
          <a:xfrm>
            <a:off x="720000" y="2262046"/>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3"/>
          </p:nvPr>
        </p:nvSpPr>
        <p:spPr>
          <a:xfrm>
            <a:off x="3419269" y="1843325"/>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4"/>
          </p:nvPr>
        </p:nvSpPr>
        <p:spPr>
          <a:xfrm>
            <a:off x="3419275" y="2262046"/>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5"/>
          </p:nvPr>
        </p:nvSpPr>
        <p:spPr>
          <a:xfrm>
            <a:off x="720000" y="334240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6"/>
          </p:nvPr>
        </p:nvSpPr>
        <p:spPr>
          <a:xfrm>
            <a:off x="720000" y="3761121"/>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7"/>
          </p:nvPr>
        </p:nvSpPr>
        <p:spPr>
          <a:xfrm>
            <a:off x="3419269" y="334240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 name="Google Shape;60;p13"/>
          <p:cNvSpPr txBox="1">
            <a:spLocks noGrp="1"/>
          </p:cNvSpPr>
          <p:nvPr>
            <p:ph type="subTitle" idx="8"/>
          </p:nvPr>
        </p:nvSpPr>
        <p:spPr>
          <a:xfrm>
            <a:off x="3419275" y="3761121"/>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9"/>
          </p:nvPr>
        </p:nvSpPr>
        <p:spPr>
          <a:xfrm>
            <a:off x="6118545" y="1843325"/>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13"/>
          </p:nvPr>
        </p:nvSpPr>
        <p:spPr>
          <a:xfrm>
            <a:off x="6118551" y="2262046"/>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4"/>
          </p:nvPr>
        </p:nvSpPr>
        <p:spPr>
          <a:xfrm>
            <a:off x="6118545" y="334240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5"/>
          </p:nvPr>
        </p:nvSpPr>
        <p:spPr>
          <a:xfrm>
            <a:off x="6118551" y="3761121"/>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6" hasCustomPrompt="1"/>
          </p:nvPr>
        </p:nvSpPr>
        <p:spPr>
          <a:xfrm>
            <a:off x="720000" y="1541325"/>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6" name="Google Shape;66;p13"/>
          <p:cNvSpPr txBox="1">
            <a:spLocks noGrp="1"/>
          </p:cNvSpPr>
          <p:nvPr>
            <p:ph type="title" idx="17" hasCustomPrompt="1"/>
          </p:nvPr>
        </p:nvSpPr>
        <p:spPr>
          <a:xfrm>
            <a:off x="3419269" y="1541325"/>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7" name="Google Shape;67;p13"/>
          <p:cNvSpPr txBox="1">
            <a:spLocks noGrp="1"/>
          </p:cNvSpPr>
          <p:nvPr>
            <p:ph type="title" idx="18" hasCustomPrompt="1"/>
          </p:nvPr>
        </p:nvSpPr>
        <p:spPr>
          <a:xfrm>
            <a:off x="6118550" y="1541325"/>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8" name="Google Shape;68;p13"/>
          <p:cNvSpPr txBox="1">
            <a:spLocks noGrp="1"/>
          </p:cNvSpPr>
          <p:nvPr>
            <p:ph type="title" idx="19" hasCustomPrompt="1"/>
          </p:nvPr>
        </p:nvSpPr>
        <p:spPr>
          <a:xfrm>
            <a:off x="720000" y="3040400"/>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9" name="Google Shape;69;p13"/>
          <p:cNvSpPr txBox="1">
            <a:spLocks noGrp="1"/>
          </p:cNvSpPr>
          <p:nvPr>
            <p:ph type="title" idx="20" hasCustomPrompt="1"/>
          </p:nvPr>
        </p:nvSpPr>
        <p:spPr>
          <a:xfrm>
            <a:off x="3419269" y="3040400"/>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70" name="Google Shape;70;p13"/>
          <p:cNvSpPr txBox="1">
            <a:spLocks noGrp="1"/>
          </p:cNvSpPr>
          <p:nvPr>
            <p:ph type="title" idx="21" hasCustomPrompt="1"/>
          </p:nvPr>
        </p:nvSpPr>
        <p:spPr>
          <a:xfrm>
            <a:off x="6118550" y="3040400"/>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713100" y="1102625"/>
            <a:ext cx="3788400" cy="1662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14"/>
          <p:cNvSpPr txBox="1">
            <a:spLocks noGrp="1"/>
          </p:cNvSpPr>
          <p:nvPr>
            <p:ph type="subTitle" idx="1"/>
          </p:nvPr>
        </p:nvSpPr>
        <p:spPr>
          <a:xfrm>
            <a:off x="713100" y="2895000"/>
            <a:ext cx="3788400" cy="1015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1297638" y="2882650"/>
            <a:ext cx="43983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6" name="Google Shape;76;p15"/>
          <p:cNvSpPr txBox="1">
            <a:spLocks noGrp="1"/>
          </p:cNvSpPr>
          <p:nvPr>
            <p:ph type="subTitle" idx="1"/>
          </p:nvPr>
        </p:nvSpPr>
        <p:spPr>
          <a:xfrm>
            <a:off x="1297625" y="905150"/>
            <a:ext cx="4398300" cy="166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7" name="Google Shape;77;p15"/>
          <p:cNvSpPr/>
          <p:nvPr/>
        </p:nvSpPr>
        <p:spPr>
          <a:xfrm>
            <a:off x="-50" y="4310950"/>
            <a:ext cx="914400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192350" y="1404388"/>
            <a:ext cx="281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6"/>
          <p:cNvSpPr txBox="1">
            <a:spLocks noGrp="1"/>
          </p:cNvSpPr>
          <p:nvPr>
            <p:ph type="subTitle" idx="1"/>
          </p:nvPr>
        </p:nvSpPr>
        <p:spPr>
          <a:xfrm>
            <a:off x="1192350" y="2261613"/>
            <a:ext cx="28185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5063400" y="1404388"/>
            <a:ext cx="281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5063400" y="2261613"/>
            <a:ext cx="2818500" cy="1477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332050" y="1018400"/>
            <a:ext cx="2818500" cy="2339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8"/>
          <p:cNvSpPr txBox="1">
            <a:spLocks noGrp="1"/>
          </p:cNvSpPr>
          <p:nvPr>
            <p:ph type="subTitle" idx="1"/>
          </p:nvPr>
        </p:nvSpPr>
        <p:spPr>
          <a:xfrm>
            <a:off x="2332050" y="3557400"/>
            <a:ext cx="28185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8"/>
          <p:cNvSpPr/>
          <p:nvPr/>
        </p:nvSpPr>
        <p:spPr>
          <a:xfrm>
            <a:off x="0" y="0"/>
            <a:ext cx="288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022250" y="2236863"/>
            <a:ext cx="28185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9"/>
          <p:cNvSpPr txBox="1">
            <a:spLocks noGrp="1"/>
          </p:cNvSpPr>
          <p:nvPr>
            <p:ph type="subTitle" idx="1"/>
          </p:nvPr>
        </p:nvSpPr>
        <p:spPr>
          <a:xfrm>
            <a:off x="1022250" y="2996788"/>
            <a:ext cx="28185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0">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0"/>
          <p:cNvSpPr/>
          <p:nvPr/>
        </p:nvSpPr>
        <p:spPr>
          <a:xfrm>
            <a:off x="-50" y="4028725"/>
            <a:ext cx="9144000" cy="111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20"/>
          <p:cNvSpPr txBox="1">
            <a:spLocks noGrp="1"/>
          </p:cNvSpPr>
          <p:nvPr>
            <p:ph type="title" idx="2"/>
          </p:nvPr>
        </p:nvSpPr>
        <p:spPr>
          <a:xfrm>
            <a:off x="1999312" y="3170994"/>
            <a:ext cx="2175300" cy="92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20"/>
          <p:cNvSpPr txBox="1">
            <a:spLocks noGrp="1"/>
          </p:cNvSpPr>
          <p:nvPr>
            <p:ph type="subTitle" idx="1"/>
          </p:nvPr>
        </p:nvSpPr>
        <p:spPr>
          <a:xfrm>
            <a:off x="1999313" y="3988500"/>
            <a:ext cx="2175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20"/>
          <p:cNvSpPr txBox="1">
            <a:spLocks noGrp="1"/>
          </p:cNvSpPr>
          <p:nvPr>
            <p:ph type="title" idx="3"/>
          </p:nvPr>
        </p:nvSpPr>
        <p:spPr>
          <a:xfrm>
            <a:off x="4969382" y="3170994"/>
            <a:ext cx="2175300" cy="92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20"/>
          <p:cNvSpPr txBox="1">
            <a:spLocks noGrp="1"/>
          </p:cNvSpPr>
          <p:nvPr>
            <p:ph type="subTitle" idx="4"/>
          </p:nvPr>
        </p:nvSpPr>
        <p:spPr>
          <a:xfrm>
            <a:off x="4969388" y="3988500"/>
            <a:ext cx="2175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20"/>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a:off x="371475" y="321000"/>
            <a:ext cx="8400900" cy="450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271100" y="1430950"/>
            <a:ext cx="37230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100" y="937175"/>
            <a:ext cx="819300" cy="77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1271100" y="3467425"/>
            <a:ext cx="2709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21"/>
          <p:cNvSpPr txBox="1">
            <a:spLocks noGrp="1"/>
          </p:cNvSpPr>
          <p:nvPr>
            <p:ph type="title" idx="2"/>
          </p:nvPr>
        </p:nvSpPr>
        <p:spPr>
          <a:xfrm>
            <a:off x="937700" y="3102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1"/>
          <p:cNvSpPr txBox="1">
            <a:spLocks noGrp="1"/>
          </p:cNvSpPr>
          <p:nvPr>
            <p:ph type="subTitle" idx="1"/>
          </p:nvPr>
        </p:nvSpPr>
        <p:spPr>
          <a:xfrm>
            <a:off x="937700" y="3496900"/>
            <a:ext cx="21753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1"/>
          <p:cNvSpPr txBox="1">
            <a:spLocks noGrp="1"/>
          </p:cNvSpPr>
          <p:nvPr>
            <p:ph type="title" idx="3"/>
          </p:nvPr>
        </p:nvSpPr>
        <p:spPr>
          <a:xfrm>
            <a:off x="3484419" y="3102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1"/>
          <p:cNvSpPr txBox="1">
            <a:spLocks noGrp="1"/>
          </p:cNvSpPr>
          <p:nvPr>
            <p:ph type="subTitle" idx="4"/>
          </p:nvPr>
        </p:nvSpPr>
        <p:spPr>
          <a:xfrm>
            <a:off x="3484425" y="3496900"/>
            <a:ext cx="21753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1"/>
          <p:cNvSpPr txBox="1">
            <a:spLocks noGrp="1"/>
          </p:cNvSpPr>
          <p:nvPr>
            <p:ph type="title" idx="5"/>
          </p:nvPr>
        </p:nvSpPr>
        <p:spPr>
          <a:xfrm>
            <a:off x="6031146" y="3102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1"/>
          <p:cNvSpPr txBox="1">
            <a:spLocks noGrp="1"/>
          </p:cNvSpPr>
          <p:nvPr>
            <p:ph type="subTitle" idx="6"/>
          </p:nvPr>
        </p:nvSpPr>
        <p:spPr>
          <a:xfrm>
            <a:off x="6031151" y="3496900"/>
            <a:ext cx="21753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1"/>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70049" y="445025"/>
            <a:ext cx="3342600" cy="1262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 name="Google Shape;110;p22"/>
          <p:cNvSpPr txBox="1">
            <a:spLocks noGrp="1"/>
          </p:cNvSpPr>
          <p:nvPr>
            <p:ph type="title" idx="2"/>
          </p:nvPr>
        </p:nvSpPr>
        <p:spPr>
          <a:xfrm>
            <a:off x="3459038" y="2283937"/>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2"/>
          <p:cNvSpPr txBox="1">
            <a:spLocks noGrp="1"/>
          </p:cNvSpPr>
          <p:nvPr>
            <p:ph type="subTitle" idx="1"/>
          </p:nvPr>
        </p:nvSpPr>
        <p:spPr>
          <a:xfrm>
            <a:off x="3459038" y="2696175"/>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22"/>
          <p:cNvSpPr txBox="1">
            <a:spLocks noGrp="1"/>
          </p:cNvSpPr>
          <p:nvPr>
            <p:ph type="title" idx="3"/>
          </p:nvPr>
        </p:nvSpPr>
        <p:spPr>
          <a:xfrm>
            <a:off x="6452700" y="2283937"/>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22"/>
          <p:cNvSpPr txBox="1">
            <a:spLocks noGrp="1"/>
          </p:cNvSpPr>
          <p:nvPr>
            <p:ph type="subTitle" idx="4"/>
          </p:nvPr>
        </p:nvSpPr>
        <p:spPr>
          <a:xfrm>
            <a:off x="6452700" y="2696175"/>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2"/>
          <p:cNvSpPr txBox="1">
            <a:spLocks noGrp="1"/>
          </p:cNvSpPr>
          <p:nvPr>
            <p:ph type="title" idx="5"/>
          </p:nvPr>
        </p:nvSpPr>
        <p:spPr>
          <a:xfrm>
            <a:off x="3459038" y="3576262"/>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2"/>
          <p:cNvSpPr txBox="1">
            <a:spLocks noGrp="1"/>
          </p:cNvSpPr>
          <p:nvPr>
            <p:ph type="subTitle" idx="6"/>
          </p:nvPr>
        </p:nvSpPr>
        <p:spPr>
          <a:xfrm>
            <a:off x="3459038" y="3988500"/>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2"/>
          <p:cNvSpPr txBox="1">
            <a:spLocks noGrp="1"/>
          </p:cNvSpPr>
          <p:nvPr>
            <p:ph type="title" idx="7"/>
          </p:nvPr>
        </p:nvSpPr>
        <p:spPr>
          <a:xfrm>
            <a:off x="6452700" y="3576262"/>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2"/>
          <p:cNvSpPr txBox="1">
            <a:spLocks noGrp="1"/>
          </p:cNvSpPr>
          <p:nvPr>
            <p:ph type="subTitle" idx="8"/>
          </p:nvPr>
        </p:nvSpPr>
        <p:spPr>
          <a:xfrm>
            <a:off x="6452700" y="3988500"/>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22"/>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0" y="503400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2" name="Google Shape;122;p23"/>
          <p:cNvSpPr txBox="1">
            <a:spLocks noGrp="1"/>
          </p:cNvSpPr>
          <p:nvPr>
            <p:ph type="title" idx="2"/>
          </p:nvPr>
        </p:nvSpPr>
        <p:spPr>
          <a:xfrm>
            <a:off x="1185600" y="1767525"/>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23"/>
          <p:cNvSpPr txBox="1">
            <a:spLocks noGrp="1"/>
          </p:cNvSpPr>
          <p:nvPr>
            <p:ph type="subTitle" idx="1"/>
          </p:nvPr>
        </p:nvSpPr>
        <p:spPr>
          <a:xfrm>
            <a:off x="1185600" y="2191769"/>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3"/>
          <p:cNvSpPr txBox="1">
            <a:spLocks noGrp="1"/>
          </p:cNvSpPr>
          <p:nvPr>
            <p:ph type="title" idx="3"/>
          </p:nvPr>
        </p:nvSpPr>
        <p:spPr>
          <a:xfrm>
            <a:off x="3610904" y="1767525"/>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23"/>
          <p:cNvSpPr txBox="1">
            <a:spLocks noGrp="1"/>
          </p:cNvSpPr>
          <p:nvPr>
            <p:ph type="subTitle" idx="4"/>
          </p:nvPr>
        </p:nvSpPr>
        <p:spPr>
          <a:xfrm>
            <a:off x="3610900" y="2191769"/>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3"/>
          <p:cNvSpPr txBox="1">
            <a:spLocks noGrp="1"/>
          </p:cNvSpPr>
          <p:nvPr>
            <p:ph type="title" idx="5"/>
          </p:nvPr>
        </p:nvSpPr>
        <p:spPr>
          <a:xfrm>
            <a:off x="1185600" y="3377300"/>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3"/>
          <p:cNvSpPr txBox="1">
            <a:spLocks noGrp="1"/>
          </p:cNvSpPr>
          <p:nvPr>
            <p:ph type="subTitle" idx="6"/>
          </p:nvPr>
        </p:nvSpPr>
        <p:spPr>
          <a:xfrm>
            <a:off x="1185600" y="3801544"/>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3"/>
          <p:cNvSpPr txBox="1">
            <a:spLocks noGrp="1"/>
          </p:cNvSpPr>
          <p:nvPr>
            <p:ph type="title" idx="7"/>
          </p:nvPr>
        </p:nvSpPr>
        <p:spPr>
          <a:xfrm>
            <a:off x="3610904" y="3377300"/>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3"/>
          <p:cNvSpPr txBox="1">
            <a:spLocks noGrp="1"/>
          </p:cNvSpPr>
          <p:nvPr>
            <p:ph type="subTitle" idx="8"/>
          </p:nvPr>
        </p:nvSpPr>
        <p:spPr>
          <a:xfrm>
            <a:off x="3610900" y="3801551"/>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title" idx="9"/>
          </p:nvPr>
        </p:nvSpPr>
        <p:spPr>
          <a:xfrm>
            <a:off x="6036190" y="1767525"/>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3"/>
          <p:cNvSpPr txBox="1">
            <a:spLocks noGrp="1"/>
          </p:cNvSpPr>
          <p:nvPr>
            <p:ph type="subTitle" idx="13"/>
          </p:nvPr>
        </p:nvSpPr>
        <p:spPr>
          <a:xfrm>
            <a:off x="6036194" y="2191769"/>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title" idx="14"/>
          </p:nvPr>
        </p:nvSpPr>
        <p:spPr>
          <a:xfrm>
            <a:off x="6036190" y="3377300"/>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3"/>
          <p:cNvSpPr txBox="1">
            <a:spLocks noGrp="1"/>
          </p:cNvSpPr>
          <p:nvPr>
            <p:ph type="subTitle" idx="15"/>
          </p:nvPr>
        </p:nvSpPr>
        <p:spPr>
          <a:xfrm>
            <a:off x="6036197" y="3801551"/>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4"/>
          <p:cNvSpPr txBox="1">
            <a:spLocks noGrp="1"/>
          </p:cNvSpPr>
          <p:nvPr>
            <p:ph type="title" hasCustomPrompt="1"/>
          </p:nvPr>
        </p:nvSpPr>
        <p:spPr>
          <a:xfrm>
            <a:off x="1284300" y="745125"/>
            <a:ext cx="3047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7" name="Google Shape;137;p24"/>
          <p:cNvSpPr txBox="1">
            <a:spLocks noGrp="1"/>
          </p:cNvSpPr>
          <p:nvPr>
            <p:ph type="subTitle" idx="1"/>
          </p:nvPr>
        </p:nvSpPr>
        <p:spPr>
          <a:xfrm>
            <a:off x="4572000" y="782075"/>
            <a:ext cx="3047400" cy="76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8" name="Google Shape;138;p24"/>
          <p:cNvSpPr txBox="1">
            <a:spLocks noGrp="1"/>
          </p:cNvSpPr>
          <p:nvPr>
            <p:ph type="title" idx="2" hasCustomPrompt="1"/>
          </p:nvPr>
        </p:nvSpPr>
        <p:spPr>
          <a:xfrm>
            <a:off x="1284300" y="2150867"/>
            <a:ext cx="3047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24"/>
          <p:cNvSpPr txBox="1">
            <a:spLocks noGrp="1"/>
          </p:cNvSpPr>
          <p:nvPr>
            <p:ph type="subTitle" idx="3"/>
          </p:nvPr>
        </p:nvSpPr>
        <p:spPr>
          <a:xfrm>
            <a:off x="4572000" y="2187765"/>
            <a:ext cx="3047400" cy="76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0" name="Google Shape;140;p24"/>
          <p:cNvSpPr txBox="1">
            <a:spLocks noGrp="1"/>
          </p:cNvSpPr>
          <p:nvPr>
            <p:ph type="title" idx="4" hasCustomPrompt="1"/>
          </p:nvPr>
        </p:nvSpPr>
        <p:spPr>
          <a:xfrm>
            <a:off x="1284300" y="3556582"/>
            <a:ext cx="3047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1" name="Google Shape;141;p24"/>
          <p:cNvSpPr txBox="1">
            <a:spLocks noGrp="1"/>
          </p:cNvSpPr>
          <p:nvPr>
            <p:ph type="subTitle" idx="5"/>
          </p:nvPr>
        </p:nvSpPr>
        <p:spPr>
          <a:xfrm>
            <a:off x="4572000" y="3593477"/>
            <a:ext cx="3047400" cy="76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2" name="Google Shape;142;p24"/>
          <p:cNvSpPr/>
          <p:nvPr/>
        </p:nvSpPr>
        <p:spPr>
          <a:xfrm>
            <a:off x="-50" y="487535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5"/>
          <p:cNvSpPr/>
          <p:nvPr/>
        </p:nvSpPr>
        <p:spPr>
          <a:xfrm>
            <a:off x="0" y="0"/>
            <a:ext cx="1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136100" y="375275"/>
            <a:ext cx="37731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6"/>
          <p:cNvSpPr txBox="1">
            <a:spLocks noGrp="1"/>
          </p:cNvSpPr>
          <p:nvPr>
            <p:ph type="subTitle" idx="1"/>
          </p:nvPr>
        </p:nvSpPr>
        <p:spPr>
          <a:xfrm>
            <a:off x="4136100" y="1170675"/>
            <a:ext cx="3576600" cy="156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6"/>
          <p:cNvSpPr txBox="1"/>
          <p:nvPr/>
        </p:nvSpPr>
        <p:spPr>
          <a:xfrm>
            <a:off x="4129200" y="3586425"/>
            <a:ext cx="35766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2"/>
                </a:solidFill>
                <a:latin typeface="Karla"/>
                <a:ea typeface="Karla"/>
                <a:cs typeface="Karla"/>
                <a:sym typeface="Karla"/>
              </a:rPr>
              <a:t>CREDITS: This presentation template was created by </a:t>
            </a:r>
            <a:r>
              <a:rPr lang="en" sz="1200" b="1">
                <a:solidFill>
                  <a:schemeClr val="dk2"/>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dk2"/>
                </a:solidFill>
                <a:latin typeface="Karla"/>
                <a:ea typeface="Karla"/>
                <a:cs typeface="Karla"/>
                <a:sym typeface="Karla"/>
              </a:rPr>
              <a:t>, and includes icons by </a:t>
            </a:r>
            <a:r>
              <a:rPr lang="en" sz="1200" b="1">
                <a:solidFill>
                  <a:schemeClr val="dk2"/>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dk2"/>
                </a:solidFill>
                <a:latin typeface="Karla"/>
                <a:ea typeface="Karla"/>
                <a:cs typeface="Karla"/>
                <a:sym typeface="Karla"/>
              </a:rPr>
              <a:t>, and infographics &amp; images by </a:t>
            </a:r>
            <a:r>
              <a:rPr lang="en" sz="1200" b="1">
                <a:solidFill>
                  <a:schemeClr val="dk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r>
              <a:rPr lang="en" sz="1200" b="1">
                <a:solidFill>
                  <a:schemeClr val="dk2"/>
                </a:solidFill>
                <a:latin typeface="Karla"/>
                <a:ea typeface="Karla"/>
                <a:cs typeface="Karla"/>
                <a:sym typeface="Karla"/>
              </a:rPr>
              <a:t> </a:t>
            </a:r>
            <a:endParaRPr sz="1200" b="1">
              <a:solidFill>
                <a:schemeClr val="dk2"/>
              </a:solidFill>
              <a:latin typeface="Karla"/>
              <a:ea typeface="Karla"/>
              <a:cs typeface="Karla"/>
              <a:sym typeface="Karl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1"/>
        <p:cNvGrpSpPr/>
        <p:nvPr/>
      </p:nvGrpSpPr>
      <p:grpSpPr>
        <a:xfrm>
          <a:off x="0" y="0"/>
          <a:ext cx="0" cy="0"/>
          <a:chOff x="0" y="0"/>
          <a:chExt cx="0" cy="0"/>
        </a:xfrm>
      </p:grpSpPr>
      <p:sp>
        <p:nvSpPr>
          <p:cNvPr id="152" name="Google Shape;152;p27"/>
          <p:cNvSpPr/>
          <p:nvPr/>
        </p:nvSpPr>
        <p:spPr>
          <a:xfrm>
            <a:off x="-50" y="487535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4"/>
        <p:cNvGrpSpPr/>
        <p:nvPr/>
      </p:nvGrpSpPr>
      <p:grpSpPr>
        <a:xfrm>
          <a:off x="0" y="0"/>
          <a:ext cx="0" cy="0"/>
          <a:chOff x="0" y="0"/>
          <a:chExt cx="0" cy="0"/>
        </a:xfrm>
      </p:grpSpPr>
      <p:sp>
        <p:nvSpPr>
          <p:cNvPr id="155" name="Google Shape;155;p28"/>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34343"/>
              </a:buClr>
              <a:buSzPts val="1100"/>
              <a:buAutoNum type="arabicPeriod"/>
              <a:defRPr sz="1100">
                <a:solidFill>
                  <a:srgbClr val="434343"/>
                </a:solidFill>
              </a:defRPr>
            </a:lvl1pPr>
            <a:lvl2pPr marL="914400" lvl="1" indent="-298450" rtl="0">
              <a:lnSpc>
                <a:spcPct val="100000"/>
              </a:lnSpc>
              <a:spcBef>
                <a:spcPts val="0"/>
              </a:spcBef>
              <a:spcAft>
                <a:spcPts val="0"/>
              </a:spcAft>
              <a:buClr>
                <a:srgbClr val="434343"/>
              </a:buClr>
              <a:buSzPts val="1100"/>
              <a:buFont typeface="Roboto Condensed Light"/>
              <a:buAutoNum type="alphaLcPeriod"/>
              <a:defRPr sz="1100">
                <a:solidFill>
                  <a:srgbClr val="434343"/>
                </a:solidFill>
              </a:defRPr>
            </a:lvl2pPr>
            <a:lvl3pPr marL="1371600" lvl="2" indent="-298450" rtl="0">
              <a:lnSpc>
                <a:spcPct val="100000"/>
              </a:lnSpc>
              <a:spcBef>
                <a:spcPts val="0"/>
              </a:spcBef>
              <a:spcAft>
                <a:spcPts val="0"/>
              </a:spcAft>
              <a:buClr>
                <a:srgbClr val="434343"/>
              </a:buClr>
              <a:buSzPts val="1100"/>
              <a:buFont typeface="Roboto Condensed Light"/>
              <a:buAutoNum type="romanLcPeriod"/>
              <a:defRPr sz="1100">
                <a:solidFill>
                  <a:srgbClr val="434343"/>
                </a:solidFill>
              </a:defRPr>
            </a:lvl3pPr>
            <a:lvl4pPr marL="1828800" lvl="3" indent="-298450" rtl="0">
              <a:lnSpc>
                <a:spcPct val="100000"/>
              </a:lnSpc>
              <a:spcBef>
                <a:spcPts val="0"/>
              </a:spcBef>
              <a:spcAft>
                <a:spcPts val="0"/>
              </a:spcAft>
              <a:buClr>
                <a:srgbClr val="434343"/>
              </a:buClr>
              <a:buSzPts val="1100"/>
              <a:buFont typeface="Roboto Condensed Light"/>
              <a:buAutoNum type="arabicPeriod"/>
              <a:defRPr sz="1100">
                <a:solidFill>
                  <a:srgbClr val="434343"/>
                </a:solidFill>
              </a:defRPr>
            </a:lvl4pPr>
            <a:lvl5pPr marL="2286000" lvl="4" indent="-298450" rtl="0">
              <a:lnSpc>
                <a:spcPct val="100000"/>
              </a:lnSpc>
              <a:spcBef>
                <a:spcPts val="0"/>
              </a:spcBef>
              <a:spcAft>
                <a:spcPts val="0"/>
              </a:spcAft>
              <a:buClr>
                <a:srgbClr val="434343"/>
              </a:buClr>
              <a:buSzPts val="1100"/>
              <a:buFont typeface="Roboto Condensed Light"/>
              <a:buAutoNum type="alphaLcPeriod"/>
              <a:defRPr sz="1100">
                <a:solidFill>
                  <a:srgbClr val="434343"/>
                </a:solidFill>
              </a:defRPr>
            </a:lvl5pPr>
            <a:lvl6pPr marL="2743200" lvl="5" indent="-298450" rtl="0">
              <a:lnSpc>
                <a:spcPct val="100000"/>
              </a:lnSpc>
              <a:spcBef>
                <a:spcPts val="0"/>
              </a:spcBef>
              <a:spcAft>
                <a:spcPts val="0"/>
              </a:spcAft>
              <a:buClr>
                <a:srgbClr val="434343"/>
              </a:buClr>
              <a:buSzPts val="1100"/>
              <a:buFont typeface="Roboto Condensed Light"/>
              <a:buAutoNum type="romanLcPeriod"/>
              <a:defRPr sz="1100">
                <a:solidFill>
                  <a:srgbClr val="434343"/>
                </a:solidFill>
              </a:defRPr>
            </a:lvl6pPr>
            <a:lvl7pPr marL="3200400" lvl="6" indent="-298450" rtl="0">
              <a:lnSpc>
                <a:spcPct val="100000"/>
              </a:lnSpc>
              <a:spcBef>
                <a:spcPts val="0"/>
              </a:spcBef>
              <a:spcAft>
                <a:spcPts val="0"/>
              </a:spcAft>
              <a:buClr>
                <a:srgbClr val="434343"/>
              </a:buClr>
              <a:buSzPts val="1100"/>
              <a:buFont typeface="Roboto Condensed Light"/>
              <a:buAutoNum type="arabicPeriod"/>
              <a:defRPr sz="1100">
                <a:solidFill>
                  <a:srgbClr val="434343"/>
                </a:solidFill>
              </a:defRPr>
            </a:lvl7pPr>
            <a:lvl8pPr marL="3657600" lvl="7" indent="-298450" rtl="0">
              <a:lnSpc>
                <a:spcPct val="100000"/>
              </a:lnSpc>
              <a:spcBef>
                <a:spcPts val="0"/>
              </a:spcBef>
              <a:spcAft>
                <a:spcPts val="0"/>
              </a:spcAft>
              <a:buClr>
                <a:srgbClr val="434343"/>
              </a:buClr>
              <a:buSzPts val="1100"/>
              <a:buFont typeface="Roboto Condensed Light"/>
              <a:buAutoNum type="alphaLcPeriod"/>
              <a:defRPr sz="1100">
                <a:solidFill>
                  <a:srgbClr val="434343"/>
                </a:solidFill>
              </a:defRPr>
            </a:lvl8pPr>
            <a:lvl9pPr marL="4114800" lvl="8" indent="-298450" rtl="0">
              <a:lnSpc>
                <a:spcPct val="100000"/>
              </a:lnSpc>
              <a:spcBef>
                <a:spcPts val="0"/>
              </a:spcBef>
              <a:spcAft>
                <a:spcPts val="0"/>
              </a:spcAft>
              <a:buClr>
                <a:srgbClr val="434343"/>
              </a:buClr>
              <a:buSzPts val="1100"/>
              <a:buFont typeface="Roboto Condensed Light"/>
              <a:buAutoNum type="romanLcPeriod"/>
              <a:defRPr sz="1100">
                <a:solidFill>
                  <a:srgbClr val="434343"/>
                </a:solidFill>
              </a:defRPr>
            </a:lvl9pPr>
          </a:lstStyle>
          <a:p>
            <a:endParaRPr/>
          </a:p>
        </p:txBody>
      </p:sp>
      <p:sp>
        <p:nvSpPr>
          <p:cNvPr id="19" name="Google Shape;19;p4"/>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p:nvPr/>
        </p:nvSpPr>
        <p:spPr>
          <a:xfrm>
            <a:off x="333375" y="364775"/>
            <a:ext cx="8477400" cy="445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5"/>
          <p:cNvSpPr txBox="1">
            <a:spLocks noGrp="1"/>
          </p:cNvSpPr>
          <p:nvPr>
            <p:ph type="title" idx="2"/>
          </p:nvPr>
        </p:nvSpPr>
        <p:spPr>
          <a:xfrm>
            <a:off x="4415454" y="1346150"/>
            <a:ext cx="37674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title" idx="3"/>
          </p:nvPr>
        </p:nvSpPr>
        <p:spPr>
          <a:xfrm>
            <a:off x="4415980" y="3062003"/>
            <a:ext cx="37665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415980" y="3629873"/>
            <a:ext cx="3766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5"/>
          <p:cNvSpPr txBox="1">
            <a:spLocks noGrp="1"/>
          </p:cNvSpPr>
          <p:nvPr>
            <p:ph type="subTitle" idx="4"/>
          </p:nvPr>
        </p:nvSpPr>
        <p:spPr>
          <a:xfrm>
            <a:off x="4415980" y="1914020"/>
            <a:ext cx="3766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6"/>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3631150" y="1933700"/>
            <a:ext cx="4386900" cy="21036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00000"/>
              </a:lnSpc>
              <a:spcBef>
                <a:spcPts val="0"/>
              </a:spcBef>
              <a:spcAft>
                <a:spcPts val="0"/>
              </a:spcAft>
              <a:buSzPts val="1400"/>
              <a:buChar char="○"/>
              <a:defRPr>
                <a:solidFill>
                  <a:srgbClr val="434343"/>
                </a:solidFill>
              </a:defRPr>
            </a:lvl2pPr>
            <a:lvl3pPr marL="1371600" lvl="2" indent="-317500" rtl="0">
              <a:lnSpc>
                <a:spcPct val="100000"/>
              </a:lnSpc>
              <a:spcBef>
                <a:spcPts val="0"/>
              </a:spcBef>
              <a:spcAft>
                <a:spcPts val="0"/>
              </a:spcAft>
              <a:buSzPts val="1400"/>
              <a:buChar char="■"/>
              <a:defRPr>
                <a:solidFill>
                  <a:srgbClr val="434343"/>
                </a:solidFill>
              </a:defRPr>
            </a:lvl3pPr>
            <a:lvl4pPr marL="1828800" lvl="3" indent="-317500" rtl="0">
              <a:lnSpc>
                <a:spcPct val="100000"/>
              </a:lnSpc>
              <a:spcBef>
                <a:spcPts val="0"/>
              </a:spcBef>
              <a:spcAft>
                <a:spcPts val="0"/>
              </a:spcAft>
              <a:buSzPts val="1400"/>
              <a:buChar char="●"/>
              <a:defRPr>
                <a:solidFill>
                  <a:srgbClr val="434343"/>
                </a:solidFill>
              </a:defRPr>
            </a:lvl4pPr>
            <a:lvl5pPr marL="2286000" lvl="4" indent="-317500" rtl="0">
              <a:lnSpc>
                <a:spcPct val="100000"/>
              </a:lnSpc>
              <a:spcBef>
                <a:spcPts val="0"/>
              </a:spcBef>
              <a:spcAft>
                <a:spcPts val="0"/>
              </a:spcAft>
              <a:buSzPts val="1400"/>
              <a:buChar char="○"/>
              <a:defRPr>
                <a:solidFill>
                  <a:srgbClr val="434343"/>
                </a:solidFill>
              </a:defRPr>
            </a:lvl5pPr>
            <a:lvl6pPr marL="2743200" lvl="5" indent="-317500" rtl="0">
              <a:lnSpc>
                <a:spcPct val="100000"/>
              </a:lnSpc>
              <a:spcBef>
                <a:spcPts val="0"/>
              </a:spcBef>
              <a:spcAft>
                <a:spcPts val="0"/>
              </a:spcAft>
              <a:buSzPts val="1400"/>
              <a:buChar char="■"/>
              <a:defRPr>
                <a:solidFill>
                  <a:srgbClr val="434343"/>
                </a:solidFill>
              </a:defRPr>
            </a:lvl6pPr>
            <a:lvl7pPr marL="3200400" lvl="6" indent="-317500" rtl="0">
              <a:lnSpc>
                <a:spcPct val="100000"/>
              </a:lnSpc>
              <a:spcBef>
                <a:spcPts val="0"/>
              </a:spcBef>
              <a:spcAft>
                <a:spcPts val="0"/>
              </a:spcAft>
              <a:buSzPts val="1400"/>
              <a:buChar char="●"/>
              <a:defRPr>
                <a:solidFill>
                  <a:srgbClr val="434343"/>
                </a:solidFill>
              </a:defRPr>
            </a:lvl7pPr>
            <a:lvl8pPr marL="3657600" lvl="7" indent="-317500" rtl="0">
              <a:lnSpc>
                <a:spcPct val="100000"/>
              </a:lnSpc>
              <a:spcBef>
                <a:spcPts val="0"/>
              </a:spcBef>
              <a:spcAft>
                <a:spcPts val="0"/>
              </a:spcAft>
              <a:buSzPts val="1400"/>
              <a:buChar char="○"/>
              <a:defRPr>
                <a:solidFill>
                  <a:srgbClr val="434343"/>
                </a:solidFill>
              </a:defRPr>
            </a:lvl8pPr>
            <a:lvl9pPr marL="4114800" lvl="8" indent="-317500" rtl="0">
              <a:lnSpc>
                <a:spcPct val="100000"/>
              </a:lnSpc>
              <a:spcBef>
                <a:spcPts val="0"/>
              </a:spcBef>
              <a:spcAft>
                <a:spcPts val="0"/>
              </a:spcAft>
              <a:buSzPts val="1400"/>
              <a:buChar char="■"/>
              <a:defRPr>
                <a:solidFill>
                  <a:srgbClr val="434343"/>
                </a:solidFill>
              </a:defRPr>
            </a:lvl9pPr>
          </a:lstStyle>
          <a:p>
            <a:endParaRPr/>
          </a:p>
        </p:txBody>
      </p:sp>
      <p:sp>
        <p:nvSpPr>
          <p:cNvPr id="33" name="Google Shape;33;p7"/>
          <p:cNvSpPr txBox="1">
            <a:spLocks noGrp="1"/>
          </p:cNvSpPr>
          <p:nvPr>
            <p:ph type="title"/>
          </p:nvPr>
        </p:nvSpPr>
        <p:spPr>
          <a:xfrm>
            <a:off x="3631150" y="916525"/>
            <a:ext cx="438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1411200" y="1248000"/>
            <a:ext cx="6321600" cy="2647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p:nvPr/>
        </p:nvSpPr>
        <p:spPr>
          <a:xfrm>
            <a:off x="-50" y="487535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1413100" y="1504413"/>
            <a:ext cx="418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1413100" y="2485738"/>
            <a:ext cx="4182600" cy="14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9"/>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44550" y="552750"/>
            <a:ext cx="3174600" cy="923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2pPr>
            <a:lvl3pPr lvl="2"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3pPr>
            <a:lvl4pPr lvl="3"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4pPr>
            <a:lvl5pPr lvl="4"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5pPr>
            <a:lvl6pPr lvl="5"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6pPr>
            <a:lvl7pPr lvl="6"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7pPr>
            <a:lvl8pPr lvl="7"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8pPr>
            <a:lvl9pPr lvl="8"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1pPr>
            <a:lvl2pPr marL="914400" lvl="1"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ASqikQcuDArmSurMU6DJt97l_3hlMVE-qybD3pjlsNI/copy#gid=273647773"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ASqikQcuDArmSurMU6DJt97l_3hlMVE-qybD3pjlsNI/copy#gid=37771927" TargetMode="External"/><Relationship Id="rId2" Type="http://schemas.openxmlformats.org/officeDocument/2006/relationships/notesSlide" Target="../notesSlides/notesSlide24.xml"/><Relationship Id="rId1" Type="http://schemas.openxmlformats.org/officeDocument/2006/relationships/slideLayout" Target="../slideLayouts/slideLayout2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www.coe.int/az/web/compass/environment#2" TargetMode="External"/><Relationship Id="rId7" Type="http://schemas.openxmlformats.org/officeDocument/2006/relationships/hyperlink" Target="https://www.coe.int/az/web/compass/environment#7"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coe.int/az/web/compass/environment#6" TargetMode="External"/><Relationship Id="rId5" Type="http://schemas.openxmlformats.org/officeDocument/2006/relationships/hyperlink" Target="https://www.coe.int/az/web/compass/environment#4" TargetMode="External"/><Relationship Id="rId4" Type="http://schemas.openxmlformats.org/officeDocument/2006/relationships/hyperlink" Target="https://www.coe.int/az/web/compass/environment#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32.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ctrTitle"/>
          </p:nvPr>
        </p:nvSpPr>
        <p:spPr>
          <a:xfrm>
            <a:off x="0" y="1622908"/>
            <a:ext cx="5303813" cy="11299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0" dirty="0">
                <a:solidFill>
                  <a:srgbClr val="FF0000"/>
                </a:solidFill>
                <a:effectLst>
                  <a:outerShdw blurRad="38100" dist="38100" dir="2700000" algn="tl">
                    <a:srgbClr val="000000">
                      <a:alpha val="43137"/>
                    </a:srgbClr>
                  </a:outerShdw>
                </a:effectLst>
              </a:rPr>
              <a:t>T</a:t>
            </a:r>
            <a:r>
              <a:rPr lang="az-Latn-AZ" sz="4400" b="0" dirty="0">
                <a:solidFill>
                  <a:srgbClr val="FF0000"/>
                </a:solidFill>
                <a:effectLst>
                  <a:outerShdw blurRad="38100" dist="38100" dir="2700000" algn="tl">
                    <a:srgbClr val="000000">
                      <a:alpha val="43137"/>
                    </a:srgbClr>
                  </a:outerShdw>
                </a:effectLst>
              </a:rPr>
              <a:t>əmiz hava</a:t>
            </a:r>
            <a:br>
              <a:rPr lang="az-Latn-AZ" sz="4400" b="0" dirty="0">
                <a:solidFill>
                  <a:srgbClr val="FF0000"/>
                </a:solidFill>
                <a:effectLst>
                  <a:outerShdw blurRad="38100" dist="38100" dir="2700000" algn="tl">
                    <a:srgbClr val="000000">
                      <a:alpha val="43137"/>
                    </a:srgbClr>
                  </a:outerShdw>
                </a:effectLst>
              </a:rPr>
            </a:br>
            <a:r>
              <a:rPr lang="az-Latn-AZ" sz="4400" b="0" dirty="0">
                <a:solidFill>
                  <a:srgbClr val="FF0000"/>
                </a:solidFill>
                <a:effectLst>
                  <a:outerShdw blurRad="38100" dist="38100" dir="2700000" algn="tl">
                    <a:srgbClr val="000000">
                      <a:alpha val="43137"/>
                    </a:srgbClr>
                  </a:outerShdw>
                </a:effectLst>
              </a:rPr>
              <a:t>Təmiz ətraf mühit</a:t>
            </a:r>
            <a:endParaRPr sz="4400" b="0" dirty="0">
              <a:solidFill>
                <a:srgbClr val="FF0000"/>
              </a:solidFill>
              <a:effectLst>
                <a:outerShdw blurRad="38100" dist="38100" dir="2700000" algn="tl">
                  <a:srgbClr val="000000">
                    <a:alpha val="43137"/>
                  </a:srgbClr>
                </a:outerShdw>
              </a:effectLst>
            </a:endParaRPr>
          </a:p>
        </p:txBody>
      </p:sp>
      <p:sp>
        <p:nvSpPr>
          <p:cNvPr id="167" name="Google Shape;167;p32"/>
          <p:cNvSpPr txBox="1">
            <a:spLocks noGrp="1"/>
          </p:cNvSpPr>
          <p:nvPr>
            <p:ph type="subTitle" idx="1"/>
          </p:nvPr>
        </p:nvSpPr>
        <p:spPr>
          <a:xfrm>
            <a:off x="270187" y="3266327"/>
            <a:ext cx="3623156"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solidFill>
                  <a:schemeClr val="tx1"/>
                </a:solidFill>
              </a:rPr>
              <a:t>Hazırladı Əlyarzadə Nigar 120A5b</a:t>
            </a:r>
            <a:endParaRPr dirty="0">
              <a:solidFill>
                <a:schemeClr val="tx1"/>
              </a:solidFill>
            </a:endParaRPr>
          </a:p>
        </p:txBody>
      </p:sp>
      <p:cxnSp>
        <p:nvCxnSpPr>
          <p:cNvPr id="168" name="Google Shape;168;p32"/>
          <p:cNvCxnSpPr/>
          <p:nvPr/>
        </p:nvCxnSpPr>
        <p:spPr>
          <a:xfrm>
            <a:off x="0" y="3119688"/>
            <a:ext cx="5574000" cy="0"/>
          </a:xfrm>
          <a:prstGeom prst="straightConnector1">
            <a:avLst/>
          </a:prstGeom>
          <a:noFill/>
          <a:ln w="19050" cap="flat" cmpd="sng">
            <a:solidFill>
              <a:schemeClr val="accent3"/>
            </a:solidFill>
            <a:prstDash val="solid"/>
            <a:round/>
            <a:headEnd type="none" w="med" len="med"/>
            <a:tailEnd type="none" w="med" len="med"/>
          </a:ln>
        </p:spPr>
      </p:cxnSp>
      <p:pic>
        <p:nvPicPr>
          <p:cNvPr id="169" name="Google Shape;169;p32"/>
          <p:cNvPicPr preferRelativeResize="0"/>
          <p:nvPr/>
        </p:nvPicPr>
        <p:blipFill>
          <a:blip r:embed="rId3">
            <a:alphaModFix/>
          </a:blip>
          <a:stretch>
            <a:fillRect/>
          </a:stretch>
        </p:blipFill>
        <p:spPr>
          <a:xfrm>
            <a:off x="4734851" y="207475"/>
            <a:ext cx="5858574" cy="472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814837" y="448284"/>
            <a:ext cx="27208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322" name="Google Shape;322;p42"/>
          <p:cNvCxnSpPr>
            <a:cxnSpLocks/>
          </p:cNvCxnSpPr>
          <p:nvPr/>
        </p:nvCxnSpPr>
        <p:spPr>
          <a:xfrm>
            <a:off x="636190" y="1154885"/>
            <a:ext cx="2899490" cy="0"/>
          </a:xfrm>
          <a:prstGeom prst="straightConnector1">
            <a:avLst/>
          </a:prstGeom>
          <a:noFill/>
          <a:ln w="19050" cap="flat" cmpd="sng">
            <a:solidFill>
              <a:schemeClr val="accent3"/>
            </a:solidFill>
            <a:prstDash val="solid"/>
            <a:round/>
            <a:headEnd type="none" w="med" len="med"/>
            <a:tailEnd type="none" w="med" len="med"/>
          </a:ln>
        </p:spPr>
      </p:cxnSp>
      <p:pic>
        <p:nvPicPr>
          <p:cNvPr id="324" name="Google Shape;324;p42"/>
          <p:cNvPicPr preferRelativeResize="0"/>
          <p:nvPr/>
        </p:nvPicPr>
        <p:blipFill>
          <a:blip r:embed="rId3">
            <a:alphaModFix/>
          </a:blip>
          <a:stretch>
            <a:fillRect/>
          </a:stretch>
        </p:blipFill>
        <p:spPr>
          <a:xfrm>
            <a:off x="814837" y="1389925"/>
            <a:ext cx="3508930" cy="3214175"/>
          </a:xfrm>
          <a:prstGeom prst="rect">
            <a:avLst/>
          </a:prstGeom>
          <a:noFill/>
          <a:ln>
            <a:noFill/>
          </a:ln>
        </p:spPr>
      </p:pic>
      <p:sp>
        <p:nvSpPr>
          <p:cNvPr id="3" name="TextBox 2">
            <a:extLst>
              <a:ext uri="{FF2B5EF4-FFF2-40B4-BE49-F238E27FC236}">
                <a16:creationId xmlns:a16="http://schemas.microsoft.com/office/drawing/2014/main" id="{03832A99-BF6D-0265-C816-7EB6067A7239}"/>
              </a:ext>
            </a:extLst>
          </p:cNvPr>
          <p:cNvSpPr txBox="1"/>
          <p:nvPr/>
        </p:nvSpPr>
        <p:spPr>
          <a:xfrm>
            <a:off x="3935810" y="475409"/>
            <a:ext cx="4572000" cy="4539704"/>
          </a:xfrm>
          <a:prstGeom prst="rect">
            <a:avLst/>
          </a:prstGeom>
          <a:noFill/>
        </p:spPr>
        <p:txBody>
          <a:bodyPr wrap="square">
            <a:spAutoFit/>
          </a:bodyPr>
          <a:lstStyle/>
          <a:p>
            <a:pPr algn="just"/>
            <a:r>
              <a:rPr lang="en-US" sz="1100" b="0" i="0" dirty="0" err="1">
                <a:solidFill>
                  <a:srgbClr val="808080"/>
                </a:solidFill>
                <a:effectLst/>
                <a:latin typeface="HelveticaNeue-Regular"/>
              </a:rPr>
              <a:t>Torpaqların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deqradasiyasının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səhralaşmanın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qarşısının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alınması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iqlim</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dəyişikliyindən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dünya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ölkələrində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fermerlər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yerli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icmalar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arasında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dayanıqlı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kənd</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təsərrüfatı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torpaq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ehtiyatlarından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səmərəli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istifadə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edilməsinə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dair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maarifləndirmə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işləri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aparılır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Həmçinin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çox</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quraqlıqdan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erkən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xəbərdarlıq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sistemləri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qurulur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eroziyaların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qarşısının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alınması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meşə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əraziləri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salınır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yaşıllaşdırma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işləri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aparılır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Dünyada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müxtəlifliyin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davamlı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istifadəsini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təmin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etmək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qanunvericilik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institusional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çərçivə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təkmilləşdirilir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müxtəlifliyin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qorunması</a:t>
            </a:r>
            <a:r>
              <a:rPr lang="en-US" sz="1100" b="0" i="0" dirty="0">
                <a:solidFill>
                  <a:srgbClr val="808080"/>
                </a:solidFill>
                <a:effectLst/>
                <a:latin typeface="HelveticaNeue-Regular"/>
              </a:rPr>
              <a:t>, o </a:t>
            </a:r>
            <a:r>
              <a:rPr lang="en-US" sz="1100" b="0" i="0" dirty="0" err="1">
                <a:solidFill>
                  <a:srgbClr val="808080"/>
                </a:solidFill>
                <a:effectLst/>
                <a:latin typeface="HelveticaNeue-Regular"/>
              </a:rPr>
              <a:t>cümlədən</a:t>
            </a:r>
            <a:r>
              <a:rPr lang="en-US" sz="1100" b="0" i="0" dirty="0">
                <a:solidFill>
                  <a:srgbClr val="808080"/>
                </a:solidFill>
                <a:effectLst/>
                <a:latin typeface="HelveticaNeue-Regular"/>
              </a:rPr>
              <a:t>, nadir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nəsli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kəsilməkdə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olan</a:t>
            </a:r>
            <a:r>
              <a:rPr lang="en-US" sz="1100" b="0" i="0" dirty="0">
                <a:solidFill>
                  <a:srgbClr val="808080"/>
                </a:solidFill>
                <a:effectLst/>
                <a:latin typeface="HelveticaNeue-Regular"/>
              </a:rPr>
              <a:t> flora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fauna </a:t>
            </a:r>
            <a:r>
              <a:rPr lang="en-US" sz="1100" b="0" i="0" dirty="0" err="1">
                <a:solidFill>
                  <a:srgbClr val="808080"/>
                </a:solidFill>
                <a:effectLst/>
                <a:latin typeface="HelveticaNeue-Regular"/>
              </a:rPr>
              <a:t>növlərinin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mühafizəsi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qanunsuz</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ovun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aradan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qaldırılması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sıra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beynəlxalq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razılaşmalar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konvensiyalar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qəbul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edilmişdir</a:t>
            </a:r>
            <a:r>
              <a:rPr lang="en-US" sz="1100" b="0" i="0" dirty="0">
                <a:solidFill>
                  <a:srgbClr val="808080"/>
                </a:solidFill>
                <a:effectLst/>
                <a:latin typeface="HelveticaNeue-Regular"/>
              </a:rPr>
              <a:t>.</a:t>
            </a:r>
          </a:p>
          <a:p>
            <a:pPr algn="just"/>
            <a:r>
              <a:rPr lang="en-US" sz="1100" b="0" i="0" dirty="0" err="1">
                <a:solidFill>
                  <a:srgbClr val="808080"/>
                </a:solidFill>
                <a:effectLst/>
                <a:latin typeface="HelveticaNeue-Regular"/>
              </a:rPr>
              <a:t>Bioloji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müxtəlifliyin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mühafizəsi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ərazilərin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sahəsi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genişləndirilir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Dünya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ölkələrində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müxtəlifliyin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məşğul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aidiyyəti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qurumlar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çoxsaylı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təbiəti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mühafizə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layihələri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ictimaiyyətin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məlumatlılığını</a:t>
            </a:r>
            <a:r>
              <a:rPr lang="en-US" sz="1100" b="0" i="0" dirty="0">
                <a:solidFill>
                  <a:srgbClr val="808080"/>
                </a:solidFill>
                <a:effectLst/>
                <a:latin typeface="HelveticaNeue-Regular"/>
              </a:rPr>
              <a:t>, o </a:t>
            </a:r>
            <a:r>
              <a:rPr lang="en-US" sz="1100" b="0" i="0" dirty="0" err="1">
                <a:solidFill>
                  <a:srgbClr val="808080"/>
                </a:solidFill>
                <a:effectLst/>
                <a:latin typeface="HelveticaNeue-Regular"/>
              </a:rPr>
              <a:t>cümlədən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cəmiyyətdə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ekoloji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dəyərləri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inkişaf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etdirmək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üçün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maarifləndirmə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təhsil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proqramları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həyata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keçirilir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Həmçinin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müxtəlifliyin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monitorinqlər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qiymətləndirmələr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aparılır</a:t>
            </a:r>
            <a:r>
              <a:rPr lang="en-US" sz="1100" b="0" i="0" dirty="0">
                <a:solidFill>
                  <a:srgbClr val="808080"/>
                </a:solidFill>
                <a:effectLst/>
                <a:latin typeface="HelveticaNeue-Regular"/>
              </a:rPr>
              <a:t>.</a:t>
            </a:r>
            <a:br>
              <a:rPr lang="en-US" sz="1100" b="0" i="0" dirty="0">
                <a:solidFill>
                  <a:srgbClr val="808080"/>
                </a:solidFill>
                <a:effectLst/>
                <a:latin typeface="HelveticaNeue-Regular"/>
              </a:rPr>
            </a:br>
            <a:r>
              <a:rPr lang="en-US" sz="1100" b="0" i="0" dirty="0" err="1">
                <a:solidFill>
                  <a:srgbClr val="808080"/>
                </a:solidFill>
                <a:effectLst/>
                <a:latin typeface="HelveticaNeue-Regular"/>
              </a:rPr>
              <a:t>Nəsli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kəsilməkdə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olan</a:t>
            </a:r>
            <a:r>
              <a:rPr lang="en-US" sz="1100" b="0" i="0" dirty="0">
                <a:solidFill>
                  <a:srgbClr val="808080"/>
                </a:solidFill>
                <a:effectLst/>
                <a:latin typeface="HelveticaNeue-Regular"/>
              </a:rPr>
              <a:t> bitki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heyvan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növlərinin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bərpası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istiqamətində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tədbirlər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həyata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keçirilir</a:t>
            </a:r>
            <a:r>
              <a:rPr lang="en-US" sz="1100" b="0" i="0" dirty="0">
                <a:solidFill>
                  <a:srgbClr val="808080"/>
                </a:solidFill>
                <a:effectLst/>
                <a:latin typeface="HelveticaNeue-Regular"/>
              </a:rPr>
              <a:t>. BMT-</a:t>
            </a:r>
            <a:r>
              <a:rPr lang="en-US" sz="1100" b="0" i="0" dirty="0" err="1">
                <a:solidFill>
                  <a:srgbClr val="808080"/>
                </a:solidFill>
                <a:effectLst/>
                <a:latin typeface="HelveticaNeue-Regular"/>
              </a:rPr>
              <a:t>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Ərzaq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Kənd</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Təsərrüfatı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Təşkilatı</a:t>
            </a:r>
            <a:r>
              <a:rPr lang="en-US" sz="1100" b="0" i="0" dirty="0">
                <a:solidFill>
                  <a:srgbClr val="808080"/>
                </a:solidFill>
                <a:effectLst/>
                <a:latin typeface="HelveticaNeue-Regular"/>
              </a:rPr>
              <a:t> (FAO) </a:t>
            </a:r>
            <a:r>
              <a:rPr lang="en-US" sz="1100" b="0" i="0" dirty="0" err="1">
                <a:solidFill>
                  <a:srgbClr val="808080"/>
                </a:solidFill>
                <a:effectLst/>
                <a:latin typeface="HelveticaNeue-Regular"/>
              </a:rPr>
              <a:t>biomüxtəlifliyin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qorunması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dünya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kənd</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təsərrüfatı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məlumat</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şəbəkəsi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Planetin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genetik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resurslarına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dair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erkən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xəbərdarlıq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sistemi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Meşə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genetik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resursları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kimi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müxtəlif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mövzulara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əsaslanan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informasiya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bazası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yaratmışdır</a:t>
            </a:r>
            <a:r>
              <a:rPr lang="en-US" sz="1100" b="0" i="0" dirty="0">
                <a:solidFill>
                  <a:srgbClr val="808080"/>
                </a:solidFill>
                <a:effectLst/>
                <a:latin typeface="HelveticaNeue-Regular"/>
              </a:rPr>
              <a:t>.</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3" name="Google Shape;283;p39"/>
          <p:cNvGrpSpPr/>
          <p:nvPr/>
        </p:nvGrpSpPr>
        <p:grpSpPr>
          <a:xfrm>
            <a:off x="253000" y="1237952"/>
            <a:ext cx="6502800" cy="2881800"/>
            <a:chOff x="486450" y="1262175"/>
            <a:chExt cx="6502800" cy="2881800"/>
          </a:xfrm>
        </p:grpSpPr>
        <p:sp>
          <p:nvSpPr>
            <p:cNvPr id="284" name="Google Shape;284;p39"/>
            <p:cNvSpPr/>
            <p:nvPr/>
          </p:nvSpPr>
          <p:spPr>
            <a:xfrm>
              <a:off x="973050" y="1262175"/>
              <a:ext cx="6016200" cy="288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486450" y="1262175"/>
              <a:ext cx="486600" cy="288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8" name="Google Shape;288;p39"/>
          <p:cNvCxnSpPr/>
          <p:nvPr/>
        </p:nvCxnSpPr>
        <p:spPr>
          <a:xfrm>
            <a:off x="770490" y="483055"/>
            <a:ext cx="7633500" cy="0"/>
          </a:xfrm>
          <a:prstGeom prst="straightConnector1">
            <a:avLst/>
          </a:prstGeom>
          <a:noFill/>
          <a:ln w="19050" cap="flat" cmpd="sng">
            <a:solidFill>
              <a:schemeClr val="accent3"/>
            </a:solidFill>
            <a:prstDash val="solid"/>
            <a:round/>
            <a:headEnd type="none" w="med" len="med"/>
            <a:tailEnd type="none" w="med" len="med"/>
          </a:ln>
        </p:spPr>
      </p:cxnSp>
      <p:pic>
        <p:nvPicPr>
          <p:cNvPr id="289" name="Google Shape;289;p39"/>
          <p:cNvPicPr preferRelativeResize="0"/>
          <p:nvPr/>
        </p:nvPicPr>
        <p:blipFill>
          <a:blip r:embed="rId3">
            <a:alphaModFix/>
          </a:blip>
          <a:stretch>
            <a:fillRect/>
          </a:stretch>
        </p:blipFill>
        <p:spPr>
          <a:xfrm>
            <a:off x="5828375" y="539400"/>
            <a:ext cx="2258503" cy="4084075"/>
          </a:xfrm>
          <a:prstGeom prst="rect">
            <a:avLst/>
          </a:prstGeom>
          <a:noFill/>
          <a:ln>
            <a:noFill/>
          </a:ln>
        </p:spPr>
      </p:pic>
      <p:sp>
        <p:nvSpPr>
          <p:cNvPr id="3" name="TextBox 2">
            <a:extLst>
              <a:ext uri="{FF2B5EF4-FFF2-40B4-BE49-F238E27FC236}">
                <a16:creationId xmlns:a16="http://schemas.microsoft.com/office/drawing/2014/main" id="{7E944AB1-C192-E698-BC00-65C5A6BD2B37}"/>
              </a:ext>
            </a:extLst>
          </p:cNvPr>
          <p:cNvSpPr txBox="1"/>
          <p:nvPr/>
        </p:nvSpPr>
        <p:spPr>
          <a:xfrm>
            <a:off x="830110" y="311408"/>
            <a:ext cx="4587240" cy="4832092"/>
          </a:xfrm>
          <a:prstGeom prst="rect">
            <a:avLst/>
          </a:prstGeom>
          <a:noFill/>
        </p:spPr>
        <p:txBody>
          <a:bodyPr wrap="square">
            <a:spAutoFit/>
          </a:bodyPr>
          <a:lstStyle/>
          <a:p>
            <a:pPr algn="just"/>
            <a:r>
              <a:rPr lang="en-US" sz="1100" b="0" i="0" dirty="0" err="1">
                <a:solidFill>
                  <a:srgbClr val="808080"/>
                </a:solidFill>
                <a:effectLst/>
                <a:latin typeface="HelveticaNeue-Regular"/>
              </a:rPr>
              <a:t>traf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mühitə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mənfi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təsir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göstərən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səbəblərdən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bərk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məişət</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xüsusi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düzgün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idarə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olunmaması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bağlı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yaranan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problemlərdir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ətraf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mühiti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çirkləndirən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əsas</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faktorlardan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biridir</a:t>
            </a:r>
            <a:r>
              <a:rPr lang="en-US" sz="1100" b="0" i="0" dirty="0">
                <a:solidFill>
                  <a:srgbClr val="808080"/>
                </a:solidFill>
                <a:effectLst/>
                <a:latin typeface="HelveticaNeue-Regular"/>
              </a:rPr>
              <a:t>. Bu </a:t>
            </a:r>
            <a:r>
              <a:rPr lang="en-US" sz="1100" b="0" i="0" dirty="0" err="1">
                <a:solidFill>
                  <a:srgbClr val="808080"/>
                </a:solidFill>
                <a:effectLst/>
                <a:latin typeface="HelveticaNeue-Regular"/>
              </a:rPr>
              <a:t>sahədə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vəziyyəti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mürəkkəbləşdirən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amillərdən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təbiətdə</a:t>
            </a:r>
            <a:r>
              <a:rPr lang="en-US" sz="1100" b="0" i="0" dirty="0">
                <a:solidFill>
                  <a:srgbClr val="808080"/>
                </a:solidFill>
                <a:effectLst/>
                <a:latin typeface="HelveticaNeue-Regular"/>
              </a:rPr>
              <a:t> 100 </a:t>
            </a:r>
            <a:r>
              <a:rPr lang="en-US" sz="1100" b="0" i="0" dirty="0" err="1">
                <a:solidFill>
                  <a:srgbClr val="808080"/>
                </a:solidFill>
                <a:effectLst/>
                <a:latin typeface="HelveticaNeue-Regular"/>
              </a:rPr>
              <a:t>illər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ərzində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nəticədə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miqdarının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ilbəil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artmasıdır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Avropa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İttifaqına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üzv</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dövlətlər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tərəfindən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əmələ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gəlməsinin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qarşısını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almaq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bu</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ətraf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mühitə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təsirini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azaltmaq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təkrar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istifadəsi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sisteminin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formalaşdırılması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bağlı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tədbirlər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görülür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Eyni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zamanda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nəzərdə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tutulan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hədəflərə</a:t>
            </a:r>
            <a:r>
              <a:rPr lang="en-US" sz="1100" b="0" i="0" dirty="0">
                <a:solidFill>
                  <a:srgbClr val="808080"/>
                </a:solidFill>
                <a:effectLst/>
                <a:latin typeface="HelveticaNeue-Regular"/>
              </a:rPr>
              <a:t> nail </a:t>
            </a:r>
            <a:r>
              <a:rPr lang="en-US" sz="1100" b="0" i="0" dirty="0" err="1">
                <a:solidFill>
                  <a:srgbClr val="808080"/>
                </a:solidFill>
                <a:effectLst/>
                <a:latin typeface="HelveticaNeue-Regular"/>
              </a:rPr>
              <a:t>olmaq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üçün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tullantılarının</a:t>
            </a:r>
            <a:r>
              <a:rPr lang="en-US" sz="1100" b="0" i="0" dirty="0">
                <a:solidFill>
                  <a:srgbClr val="808080"/>
                </a:solidFill>
                <a:effectLst/>
                <a:latin typeface="HelveticaNeue-Regular"/>
              </a:rPr>
              <a:t>, o </a:t>
            </a:r>
            <a:r>
              <a:rPr lang="en-US" sz="1100" b="0" i="0" dirty="0" err="1">
                <a:solidFill>
                  <a:srgbClr val="808080"/>
                </a:solidFill>
                <a:effectLst/>
                <a:latin typeface="HelveticaNeue-Regular"/>
              </a:rPr>
              <a:t>cümlədən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geri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qaytarılması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toplanması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təkrar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emalı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üçün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sistemlər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tətbiq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edilir</a:t>
            </a:r>
            <a:r>
              <a:rPr lang="en-US" sz="1100" b="0" i="0" dirty="0">
                <a:solidFill>
                  <a:srgbClr val="808080"/>
                </a:solidFill>
                <a:effectLst/>
                <a:latin typeface="HelveticaNeue-Regular"/>
              </a:rPr>
              <a:t>. Bir </a:t>
            </a:r>
            <a:r>
              <a:rPr lang="en-US" sz="1100" b="0" i="0" dirty="0" err="1">
                <a:solidFill>
                  <a:srgbClr val="808080"/>
                </a:solidFill>
                <a:effectLst/>
                <a:latin typeface="HelveticaNeue-Regular"/>
              </a:rPr>
              <a:t>sıra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Avropa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ölkələrində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materiallarının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toplanması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utilizasiyası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təkrar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emalının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maliyyələşdirilməsi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qeyri-kommersiya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təşkilatları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fondlar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tərəfindən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həyata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keçirilir</a:t>
            </a:r>
            <a:r>
              <a:rPr lang="en-US" sz="1100" b="0" i="0" dirty="0">
                <a:solidFill>
                  <a:srgbClr val="808080"/>
                </a:solidFill>
                <a:effectLst/>
                <a:latin typeface="HelveticaNeue-Regular"/>
              </a:rPr>
              <a:t>.</a:t>
            </a:r>
            <a:br>
              <a:rPr lang="en-US" sz="1100" b="0" i="0" dirty="0">
                <a:solidFill>
                  <a:srgbClr val="808080"/>
                </a:solidFill>
                <a:effectLst/>
                <a:latin typeface="HelveticaNeue-Regular"/>
              </a:rPr>
            </a:br>
            <a:r>
              <a:rPr lang="en-US" sz="1100" b="0" i="0" dirty="0" err="1">
                <a:solidFill>
                  <a:srgbClr val="808080"/>
                </a:solidFill>
                <a:effectLst/>
                <a:latin typeface="HelveticaNeue-Regular"/>
              </a:rPr>
              <a:t>Ümumilikdə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bu</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sahədə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aparılan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işlər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tətbiq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olunan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mexanizmlər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nəticəsində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hazırda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kimi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deyil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təkrar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emal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materialı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kimi</a:t>
            </a:r>
            <a:r>
              <a:rPr lang="en-US" sz="1100" b="0" i="0" dirty="0">
                <a:solidFill>
                  <a:srgbClr val="808080"/>
                </a:solidFill>
                <a:effectLst/>
                <a:latin typeface="HelveticaNeue-Regular"/>
              </a:rPr>
              <a:t> yeni </a:t>
            </a:r>
            <a:r>
              <a:rPr lang="en-US" sz="1100" b="0" i="0" dirty="0" err="1">
                <a:solidFill>
                  <a:srgbClr val="808080"/>
                </a:solidFill>
                <a:effectLst/>
                <a:latin typeface="HelveticaNeue-Regular"/>
              </a:rPr>
              <a:t>əhəmiyyət</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qazanmışdır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Nəticə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etibarilə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bəzi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qablaşdırma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tullantılarının</a:t>
            </a:r>
            <a:r>
              <a:rPr lang="en-US" sz="1100" b="0" i="0" dirty="0">
                <a:solidFill>
                  <a:srgbClr val="808080"/>
                </a:solidFill>
                <a:effectLst/>
                <a:latin typeface="HelveticaNeue-Regular"/>
              </a:rPr>
              <a:t> 60-70 </a:t>
            </a:r>
            <a:r>
              <a:rPr lang="en-US" sz="1100" b="0" i="0" dirty="0" err="1">
                <a:solidFill>
                  <a:srgbClr val="808080"/>
                </a:solidFill>
                <a:effectLst/>
                <a:latin typeface="HelveticaNeue-Regular"/>
              </a:rPr>
              <a:t>faizi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təkrar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emal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edilir</a:t>
            </a:r>
            <a:r>
              <a:rPr lang="en-US" sz="1100" b="0" i="0" dirty="0">
                <a:solidFill>
                  <a:srgbClr val="808080"/>
                </a:solidFill>
                <a:effectLst/>
                <a:latin typeface="HelveticaNeue-Regular"/>
              </a:rPr>
              <a:t>. Hal-</a:t>
            </a:r>
            <a:r>
              <a:rPr lang="en-US" sz="1100" b="0" i="0" dirty="0" err="1">
                <a:solidFill>
                  <a:srgbClr val="808080"/>
                </a:solidFill>
                <a:effectLst/>
                <a:latin typeface="HelveticaNeue-Regular"/>
              </a:rPr>
              <a:t>hazırda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dünya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torbaların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ətraf</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mühitə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insan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sağlamlığına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mənfi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təsirindən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əziyyət</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çəkir</a:t>
            </a:r>
            <a:r>
              <a:rPr lang="en-US" sz="1100" b="0" i="0" dirty="0">
                <a:solidFill>
                  <a:srgbClr val="808080"/>
                </a:solidFill>
                <a:effectLst/>
                <a:latin typeface="HelveticaNeue-Regular"/>
              </a:rPr>
              <a:t>. Bu </a:t>
            </a:r>
            <a:r>
              <a:rPr lang="en-US" sz="1100" b="0" i="0" dirty="0" err="1">
                <a:solidFill>
                  <a:srgbClr val="808080"/>
                </a:solidFill>
                <a:effectLst/>
                <a:latin typeface="HelveticaNeue-Regular"/>
              </a:rPr>
              <a:t>səbəbdən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artıq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çox</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ölkələr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torbalara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alternativ</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olaraq</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təkrar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istifadəsi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emalı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mümkün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olan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bioloji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parçalanan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materiallardan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hazırlanan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torbalardan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istifadə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edir</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plastik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torba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istehsalının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azaldılması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məqsədi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ilə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qadağaları</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ödənişli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istifadəni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ya</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vergi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sistemini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özündə</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cəmləşdirən</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qanunvericilik</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sənədlərini</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qəbul</a:t>
            </a:r>
            <a:r>
              <a:rPr lang="en-US" sz="1100" b="0" i="0" dirty="0">
                <a:solidFill>
                  <a:srgbClr val="808080"/>
                </a:solidFill>
                <a:effectLst/>
                <a:latin typeface="HelveticaNeue-Regular"/>
              </a:rPr>
              <a:t> </a:t>
            </a:r>
            <a:r>
              <a:rPr lang="en-US" sz="1100" b="0" i="0" dirty="0" err="1">
                <a:solidFill>
                  <a:srgbClr val="808080"/>
                </a:solidFill>
                <a:effectLst/>
                <a:latin typeface="HelveticaNeue-Regular"/>
              </a:rPr>
              <a:t>edir</a:t>
            </a:r>
            <a:r>
              <a:rPr lang="en-US" sz="1100" b="0" i="0" dirty="0">
                <a:solidFill>
                  <a:srgbClr val="808080"/>
                </a:solidFill>
                <a:effectLst/>
                <a:latin typeface="HelveticaNeue-Regular"/>
              </a:rPr>
              <a:t>.</a:t>
            </a:r>
            <a:br>
              <a:rPr lang="en-US" sz="1100" b="0" i="0" dirty="0">
                <a:solidFill>
                  <a:srgbClr val="808080"/>
                </a:solidFill>
                <a:effectLst/>
                <a:latin typeface="HelveticaNeue-Regular"/>
              </a:rPr>
            </a:br>
            <a:endParaRPr lang="en-US" sz="1100" b="0" i="0" dirty="0">
              <a:solidFill>
                <a:srgbClr val="808080"/>
              </a:solidFill>
              <a:effectLst/>
              <a:latin typeface="HelveticaNeue-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5E897458-AEE1-6F41-7BF2-AB2A1F51685B}"/>
              </a:ext>
            </a:extLst>
          </p:cNvPr>
          <p:cNvSpPr txBox="1"/>
          <p:nvPr/>
        </p:nvSpPr>
        <p:spPr>
          <a:xfrm>
            <a:off x="381000" y="1526432"/>
            <a:ext cx="4572000" cy="2462213"/>
          </a:xfrm>
          <a:prstGeom prst="rect">
            <a:avLst/>
          </a:prstGeom>
          <a:noFill/>
        </p:spPr>
        <p:txBody>
          <a:bodyPr wrap="square">
            <a:spAutoFit/>
          </a:bodyPr>
          <a:lstStyle/>
          <a:p>
            <a:r>
              <a:rPr lang="en-US" b="0" i="0" dirty="0" err="1">
                <a:solidFill>
                  <a:srgbClr val="808080"/>
                </a:solidFill>
                <a:effectLst/>
                <a:latin typeface="HelveticaNeue-Regular"/>
              </a:rPr>
              <a:t>Beynəlxalq</a:t>
            </a:r>
            <a:r>
              <a:rPr lang="en-US" b="0" i="0" dirty="0">
                <a:solidFill>
                  <a:srgbClr val="808080"/>
                </a:solidFill>
                <a:effectLst/>
                <a:latin typeface="HelveticaNeue-Regular"/>
              </a:rPr>
              <a:t> </a:t>
            </a:r>
            <a:r>
              <a:rPr lang="en-US" b="0" i="0" dirty="0" err="1">
                <a:solidFill>
                  <a:srgbClr val="808080"/>
                </a:solidFill>
                <a:effectLst/>
                <a:latin typeface="HelveticaNeue-Regular"/>
              </a:rPr>
              <a:t>Səhiyyə</a:t>
            </a:r>
            <a:r>
              <a:rPr lang="en-US" b="0" i="0" dirty="0">
                <a:solidFill>
                  <a:srgbClr val="808080"/>
                </a:solidFill>
                <a:effectLst/>
                <a:latin typeface="HelveticaNeue-Regular"/>
              </a:rPr>
              <a:t> </a:t>
            </a:r>
            <a:r>
              <a:rPr lang="en-US" b="0" i="0" dirty="0" err="1">
                <a:solidFill>
                  <a:srgbClr val="808080"/>
                </a:solidFill>
                <a:effectLst/>
                <a:latin typeface="HelveticaNeue-Regular"/>
              </a:rPr>
              <a:t>Təşkilatının</a:t>
            </a:r>
            <a:r>
              <a:rPr lang="en-US" b="0" i="0" dirty="0">
                <a:solidFill>
                  <a:srgbClr val="808080"/>
                </a:solidFill>
                <a:effectLst/>
                <a:latin typeface="HelveticaNeue-Regular"/>
              </a:rPr>
              <a:t> </a:t>
            </a:r>
            <a:r>
              <a:rPr lang="en-US" b="0" i="0" dirty="0" err="1">
                <a:solidFill>
                  <a:srgbClr val="808080"/>
                </a:solidFill>
                <a:effectLst/>
                <a:latin typeface="HelveticaNeue-Regular"/>
              </a:rPr>
              <a:t>bu</a:t>
            </a:r>
            <a:r>
              <a:rPr lang="en-US" b="0" i="0" dirty="0">
                <a:solidFill>
                  <a:srgbClr val="808080"/>
                </a:solidFill>
                <a:effectLst/>
                <a:latin typeface="HelveticaNeue-Regular"/>
              </a:rPr>
              <a:t> </a:t>
            </a:r>
            <a:r>
              <a:rPr lang="en-US" b="0" i="0" dirty="0" err="1">
                <a:solidFill>
                  <a:srgbClr val="808080"/>
                </a:solidFill>
                <a:effectLst/>
                <a:latin typeface="HelveticaNeue-Regular"/>
              </a:rPr>
              <a:t>sahədə</a:t>
            </a:r>
            <a:r>
              <a:rPr lang="en-US" b="0" i="0" dirty="0">
                <a:solidFill>
                  <a:srgbClr val="808080"/>
                </a:solidFill>
                <a:effectLst/>
                <a:latin typeface="HelveticaNeue-Regular"/>
              </a:rPr>
              <a:t> </a:t>
            </a:r>
            <a:r>
              <a:rPr lang="en-US" b="0" i="0" dirty="0" err="1">
                <a:solidFill>
                  <a:srgbClr val="808080"/>
                </a:solidFill>
                <a:effectLst/>
                <a:latin typeface="HelveticaNeue-Regular"/>
              </a:rPr>
              <a:t>qəbul</a:t>
            </a:r>
            <a:r>
              <a:rPr lang="en-US" b="0" i="0" dirty="0">
                <a:solidFill>
                  <a:srgbClr val="808080"/>
                </a:solidFill>
                <a:effectLst/>
                <a:latin typeface="HelveticaNeue-Regular"/>
              </a:rPr>
              <a:t> </a:t>
            </a:r>
            <a:r>
              <a:rPr lang="en-US" b="0" i="0" dirty="0" err="1">
                <a:solidFill>
                  <a:srgbClr val="808080"/>
                </a:solidFill>
                <a:effectLst/>
                <a:latin typeface="HelveticaNeue-Regular"/>
              </a:rPr>
              <a:t>etdiyi</a:t>
            </a:r>
            <a:r>
              <a:rPr lang="en-US" b="0" i="0" dirty="0">
                <a:solidFill>
                  <a:srgbClr val="808080"/>
                </a:solidFill>
                <a:effectLst/>
                <a:latin typeface="HelveticaNeue-Regular"/>
              </a:rPr>
              <a:t> </a:t>
            </a:r>
            <a:r>
              <a:rPr lang="en-US" b="0" i="0" dirty="0" err="1">
                <a:solidFill>
                  <a:srgbClr val="808080"/>
                </a:solidFill>
                <a:effectLst/>
                <a:latin typeface="HelveticaNeue-Regular"/>
              </a:rPr>
              <a:t>normaya</a:t>
            </a:r>
            <a:r>
              <a:rPr lang="en-US" b="0" i="0" dirty="0">
                <a:solidFill>
                  <a:srgbClr val="808080"/>
                </a:solidFill>
                <a:effectLst/>
                <a:latin typeface="HelveticaNeue-Regular"/>
              </a:rPr>
              <a:t> </a:t>
            </a:r>
            <a:r>
              <a:rPr lang="en-US" b="0" i="0" dirty="0" err="1">
                <a:solidFill>
                  <a:srgbClr val="808080"/>
                </a:solidFill>
                <a:effectLst/>
                <a:latin typeface="HelveticaNeue-Regular"/>
              </a:rPr>
              <a:t>əsasən</a:t>
            </a:r>
            <a:r>
              <a:rPr lang="en-US" b="0" i="0" dirty="0">
                <a:solidFill>
                  <a:srgbClr val="808080"/>
                </a:solidFill>
                <a:effectLst/>
                <a:latin typeface="HelveticaNeue-Regular"/>
              </a:rPr>
              <a:t>, </a:t>
            </a:r>
            <a:r>
              <a:rPr lang="en-US" b="0" i="0" dirty="0" err="1">
                <a:solidFill>
                  <a:srgbClr val="808080"/>
                </a:solidFill>
                <a:effectLst/>
                <a:latin typeface="HelveticaNeue-Regular"/>
              </a:rPr>
              <a:t>şəhərlər</a:t>
            </a:r>
            <a:r>
              <a:rPr lang="en-US" b="0" i="0" dirty="0">
                <a:solidFill>
                  <a:srgbClr val="808080"/>
                </a:solidFill>
                <a:effectLst/>
                <a:latin typeface="HelveticaNeue-Regular"/>
              </a:rPr>
              <a:t> </a:t>
            </a:r>
            <a:r>
              <a:rPr lang="en-US" b="0" i="0" dirty="0" err="1">
                <a:solidFill>
                  <a:srgbClr val="808080"/>
                </a:solidFill>
                <a:effectLst/>
                <a:latin typeface="HelveticaNeue-Regular"/>
              </a:rPr>
              <a:t>üçün</a:t>
            </a:r>
            <a:r>
              <a:rPr lang="en-US" b="0" i="0" dirty="0">
                <a:solidFill>
                  <a:srgbClr val="808080"/>
                </a:solidFill>
                <a:effectLst/>
                <a:latin typeface="HelveticaNeue-Regular"/>
              </a:rPr>
              <a:t> </a:t>
            </a:r>
            <a:r>
              <a:rPr lang="en-US" b="0" i="0" dirty="0" err="1">
                <a:solidFill>
                  <a:srgbClr val="808080"/>
                </a:solidFill>
                <a:effectLst/>
                <a:latin typeface="HelveticaNeue-Regular"/>
              </a:rPr>
              <a:t>yaşıllıq</a:t>
            </a:r>
            <a:r>
              <a:rPr lang="en-US" b="0" i="0" dirty="0">
                <a:solidFill>
                  <a:srgbClr val="808080"/>
                </a:solidFill>
                <a:effectLst/>
                <a:latin typeface="HelveticaNeue-Regular"/>
              </a:rPr>
              <a:t> </a:t>
            </a:r>
            <a:r>
              <a:rPr lang="en-US" b="0" i="0" dirty="0" err="1">
                <a:solidFill>
                  <a:srgbClr val="808080"/>
                </a:solidFill>
                <a:effectLst/>
                <a:latin typeface="HelveticaNeue-Regular"/>
              </a:rPr>
              <a:t>sahələri</a:t>
            </a:r>
            <a:r>
              <a:rPr lang="en-US" b="0" i="0" dirty="0">
                <a:solidFill>
                  <a:srgbClr val="808080"/>
                </a:solidFill>
                <a:effectLst/>
                <a:latin typeface="HelveticaNeue-Regular"/>
              </a:rPr>
              <a:t> </a:t>
            </a:r>
            <a:r>
              <a:rPr lang="en-US" b="0" i="0" dirty="0" err="1">
                <a:solidFill>
                  <a:srgbClr val="808080"/>
                </a:solidFill>
                <a:effectLst/>
                <a:latin typeface="HelveticaNeue-Regular"/>
              </a:rPr>
              <a:t>şəhərin</a:t>
            </a:r>
            <a:r>
              <a:rPr lang="en-US" b="0" i="0" dirty="0">
                <a:solidFill>
                  <a:srgbClr val="808080"/>
                </a:solidFill>
                <a:effectLst/>
                <a:latin typeface="HelveticaNeue-Regular"/>
              </a:rPr>
              <a:t> </a:t>
            </a:r>
            <a:r>
              <a:rPr lang="en-US" b="0" i="0" dirty="0" err="1">
                <a:solidFill>
                  <a:srgbClr val="808080"/>
                </a:solidFill>
                <a:effectLst/>
                <a:latin typeface="HelveticaNeue-Regular"/>
              </a:rPr>
              <a:t>ümumi</a:t>
            </a:r>
            <a:r>
              <a:rPr lang="en-US" b="0" i="0" dirty="0">
                <a:solidFill>
                  <a:srgbClr val="808080"/>
                </a:solidFill>
                <a:effectLst/>
                <a:latin typeface="HelveticaNeue-Regular"/>
              </a:rPr>
              <a:t> </a:t>
            </a:r>
            <a:r>
              <a:rPr lang="en-US" b="0" i="0" dirty="0" err="1">
                <a:solidFill>
                  <a:srgbClr val="808080"/>
                </a:solidFill>
                <a:effectLst/>
                <a:latin typeface="HelveticaNeue-Regular"/>
              </a:rPr>
              <a:t>ərazisinin</a:t>
            </a:r>
            <a:r>
              <a:rPr lang="en-US" b="0" i="0" dirty="0">
                <a:solidFill>
                  <a:srgbClr val="808080"/>
                </a:solidFill>
                <a:effectLst/>
                <a:latin typeface="HelveticaNeue-Regular"/>
              </a:rPr>
              <a:t> 10%-</a:t>
            </a:r>
            <a:r>
              <a:rPr lang="en-US" b="0" i="0" dirty="0" err="1">
                <a:solidFill>
                  <a:srgbClr val="808080"/>
                </a:solidFill>
                <a:effectLst/>
                <a:latin typeface="HelveticaNeue-Regular"/>
              </a:rPr>
              <a:t>dən</a:t>
            </a:r>
            <a:r>
              <a:rPr lang="en-US" b="0" i="0" dirty="0">
                <a:solidFill>
                  <a:srgbClr val="808080"/>
                </a:solidFill>
                <a:effectLst/>
                <a:latin typeface="HelveticaNeue-Regular"/>
              </a:rPr>
              <a:t> </a:t>
            </a:r>
            <a:r>
              <a:rPr lang="en-US" b="0" i="0" dirty="0" err="1">
                <a:solidFill>
                  <a:srgbClr val="808080"/>
                </a:solidFill>
                <a:effectLst/>
                <a:latin typeface="HelveticaNeue-Regular"/>
              </a:rPr>
              <a:t>az</a:t>
            </a:r>
            <a:r>
              <a:rPr lang="en-US" b="0" i="0" dirty="0">
                <a:solidFill>
                  <a:srgbClr val="808080"/>
                </a:solidFill>
                <a:effectLst/>
                <a:latin typeface="HelveticaNeue-Regular"/>
              </a:rPr>
              <a:t> </a:t>
            </a:r>
            <a:r>
              <a:rPr lang="en-US" b="0" i="0" dirty="0" err="1">
                <a:solidFill>
                  <a:srgbClr val="808080"/>
                </a:solidFill>
                <a:effectLst/>
                <a:latin typeface="HelveticaNeue-Regular"/>
              </a:rPr>
              <a:t>hissəsini</a:t>
            </a:r>
            <a:r>
              <a:rPr lang="en-US" b="0" i="0" dirty="0">
                <a:solidFill>
                  <a:srgbClr val="808080"/>
                </a:solidFill>
                <a:effectLst/>
                <a:latin typeface="HelveticaNeue-Regular"/>
              </a:rPr>
              <a:t> </a:t>
            </a:r>
            <a:r>
              <a:rPr lang="en-US" b="0" i="0" dirty="0" err="1">
                <a:solidFill>
                  <a:srgbClr val="808080"/>
                </a:solidFill>
                <a:effectLst/>
                <a:latin typeface="HelveticaNeue-Regular"/>
              </a:rPr>
              <a:t>təşkil</a:t>
            </a:r>
            <a:r>
              <a:rPr lang="en-US" b="0" i="0" dirty="0">
                <a:solidFill>
                  <a:srgbClr val="808080"/>
                </a:solidFill>
                <a:effectLst/>
                <a:latin typeface="HelveticaNeue-Regular"/>
              </a:rPr>
              <a:t> </a:t>
            </a:r>
            <a:r>
              <a:rPr lang="en-US" b="0" i="0" dirty="0" err="1">
                <a:solidFill>
                  <a:srgbClr val="808080"/>
                </a:solidFill>
                <a:effectLst/>
                <a:latin typeface="HelveticaNeue-Regular"/>
              </a:rPr>
              <a:t>edirsə</a:t>
            </a:r>
            <a:r>
              <a:rPr lang="en-US" b="0" i="0" dirty="0">
                <a:solidFill>
                  <a:srgbClr val="808080"/>
                </a:solidFill>
                <a:effectLst/>
                <a:latin typeface="HelveticaNeue-Regular"/>
              </a:rPr>
              <a:t> </a:t>
            </a:r>
            <a:r>
              <a:rPr lang="en-US" b="0" i="0" dirty="0" err="1">
                <a:solidFill>
                  <a:srgbClr val="808080"/>
                </a:solidFill>
                <a:effectLst/>
                <a:latin typeface="HelveticaNeue-Regular"/>
              </a:rPr>
              <a:t>bu</a:t>
            </a:r>
            <a:r>
              <a:rPr lang="en-US" b="0" i="0" dirty="0">
                <a:solidFill>
                  <a:srgbClr val="808080"/>
                </a:solidFill>
                <a:effectLst/>
                <a:latin typeface="HelveticaNeue-Regular"/>
              </a:rPr>
              <a:t> </a:t>
            </a:r>
            <a:r>
              <a:rPr lang="en-US" b="0" i="0" dirty="0" err="1">
                <a:solidFill>
                  <a:srgbClr val="808080"/>
                </a:solidFill>
                <a:effectLst/>
                <a:latin typeface="HelveticaNeue-Regular"/>
              </a:rPr>
              <a:t>aşağı</a:t>
            </a:r>
            <a:r>
              <a:rPr lang="en-US" b="0" i="0" dirty="0">
                <a:solidFill>
                  <a:srgbClr val="808080"/>
                </a:solidFill>
                <a:effectLst/>
                <a:latin typeface="HelveticaNeue-Regular"/>
              </a:rPr>
              <a:t> </a:t>
            </a:r>
            <a:r>
              <a:rPr lang="en-US" b="0" i="0" dirty="0" err="1">
                <a:solidFill>
                  <a:srgbClr val="808080"/>
                </a:solidFill>
                <a:effectLst/>
                <a:latin typeface="HelveticaNeue-Regular"/>
              </a:rPr>
              <a:t>göstərici</a:t>
            </a:r>
            <a:r>
              <a:rPr lang="en-US" b="0" i="0" dirty="0">
                <a:solidFill>
                  <a:srgbClr val="808080"/>
                </a:solidFill>
                <a:effectLst/>
                <a:latin typeface="HelveticaNeue-Regular"/>
              </a:rPr>
              <a:t>, 40-60% </a:t>
            </a:r>
            <a:r>
              <a:rPr lang="en-US" b="0" i="0" dirty="0" err="1">
                <a:solidFill>
                  <a:srgbClr val="808080"/>
                </a:solidFill>
                <a:effectLst/>
                <a:latin typeface="HelveticaNeue-Regular"/>
              </a:rPr>
              <a:t>hissəsini</a:t>
            </a:r>
            <a:r>
              <a:rPr lang="en-US" b="0" i="0" dirty="0">
                <a:solidFill>
                  <a:srgbClr val="808080"/>
                </a:solidFill>
                <a:effectLst/>
                <a:latin typeface="HelveticaNeue-Regular"/>
              </a:rPr>
              <a:t> </a:t>
            </a:r>
            <a:r>
              <a:rPr lang="en-US" b="0" i="0" dirty="0" err="1">
                <a:solidFill>
                  <a:srgbClr val="808080"/>
                </a:solidFill>
                <a:effectLst/>
                <a:latin typeface="HelveticaNeue-Regular"/>
              </a:rPr>
              <a:t>təşkil</a:t>
            </a:r>
            <a:r>
              <a:rPr lang="en-US" b="0" i="0" dirty="0">
                <a:solidFill>
                  <a:srgbClr val="808080"/>
                </a:solidFill>
                <a:effectLst/>
                <a:latin typeface="HelveticaNeue-Regular"/>
              </a:rPr>
              <a:t> </a:t>
            </a:r>
            <a:r>
              <a:rPr lang="en-US" b="0" i="0" dirty="0" err="1">
                <a:solidFill>
                  <a:srgbClr val="808080"/>
                </a:solidFill>
                <a:effectLst/>
                <a:latin typeface="HelveticaNeue-Regular"/>
              </a:rPr>
              <a:t>edərsə</a:t>
            </a:r>
            <a:r>
              <a:rPr lang="en-US" b="0" i="0" dirty="0">
                <a:solidFill>
                  <a:srgbClr val="808080"/>
                </a:solidFill>
                <a:effectLst/>
                <a:latin typeface="HelveticaNeue-Regular"/>
              </a:rPr>
              <a:t> </a:t>
            </a:r>
            <a:r>
              <a:rPr lang="en-US" b="0" i="0" dirty="0" err="1">
                <a:solidFill>
                  <a:srgbClr val="808080"/>
                </a:solidFill>
                <a:effectLst/>
                <a:latin typeface="HelveticaNeue-Regular"/>
              </a:rPr>
              <a:t>yüksək</a:t>
            </a:r>
            <a:r>
              <a:rPr lang="en-US" b="0" i="0" dirty="0">
                <a:solidFill>
                  <a:srgbClr val="808080"/>
                </a:solidFill>
                <a:effectLst/>
                <a:latin typeface="HelveticaNeue-Regular"/>
              </a:rPr>
              <a:t> </a:t>
            </a:r>
            <a:r>
              <a:rPr lang="en-US" b="0" i="0" dirty="0" err="1">
                <a:solidFill>
                  <a:srgbClr val="808080"/>
                </a:solidFill>
                <a:effectLst/>
                <a:latin typeface="HelveticaNeue-Regular"/>
              </a:rPr>
              <a:t>göstərici</a:t>
            </a:r>
            <a:r>
              <a:rPr lang="en-US" b="0" i="0" dirty="0">
                <a:solidFill>
                  <a:srgbClr val="808080"/>
                </a:solidFill>
                <a:effectLst/>
                <a:latin typeface="HelveticaNeue-Regular"/>
              </a:rPr>
              <a:t> </a:t>
            </a:r>
            <a:r>
              <a:rPr lang="en-US" b="0" i="0" dirty="0" err="1">
                <a:solidFill>
                  <a:srgbClr val="808080"/>
                </a:solidFill>
                <a:effectLst/>
                <a:latin typeface="HelveticaNeue-Regular"/>
              </a:rPr>
              <a:t>sayılır</a:t>
            </a:r>
            <a:r>
              <a:rPr lang="en-US" b="0" i="0" dirty="0">
                <a:solidFill>
                  <a:srgbClr val="808080"/>
                </a:solidFill>
                <a:effectLst/>
                <a:latin typeface="HelveticaNeue-Regular"/>
              </a:rPr>
              <a:t>. </a:t>
            </a:r>
            <a:r>
              <a:rPr lang="en-US" b="0" i="0" dirty="0" err="1">
                <a:solidFill>
                  <a:srgbClr val="808080"/>
                </a:solidFill>
                <a:effectLst/>
                <a:latin typeface="HelveticaNeue-Regular"/>
              </a:rPr>
              <a:t>Başqa</a:t>
            </a:r>
            <a:r>
              <a:rPr lang="en-US" b="0" i="0" dirty="0">
                <a:solidFill>
                  <a:srgbClr val="808080"/>
                </a:solidFill>
                <a:effectLst/>
                <a:latin typeface="HelveticaNeue-Regular"/>
              </a:rPr>
              <a:t> </a:t>
            </a:r>
            <a:r>
              <a:rPr lang="en-US" b="0" i="0" dirty="0" err="1">
                <a:solidFill>
                  <a:srgbClr val="808080"/>
                </a:solidFill>
                <a:effectLst/>
                <a:latin typeface="HelveticaNeue-Regular"/>
              </a:rPr>
              <a:t>sözlə</a:t>
            </a:r>
            <a:r>
              <a:rPr lang="en-US" b="0" i="0" dirty="0">
                <a:solidFill>
                  <a:srgbClr val="808080"/>
                </a:solidFill>
                <a:effectLst/>
                <a:latin typeface="HelveticaNeue-Regular"/>
              </a:rPr>
              <a:t>, </a:t>
            </a:r>
            <a:r>
              <a:rPr lang="en-US" b="0" i="0" dirty="0" err="1">
                <a:solidFill>
                  <a:srgbClr val="808080"/>
                </a:solidFill>
                <a:effectLst/>
                <a:latin typeface="HelveticaNeue-Regular"/>
              </a:rPr>
              <a:t>adambaşına</a:t>
            </a:r>
            <a:r>
              <a:rPr lang="en-US" b="0" i="0" dirty="0">
                <a:solidFill>
                  <a:srgbClr val="808080"/>
                </a:solidFill>
                <a:effectLst/>
                <a:latin typeface="HelveticaNeue-Regular"/>
              </a:rPr>
              <a:t> </a:t>
            </a:r>
            <a:r>
              <a:rPr lang="en-US" b="0" i="0" dirty="0" err="1">
                <a:solidFill>
                  <a:srgbClr val="808080"/>
                </a:solidFill>
                <a:effectLst/>
                <a:latin typeface="HelveticaNeue-Regular"/>
              </a:rPr>
              <a:t>yaşıllıq</a:t>
            </a:r>
            <a:r>
              <a:rPr lang="en-US" b="0" i="0" dirty="0">
                <a:solidFill>
                  <a:srgbClr val="808080"/>
                </a:solidFill>
                <a:effectLst/>
                <a:latin typeface="HelveticaNeue-Regular"/>
              </a:rPr>
              <a:t> </a:t>
            </a:r>
            <a:r>
              <a:rPr lang="en-US" b="0" i="0" dirty="0" err="1">
                <a:solidFill>
                  <a:srgbClr val="808080"/>
                </a:solidFill>
                <a:effectLst/>
                <a:latin typeface="HelveticaNeue-Regular"/>
              </a:rPr>
              <a:t>norması</a:t>
            </a:r>
            <a:r>
              <a:rPr lang="en-US" b="0" i="0" dirty="0">
                <a:solidFill>
                  <a:srgbClr val="808080"/>
                </a:solidFill>
                <a:effectLst/>
                <a:latin typeface="HelveticaNeue-Regular"/>
              </a:rPr>
              <a:t> </a:t>
            </a:r>
            <a:r>
              <a:rPr lang="en-US" b="0" i="0" dirty="0" err="1">
                <a:solidFill>
                  <a:srgbClr val="808080"/>
                </a:solidFill>
                <a:effectLst/>
                <a:latin typeface="HelveticaNeue-Regular"/>
              </a:rPr>
              <a:t>şəhərlərdə</a:t>
            </a:r>
            <a:r>
              <a:rPr lang="en-US" b="0" i="0" dirty="0">
                <a:solidFill>
                  <a:srgbClr val="808080"/>
                </a:solidFill>
                <a:effectLst/>
                <a:latin typeface="HelveticaNeue-Regular"/>
              </a:rPr>
              <a:t> minimum 9 m</a:t>
            </a:r>
            <a:r>
              <a:rPr lang="en-US" b="0" i="0" baseline="30000" dirty="0">
                <a:solidFill>
                  <a:srgbClr val="808080"/>
                </a:solidFill>
                <a:effectLst/>
                <a:latin typeface="HelveticaNeue-Regular"/>
              </a:rPr>
              <a:t>2</a:t>
            </a:r>
            <a:r>
              <a:rPr lang="en-US" b="0" i="0" dirty="0">
                <a:solidFill>
                  <a:srgbClr val="808080"/>
                </a:solidFill>
                <a:effectLst/>
                <a:latin typeface="HelveticaNeue-Regular"/>
              </a:rPr>
              <a:t>-dən </a:t>
            </a:r>
            <a:r>
              <a:rPr lang="en-US" b="0" i="0" dirty="0" err="1">
                <a:solidFill>
                  <a:srgbClr val="808080"/>
                </a:solidFill>
                <a:effectLst/>
                <a:latin typeface="HelveticaNeue-Regular"/>
              </a:rPr>
              <a:t>az</a:t>
            </a:r>
            <a:r>
              <a:rPr lang="en-US" b="0" i="0" dirty="0">
                <a:solidFill>
                  <a:srgbClr val="808080"/>
                </a:solidFill>
                <a:effectLst/>
                <a:latin typeface="HelveticaNeue-Regular"/>
              </a:rPr>
              <a:t> </a:t>
            </a:r>
            <a:r>
              <a:rPr lang="en-US" b="0" i="0" dirty="0" err="1">
                <a:solidFill>
                  <a:srgbClr val="808080"/>
                </a:solidFill>
                <a:effectLst/>
                <a:latin typeface="HelveticaNeue-Regular"/>
              </a:rPr>
              <a:t>olmamalıdır</a:t>
            </a:r>
            <a:r>
              <a:rPr lang="en-US" b="0" i="0" dirty="0">
                <a:solidFill>
                  <a:srgbClr val="808080"/>
                </a:solidFill>
                <a:effectLst/>
                <a:latin typeface="HelveticaNeue-Regular"/>
              </a:rPr>
              <a:t>. Bu </a:t>
            </a:r>
            <a:r>
              <a:rPr lang="en-US" b="0" i="0" dirty="0" err="1">
                <a:solidFill>
                  <a:srgbClr val="808080"/>
                </a:solidFill>
                <a:effectLst/>
                <a:latin typeface="HelveticaNeue-Regular"/>
              </a:rPr>
              <a:t>məqsədlə</a:t>
            </a:r>
            <a:r>
              <a:rPr lang="en-US" b="0" i="0" dirty="0">
                <a:solidFill>
                  <a:srgbClr val="808080"/>
                </a:solidFill>
                <a:effectLst/>
                <a:latin typeface="HelveticaNeue-Regular"/>
              </a:rPr>
              <a:t> </a:t>
            </a:r>
            <a:r>
              <a:rPr lang="en-US" b="0" i="0" dirty="0" err="1">
                <a:solidFill>
                  <a:srgbClr val="808080"/>
                </a:solidFill>
                <a:effectLst/>
                <a:latin typeface="HelveticaNeue-Regular"/>
              </a:rPr>
              <a:t>Birləşmiş</a:t>
            </a:r>
            <a:r>
              <a:rPr lang="en-US" b="0" i="0" dirty="0">
                <a:solidFill>
                  <a:srgbClr val="808080"/>
                </a:solidFill>
                <a:effectLst/>
                <a:latin typeface="HelveticaNeue-Regular"/>
              </a:rPr>
              <a:t> </a:t>
            </a:r>
            <a:r>
              <a:rPr lang="en-US" b="0" i="0" dirty="0" err="1">
                <a:solidFill>
                  <a:srgbClr val="808080"/>
                </a:solidFill>
                <a:effectLst/>
                <a:latin typeface="HelveticaNeue-Regular"/>
              </a:rPr>
              <a:t>Millətlər</a:t>
            </a:r>
            <a:r>
              <a:rPr lang="en-US" b="0" i="0" dirty="0">
                <a:solidFill>
                  <a:srgbClr val="808080"/>
                </a:solidFill>
                <a:effectLst/>
                <a:latin typeface="HelveticaNeue-Regular"/>
              </a:rPr>
              <a:t> </a:t>
            </a:r>
            <a:r>
              <a:rPr lang="en-US" b="0" i="0" dirty="0" err="1">
                <a:solidFill>
                  <a:srgbClr val="808080"/>
                </a:solidFill>
                <a:effectLst/>
                <a:latin typeface="HelveticaNeue-Regular"/>
              </a:rPr>
              <a:t>Təşkilatının</a:t>
            </a:r>
            <a:r>
              <a:rPr lang="en-US" b="0" i="0" dirty="0">
                <a:solidFill>
                  <a:srgbClr val="808080"/>
                </a:solidFill>
                <a:effectLst/>
                <a:latin typeface="HelveticaNeue-Regular"/>
              </a:rPr>
              <a:t> 1992-ci il </a:t>
            </a:r>
            <a:r>
              <a:rPr lang="en-US" b="0" i="0" dirty="0" err="1">
                <a:solidFill>
                  <a:srgbClr val="808080"/>
                </a:solidFill>
                <a:effectLst/>
                <a:latin typeface="HelveticaNeue-Regular"/>
              </a:rPr>
              <a:t>tarixli</a:t>
            </a:r>
            <a:r>
              <a:rPr lang="en-US" b="0" i="0" dirty="0">
                <a:solidFill>
                  <a:srgbClr val="808080"/>
                </a:solidFill>
                <a:effectLst/>
                <a:latin typeface="HelveticaNeue-Regular"/>
              </a:rPr>
              <a:t> </a:t>
            </a:r>
            <a:r>
              <a:rPr lang="en-US" b="0" i="0" dirty="0" err="1">
                <a:solidFill>
                  <a:srgbClr val="808080"/>
                </a:solidFill>
                <a:effectLst/>
                <a:latin typeface="HelveticaNeue-Regular"/>
              </a:rPr>
              <a:t>Ətraf</a:t>
            </a:r>
            <a:r>
              <a:rPr lang="en-US" b="0" i="0" dirty="0">
                <a:solidFill>
                  <a:srgbClr val="808080"/>
                </a:solidFill>
                <a:effectLst/>
                <a:latin typeface="HelveticaNeue-Regular"/>
              </a:rPr>
              <a:t> </a:t>
            </a:r>
            <a:r>
              <a:rPr lang="en-US" b="0" i="0" dirty="0" err="1">
                <a:solidFill>
                  <a:srgbClr val="808080"/>
                </a:solidFill>
                <a:effectLst/>
                <a:latin typeface="HelveticaNeue-Regular"/>
              </a:rPr>
              <a:t>Mühit</a:t>
            </a:r>
            <a:r>
              <a:rPr lang="en-US" b="0" i="0" dirty="0">
                <a:solidFill>
                  <a:srgbClr val="808080"/>
                </a:solidFill>
                <a:effectLst/>
                <a:latin typeface="HelveticaNeue-Regular"/>
              </a:rPr>
              <a:t> </a:t>
            </a:r>
            <a:r>
              <a:rPr lang="en-US" b="0" i="0" dirty="0" err="1">
                <a:solidFill>
                  <a:srgbClr val="808080"/>
                </a:solidFill>
                <a:effectLst/>
                <a:latin typeface="HelveticaNeue-Regular"/>
              </a:rPr>
              <a:t>və</a:t>
            </a:r>
            <a:r>
              <a:rPr lang="en-US" b="0" i="0" dirty="0">
                <a:solidFill>
                  <a:srgbClr val="808080"/>
                </a:solidFill>
                <a:effectLst/>
                <a:latin typeface="HelveticaNeue-Regular"/>
              </a:rPr>
              <a:t> </a:t>
            </a:r>
            <a:r>
              <a:rPr lang="en-US" b="0" i="0" dirty="0" err="1">
                <a:solidFill>
                  <a:srgbClr val="808080"/>
                </a:solidFill>
                <a:effectLst/>
                <a:latin typeface="HelveticaNeue-Regular"/>
              </a:rPr>
              <a:t>İnkişaf</a:t>
            </a:r>
            <a:r>
              <a:rPr lang="en-US" b="0" i="0" dirty="0">
                <a:solidFill>
                  <a:srgbClr val="808080"/>
                </a:solidFill>
                <a:effectLst/>
                <a:latin typeface="HelveticaNeue-Regular"/>
              </a:rPr>
              <a:t> </a:t>
            </a:r>
            <a:r>
              <a:rPr lang="en-US" b="0" i="0" dirty="0" err="1">
                <a:solidFill>
                  <a:srgbClr val="808080"/>
                </a:solidFill>
                <a:effectLst/>
                <a:latin typeface="HelveticaNeue-Regular"/>
              </a:rPr>
              <a:t>Konfransında</a:t>
            </a:r>
            <a:r>
              <a:rPr lang="en-US" b="0" i="0" dirty="0">
                <a:solidFill>
                  <a:srgbClr val="808080"/>
                </a:solidFill>
                <a:effectLst/>
                <a:latin typeface="HelveticaNeue-Regular"/>
              </a:rPr>
              <a:t> </a:t>
            </a:r>
            <a:r>
              <a:rPr lang="en-US" b="0" i="0" dirty="0" err="1">
                <a:solidFill>
                  <a:srgbClr val="808080"/>
                </a:solidFill>
                <a:effectLst/>
                <a:latin typeface="HelveticaNeue-Regular"/>
              </a:rPr>
              <a:t>qəbul</a:t>
            </a:r>
            <a:r>
              <a:rPr lang="en-US" b="0" i="0" dirty="0">
                <a:solidFill>
                  <a:srgbClr val="808080"/>
                </a:solidFill>
                <a:effectLst/>
                <a:latin typeface="HelveticaNeue-Regular"/>
              </a:rPr>
              <a:t> </a:t>
            </a:r>
            <a:r>
              <a:rPr lang="en-US" b="0" i="0" dirty="0" err="1">
                <a:solidFill>
                  <a:srgbClr val="808080"/>
                </a:solidFill>
                <a:effectLst/>
                <a:latin typeface="HelveticaNeue-Regular"/>
              </a:rPr>
              <a:t>olunan</a:t>
            </a:r>
            <a:r>
              <a:rPr lang="en-US" b="0" i="0" dirty="0">
                <a:solidFill>
                  <a:srgbClr val="808080"/>
                </a:solidFill>
                <a:effectLst/>
                <a:latin typeface="HelveticaNeue-Regular"/>
              </a:rPr>
              <a:t> </a:t>
            </a:r>
            <a:r>
              <a:rPr lang="en-US" b="0" i="0" dirty="0" err="1">
                <a:solidFill>
                  <a:srgbClr val="808080"/>
                </a:solidFill>
                <a:effectLst/>
                <a:latin typeface="HelveticaNeue-Regular"/>
              </a:rPr>
              <a:t>prinsiplər</a:t>
            </a:r>
            <a:r>
              <a:rPr lang="en-US" b="0" i="0" dirty="0">
                <a:solidFill>
                  <a:srgbClr val="808080"/>
                </a:solidFill>
                <a:effectLst/>
                <a:latin typeface="HelveticaNeue-Regular"/>
              </a:rPr>
              <a:t> </a:t>
            </a:r>
            <a:r>
              <a:rPr lang="en-US" b="0" i="0" dirty="0" err="1">
                <a:solidFill>
                  <a:srgbClr val="808080"/>
                </a:solidFill>
                <a:effectLst/>
                <a:latin typeface="HelveticaNeue-Regular"/>
              </a:rPr>
              <a:t>əsasında</a:t>
            </a:r>
            <a:r>
              <a:rPr lang="en-US" b="0" i="0" dirty="0">
                <a:solidFill>
                  <a:srgbClr val="808080"/>
                </a:solidFill>
                <a:effectLst/>
                <a:latin typeface="HelveticaNeue-Regular"/>
              </a:rPr>
              <a:t> </a:t>
            </a:r>
            <a:r>
              <a:rPr lang="en-US" b="0" i="0" dirty="0" err="1">
                <a:solidFill>
                  <a:srgbClr val="808080"/>
                </a:solidFill>
                <a:effectLst/>
                <a:latin typeface="HelveticaNeue-Regular"/>
              </a:rPr>
              <a:t>şəhərlərin</a:t>
            </a:r>
            <a:r>
              <a:rPr lang="en-US" b="0" i="0" dirty="0">
                <a:solidFill>
                  <a:srgbClr val="808080"/>
                </a:solidFill>
                <a:effectLst/>
                <a:latin typeface="HelveticaNeue-Regular"/>
              </a:rPr>
              <a:t> </a:t>
            </a:r>
            <a:r>
              <a:rPr lang="en-US" b="0" i="0" dirty="0" err="1">
                <a:solidFill>
                  <a:srgbClr val="808080"/>
                </a:solidFill>
                <a:effectLst/>
                <a:latin typeface="HelveticaNeue-Regular"/>
              </a:rPr>
              <a:t>ekoloji</a:t>
            </a:r>
            <a:r>
              <a:rPr lang="en-US" b="0" i="0" dirty="0">
                <a:solidFill>
                  <a:srgbClr val="808080"/>
                </a:solidFill>
                <a:effectLst/>
                <a:latin typeface="HelveticaNeue-Regular"/>
              </a:rPr>
              <a:t> </a:t>
            </a:r>
            <a:r>
              <a:rPr lang="en-US" b="0" i="0" dirty="0" err="1">
                <a:solidFill>
                  <a:srgbClr val="808080"/>
                </a:solidFill>
                <a:effectLst/>
                <a:latin typeface="HelveticaNeue-Regular"/>
              </a:rPr>
              <a:t>statusunu</a:t>
            </a:r>
            <a:r>
              <a:rPr lang="en-US" b="0" i="0" dirty="0">
                <a:solidFill>
                  <a:srgbClr val="808080"/>
                </a:solidFill>
                <a:effectLst/>
                <a:latin typeface="HelveticaNeue-Regular"/>
              </a:rPr>
              <a:t> </a:t>
            </a:r>
            <a:r>
              <a:rPr lang="en-US" b="0" i="0" dirty="0" err="1">
                <a:solidFill>
                  <a:srgbClr val="808080"/>
                </a:solidFill>
                <a:effectLst/>
                <a:latin typeface="HelveticaNeue-Regular"/>
              </a:rPr>
              <a:t>müəyyən</a:t>
            </a:r>
            <a:r>
              <a:rPr lang="en-US" b="0" i="0" dirty="0">
                <a:solidFill>
                  <a:srgbClr val="808080"/>
                </a:solidFill>
                <a:effectLst/>
                <a:latin typeface="HelveticaNeue-Regular"/>
              </a:rPr>
              <a:t> </a:t>
            </a:r>
            <a:r>
              <a:rPr lang="en-US" b="0" i="0" dirty="0" err="1">
                <a:solidFill>
                  <a:srgbClr val="808080"/>
                </a:solidFill>
                <a:effectLst/>
                <a:latin typeface="HelveticaNeue-Regular"/>
              </a:rPr>
              <a:t>edən</a:t>
            </a:r>
            <a:r>
              <a:rPr lang="en-US" b="0" i="0" dirty="0">
                <a:solidFill>
                  <a:srgbClr val="808080"/>
                </a:solidFill>
                <a:effectLst/>
                <a:latin typeface="HelveticaNeue-Regular"/>
              </a:rPr>
              <a:t> </a:t>
            </a:r>
            <a:r>
              <a:rPr lang="en-US" b="0" i="0" dirty="0" err="1">
                <a:solidFill>
                  <a:srgbClr val="808080"/>
                </a:solidFill>
                <a:effectLst/>
                <a:latin typeface="HelveticaNeue-Regular"/>
              </a:rPr>
              <a:t>meyarlar</a:t>
            </a:r>
            <a:r>
              <a:rPr lang="en-US" b="0" i="0" dirty="0">
                <a:solidFill>
                  <a:srgbClr val="808080"/>
                </a:solidFill>
                <a:effectLst/>
                <a:latin typeface="HelveticaNeue-Regular"/>
              </a:rPr>
              <a:t> </a:t>
            </a:r>
            <a:r>
              <a:rPr lang="en-US" b="0" i="0" dirty="0" err="1">
                <a:solidFill>
                  <a:srgbClr val="808080"/>
                </a:solidFill>
                <a:effectLst/>
                <a:latin typeface="HelveticaNeue-Regular"/>
              </a:rPr>
              <a:t>üzrə</a:t>
            </a:r>
            <a:r>
              <a:rPr lang="en-US" b="0" i="0" dirty="0">
                <a:solidFill>
                  <a:srgbClr val="808080"/>
                </a:solidFill>
                <a:effectLst/>
                <a:latin typeface="HelveticaNeue-Regular"/>
              </a:rPr>
              <a:t> </a:t>
            </a:r>
            <a:r>
              <a:rPr lang="en-US" b="0" i="0" dirty="0" err="1">
                <a:solidFill>
                  <a:srgbClr val="808080"/>
                </a:solidFill>
                <a:effectLst/>
                <a:latin typeface="HelveticaNeue-Regular"/>
              </a:rPr>
              <a:t>müxtəlif</a:t>
            </a:r>
            <a:r>
              <a:rPr lang="en-US" b="0" i="0" dirty="0">
                <a:solidFill>
                  <a:srgbClr val="808080"/>
                </a:solidFill>
                <a:effectLst/>
                <a:latin typeface="HelveticaNeue-Regular"/>
              </a:rPr>
              <a:t> </a:t>
            </a:r>
            <a:r>
              <a:rPr lang="en-US" b="0" i="0" dirty="0" err="1">
                <a:solidFill>
                  <a:srgbClr val="808080"/>
                </a:solidFill>
                <a:effectLst/>
                <a:latin typeface="HelveticaNeue-Regular"/>
              </a:rPr>
              <a:t>beynəlxalq</a:t>
            </a:r>
            <a:r>
              <a:rPr lang="en-US" b="0" i="0" dirty="0">
                <a:solidFill>
                  <a:srgbClr val="808080"/>
                </a:solidFill>
                <a:effectLst/>
                <a:latin typeface="HelveticaNeue-Regular"/>
              </a:rPr>
              <a:t> </a:t>
            </a:r>
            <a:r>
              <a:rPr lang="en-US" b="0" i="0" dirty="0" err="1">
                <a:solidFill>
                  <a:srgbClr val="808080"/>
                </a:solidFill>
                <a:effectLst/>
                <a:latin typeface="HelveticaNeue-Regular"/>
              </a:rPr>
              <a:t>qiymətləndirmə</a:t>
            </a:r>
            <a:r>
              <a:rPr lang="en-US" b="0" i="0" dirty="0">
                <a:solidFill>
                  <a:srgbClr val="808080"/>
                </a:solidFill>
                <a:effectLst/>
                <a:latin typeface="HelveticaNeue-Regular"/>
              </a:rPr>
              <a:t> </a:t>
            </a:r>
            <a:r>
              <a:rPr lang="en-US" b="0" i="0" dirty="0" err="1">
                <a:solidFill>
                  <a:srgbClr val="808080"/>
                </a:solidFill>
                <a:effectLst/>
                <a:latin typeface="HelveticaNeue-Regular"/>
              </a:rPr>
              <a:t>sistemləri</a:t>
            </a:r>
            <a:r>
              <a:rPr lang="en-US" b="0" i="0" dirty="0">
                <a:solidFill>
                  <a:srgbClr val="808080"/>
                </a:solidFill>
                <a:effectLst/>
                <a:latin typeface="HelveticaNeue-Regular"/>
              </a:rPr>
              <a:t> </a:t>
            </a:r>
            <a:r>
              <a:rPr lang="en-US" b="0" i="0" dirty="0" err="1">
                <a:solidFill>
                  <a:srgbClr val="808080"/>
                </a:solidFill>
                <a:effectLst/>
                <a:latin typeface="HelveticaNeue-Regular"/>
              </a:rPr>
              <a:t>yaradılmışdır</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3"/>
        <p:cNvGrpSpPr/>
        <p:nvPr/>
      </p:nvGrpSpPr>
      <p:grpSpPr>
        <a:xfrm>
          <a:off x="0" y="0"/>
          <a:ext cx="0" cy="0"/>
          <a:chOff x="0" y="0"/>
          <a:chExt cx="0" cy="0"/>
        </a:xfrm>
      </p:grpSpPr>
      <p:grpSp>
        <p:nvGrpSpPr>
          <p:cNvPr id="424" name="Google Shape;424;p47"/>
          <p:cNvGrpSpPr/>
          <p:nvPr/>
        </p:nvGrpSpPr>
        <p:grpSpPr>
          <a:xfrm>
            <a:off x="0" y="275150"/>
            <a:ext cx="4346200" cy="1478700"/>
            <a:chOff x="0" y="275150"/>
            <a:chExt cx="4346200" cy="1478700"/>
          </a:xfrm>
        </p:grpSpPr>
        <p:sp>
          <p:nvSpPr>
            <p:cNvPr id="425" name="Google Shape;425;p47"/>
            <p:cNvSpPr/>
            <p:nvPr/>
          </p:nvSpPr>
          <p:spPr>
            <a:xfrm>
              <a:off x="317500" y="275150"/>
              <a:ext cx="4028700" cy="147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p:nvPr/>
          </p:nvSpPr>
          <p:spPr>
            <a:xfrm>
              <a:off x="0" y="275150"/>
              <a:ext cx="317400" cy="147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47"/>
          <p:cNvSpPr txBox="1">
            <a:spLocks noGrp="1"/>
          </p:cNvSpPr>
          <p:nvPr>
            <p:ph type="title"/>
          </p:nvPr>
        </p:nvSpPr>
        <p:spPr>
          <a:xfrm>
            <a:off x="744550" y="552750"/>
            <a:ext cx="31746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cxnSp>
        <p:nvCxnSpPr>
          <p:cNvPr id="428" name="Google Shape;428;p47"/>
          <p:cNvCxnSpPr/>
          <p:nvPr/>
        </p:nvCxnSpPr>
        <p:spPr>
          <a:xfrm>
            <a:off x="501000" y="4782175"/>
            <a:ext cx="8142000"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58"/>
          <p:cNvSpPr/>
          <p:nvPr/>
        </p:nvSpPr>
        <p:spPr>
          <a:xfrm>
            <a:off x="568425" y="2169878"/>
            <a:ext cx="6094500" cy="212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8"/>
          <p:cNvSpPr txBox="1">
            <a:spLocks noGrp="1"/>
          </p:cNvSpPr>
          <p:nvPr>
            <p:ph type="title"/>
          </p:nvPr>
        </p:nvSpPr>
        <p:spPr>
          <a:xfrm>
            <a:off x="1022250" y="2236863"/>
            <a:ext cx="28185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5" name="Google Shape;865;p58"/>
          <p:cNvSpPr txBox="1">
            <a:spLocks noGrp="1"/>
          </p:cNvSpPr>
          <p:nvPr>
            <p:ph type="subTitle" idx="1"/>
          </p:nvPr>
        </p:nvSpPr>
        <p:spPr>
          <a:xfrm>
            <a:off x="1022250" y="2996788"/>
            <a:ext cx="28185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866" name="Google Shape;866;p58"/>
          <p:cNvSpPr/>
          <p:nvPr/>
        </p:nvSpPr>
        <p:spPr>
          <a:xfrm>
            <a:off x="423675" y="2079375"/>
            <a:ext cx="289500" cy="212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7" name="Google Shape;867;p58"/>
          <p:cNvPicPr preferRelativeResize="0"/>
          <p:nvPr/>
        </p:nvPicPr>
        <p:blipFill rotWithShape="1">
          <a:blip r:embed="rId3">
            <a:alphaModFix/>
          </a:blip>
          <a:srcRect r="9354"/>
          <a:stretch/>
        </p:blipFill>
        <p:spPr>
          <a:xfrm>
            <a:off x="4525317" y="798425"/>
            <a:ext cx="4775899" cy="2963825"/>
          </a:xfrm>
          <a:prstGeom prst="rect">
            <a:avLst/>
          </a:prstGeom>
          <a:noFill/>
          <a:ln>
            <a:noFill/>
          </a:ln>
        </p:spPr>
      </p:pic>
      <p:grpSp>
        <p:nvGrpSpPr>
          <p:cNvPr id="868" name="Google Shape;868;p58"/>
          <p:cNvGrpSpPr/>
          <p:nvPr/>
        </p:nvGrpSpPr>
        <p:grpSpPr>
          <a:xfrm>
            <a:off x="4415721" y="678791"/>
            <a:ext cx="4995091" cy="3785914"/>
            <a:chOff x="713409" y="1097136"/>
            <a:chExt cx="3891167" cy="2949220"/>
          </a:xfrm>
        </p:grpSpPr>
        <p:sp>
          <p:nvSpPr>
            <p:cNvPr id="869" name="Google Shape;869;p58"/>
            <p:cNvSpPr/>
            <p:nvPr/>
          </p:nvSpPr>
          <p:spPr>
            <a:xfrm>
              <a:off x="2243875" y="3527623"/>
              <a:ext cx="830099" cy="518714"/>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8"/>
            <p:cNvSpPr/>
            <p:nvPr/>
          </p:nvSpPr>
          <p:spPr>
            <a:xfrm>
              <a:off x="2006583" y="4003807"/>
              <a:ext cx="1305742" cy="4254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8"/>
            <p:cNvSpPr/>
            <p:nvPr/>
          </p:nvSpPr>
          <p:spPr>
            <a:xfrm>
              <a:off x="713409" y="1097136"/>
              <a:ext cx="3891167" cy="2465736"/>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58"/>
          <p:cNvCxnSpPr/>
          <p:nvPr/>
        </p:nvCxnSpPr>
        <p:spPr>
          <a:xfrm>
            <a:off x="1121038" y="2960163"/>
            <a:ext cx="3930300" cy="0"/>
          </a:xfrm>
          <a:prstGeom prst="straightConnector1">
            <a:avLst/>
          </a:prstGeom>
          <a:noFill/>
          <a:ln w="19050" cap="flat" cmpd="sng">
            <a:solidFill>
              <a:schemeClr val="accent3"/>
            </a:solidFill>
            <a:prstDash val="solid"/>
            <a:round/>
            <a:headEnd type="none" w="med" len="med"/>
            <a:tailEnd type="none" w="med" len="med"/>
          </a:ln>
        </p:spPr>
      </p:cxnSp>
      <p:pic>
        <p:nvPicPr>
          <p:cNvPr id="873" name="Google Shape;873;p58"/>
          <p:cNvPicPr preferRelativeResize="0"/>
          <p:nvPr/>
        </p:nvPicPr>
        <p:blipFill rotWithShape="1">
          <a:blip r:embed="rId4">
            <a:alphaModFix/>
          </a:blip>
          <a:srcRect b="17979"/>
          <a:stretch/>
        </p:blipFill>
        <p:spPr>
          <a:xfrm>
            <a:off x="1093300" y="609101"/>
            <a:ext cx="2818500" cy="1470275"/>
          </a:xfrm>
          <a:prstGeom prst="rect">
            <a:avLst/>
          </a:prstGeom>
          <a:noFill/>
          <a:ln>
            <a:noFill/>
          </a:ln>
        </p:spPr>
      </p:pic>
      <p:pic>
        <p:nvPicPr>
          <p:cNvPr id="874" name="Google Shape;874;p58"/>
          <p:cNvPicPr preferRelativeResize="0"/>
          <p:nvPr/>
        </p:nvPicPr>
        <p:blipFill rotWithShape="1">
          <a:blip r:embed="rId5">
            <a:alphaModFix/>
          </a:blip>
          <a:srcRect/>
          <a:stretch/>
        </p:blipFill>
        <p:spPr>
          <a:xfrm flipH="1">
            <a:off x="7432323" y="2471000"/>
            <a:ext cx="3510877" cy="261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cxnSp>
        <p:nvCxnSpPr>
          <p:cNvPr id="210" name="Google Shape;210;p35"/>
          <p:cNvCxnSpPr/>
          <p:nvPr/>
        </p:nvCxnSpPr>
        <p:spPr>
          <a:xfrm>
            <a:off x="0" y="2764925"/>
            <a:ext cx="5260200" cy="0"/>
          </a:xfrm>
          <a:prstGeom prst="straightConnector1">
            <a:avLst/>
          </a:prstGeom>
          <a:noFill/>
          <a:ln w="19050" cap="flat" cmpd="sng">
            <a:solidFill>
              <a:schemeClr val="accent3"/>
            </a:solidFill>
            <a:prstDash val="solid"/>
            <a:round/>
            <a:headEnd type="none" w="med" len="med"/>
            <a:tailEnd type="none" w="med" len="med"/>
          </a:ln>
        </p:spPr>
      </p:cxnSp>
      <p:sp>
        <p:nvSpPr>
          <p:cNvPr id="211" name="Google Shape;211;p35"/>
          <p:cNvSpPr txBox="1">
            <a:spLocks noGrp="1"/>
          </p:cNvSpPr>
          <p:nvPr>
            <p:ph type="title"/>
          </p:nvPr>
        </p:nvSpPr>
        <p:spPr>
          <a:xfrm>
            <a:off x="713100" y="1102625"/>
            <a:ext cx="3788400" cy="16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5"/>
          <p:cNvSpPr txBox="1">
            <a:spLocks noGrp="1"/>
          </p:cNvSpPr>
          <p:nvPr>
            <p:ph type="subTitle" idx="1"/>
          </p:nvPr>
        </p:nvSpPr>
        <p:spPr>
          <a:xfrm>
            <a:off x="713100" y="2895000"/>
            <a:ext cx="37884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3" name="Google Shape;213;p35"/>
          <p:cNvGrpSpPr/>
          <p:nvPr/>
        </p:nvGrpSpPr>
        <p:grpSpPr>
          <a:xfrm>
            <a:off x="5125925" y="-230154"/>
            <a:ext cx="4825051" cy="5990155"/>
            <a:chOff x="5125925" y="-230154"/>
            <a:chExt cx="4825051" cy="5990155"/>
          </a:xfrm>
        </p:grpSpPr>
        <p:pic>
          <p:nvPicPr>
            <p:cNvPr id="214" name="Google Shape;214;p35"/>
            <p:cNvPicPr preferRelativeResize="0"/>
            <p:nvPr/>
          </p:nvPicPr>
          <p:blipFill>
            <a:blip r:embed="rId3">
              <a:alphaModFix/>
            </a:blip>
            <a:stretch>
              <a:fillRect/>
            </a:stretch>
          </p:blipFill>
          <p:spPr>
            <a:xfrm>
              <a:off x="7261301" y="3691650"/>
              <a:ext cx="2689675" cy="2068350"/>
            </a:xfrm>
            <a:prstGeom prst="rect">
              <a:avLst/>
            </a:prstGeom>
            <a:noFill/>
            <a:ln>
              <a:noFill/>
            </a:ln>
          </p:spPr>
        </p:pic>
        <p:pic>
          <p:nvPicPr>
            <p:cNvPr id="215" name="Google Shape;215;p35"/>
            <p:cNvPicPr preferRelativeResize="0"/>
            <p:nvPr/>
          </p:nvPicPr>
          <p:blipFill rotWithShape="1">
            <a:blip r:embed="rId4">
              <a:alphaModFix/>
            </a:blip>
            <a:srcRect b="60339"/>
            <a:stretch/>
          </p:blipFill>
          <p:spPr>
            <a:xfrm rot="2">
              <a:off x="6927975" y="1331139"/>
              <a:ext cx="2216025" cy="1961785"/>
            </a:xfrm>
            <a:prstGeom prst="rect">
              <a:avLst/>
            </a:prstGeom>
            <a:noFill/>
            <a:ln>
              <a:noFill/>
            </a:ln>
          </p:spPr>
        </p:pic>
        <p:pic>
          <p:nvPicPr>
            <p:cNvPr id="216" name="Google Shape;216;p35"/>
            <p:cNvPicPr preferRelativeResize="0"/>
            <p:nvPr/>
          </p:nvPicPr>
          <p:blipFill>
            <a:blip r:embed="rId5">
              <a:alphaModFix/>
            </a:blip>
            <a:stretch>
              <a:fillRect/>
            </a:stretch>
          </p:blipFill>
          <p:spPr>
            <a:xfrm flipH="1">
              <a:off x="5910145" y="1207400"/>
              <a:ext cx="2216031" cy="3936100"/>
            </a:xfrm>
            <a:prstGeom prst="rect">
              <a:avLst/>
            </a:prstGeom>
            <a:noFill/>
            <a:ln>
              <a:noFill/>
            </a:ln>
          </p:spPr>
        </p:pic>
        <p:pic>
          <p:nvPicPr>
            <p:cNvPr id="217" name="Google Shape;217;p35"/>
            <p:cNvPicPr preferRelativeResize="0"/>
            <p:nvPr/>
          </p:nvPicPr>
          <p:blipFill rotWithShape="1">
            <a:blip r:embed="rId4">
              <a:alphaModFix/>
            </a:blip>
            <a:srcRect b="60339"/>
            <a:stretch/>
          </p:blipFill>
          <p:spPr>
            <a:xfrm rot="3">
              <a:off x="6453750" y="-230154"/>
              <a:ext cx="1380800" cy="1222375"/>
            </a:xfrm>
            <a:prstGeom prst="rect">
              <a:avLst/>
            </a:prstGeom>
            <a:noFill/>
            <a:ln>
              <a:noFill/>
            </a:ln>
          </p:spPr>
        </p:pic>
        <p:pic>
          <p:nvPicPr>
            <p:cNvPr id="218" name="Google Shape;218;p35"/>
            <p:cNvPicPr preferRelativeResize="0"/>
            <p:nvPr/>
          </p:nvPicPr>
          <p:blipFill rotWithShape="1">
            <a:blip r:embed="rId4">
              <a:alphaModFix/>
            </a:blip>
            <a:srcRect b="60339"/>
            <a:stretch/>
          </p:blipFill>
          <p:spPr>
            <a:xfrm rot="3">
              <a:off x="8496550" y="32496"/>
              <a:ext cx="1380800" cy="1222375"/>
            </a:xfrm>
            <a:prstGeom prst="rect">
              <a:avLst/>
            </a:prstGeom>
            <a:noFill/>
            <a:ln>
              <a:noFill/>
            </a:ln>
          </p:spPr>
        </p:pic>
        <p:pic>
          <p:nvPicPr>
            <p:cNvPr id="219" name="Google Shape;219;p35"/>
            <p:cNvPicPr preferRelativeResize="0"/>
            <p:nvPr/>
          </p:nvPicPr>
          <p:blipFill rotWithShape="1">
            <a:blip r:embed="rId4">
              <a:alphaModFix/>
            </a:blip>
            <a:srcRect b="60339"/>
            <a:stretch/>
          </p:blipFill>
          <p:spPr>
            <a:xfrm rot="4">
              <a:off x="5125925" y="2153837"/>
              <a:ext cx="944150" cy="83582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4"/>
          <p:cNvSpPr/>
          <p:nvPr/>
        </p:nvSpPr>
        <p:spPr>
          <a:xfrm>
            <a:off x="3297532" y="1524376"/>
            <a:ext cx="2585100" cy="2585100"/>
          </a:xfrm>
          <a:prstGeom prst="ellipse">
            <a:avLst/>
          </a:prstGeom>
          <a:solidFill>
            <a:srgbClr val="A1A299">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4"/>
          <p:cNvSpPr/>
          <p:nvPr/>
        </p:nvSpPr>
        <p:spPr>
          <a:xfrm>
            <a:off x="3291716" y="1527976"/>
            <a:ext cx="2581500" cy="2581500"/>
          </a:xfrm>
          <a:prstGeom prst="chord">
            <a:avLst>
              <a:gd name="adj1" fmla="val 37734"/>
              <a:gd name="adj2" fmla="val 10760304"/>
            </a:avLst>
          </a:prstGeom>
          <a:solidFill>
            <a:srgbClr val="A1A299">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50" name="Google Shape;350;p44"/>
          <p:cNvPicPr preferRelativeResize="0"/>
          <p:nvPr/>
        </p:nvPicPr>
        <p:blipFill>
          <a:blip r:embed="rId3">
            <a:alphaModFix/>
          </a:blip>
          <a:stretch>
            <a:fillRect/>
          </a:stretch>
        </p:blipFill>
        <p:spPr>
          <a:xfrm>
            <a:off x="3012750" y="1416475"/>
            <a:ext cx="2315715" cy="1759945"/>
          </a:xfrm>
          <a:prstGeom prst="rect">
            <a:avLst/>
          </a:prstGeom>
          <a:noFill/>
          <a:ln>
            <a:noFill/>
          </a:ln>
        </p:spPr>
      </p:pic>
      <p:pic>
        <p:nvPicPr>
          <p:cNvPr id="351" name="Google Shape;351;p44"/>
          <p:cNvPicPr preferRelativeResize="0"/>
          <p:nvPr/>
        </p:nvPicPr>
        <p:blipFill>
          <a:blip r:embed="rId4">
            <a:alphaModFix/>
          </a:blip>
          <a:stretch>
            <a:fillRect/>
          </a:stretch>
        </p:blipFill>
        <p:spPr>
          <a:xfrm>
            <a:off x="4387068" y="3232346"/>
            <a:ext cx="1599378" cy="559787"/>
          </a:xfrm>
          <a:prstGeom prst="rect">
            <a:avLst/>
          </a:prstGeom>
          <a:noFill/>
          <a:ln>
            <a:noFill/>
          </a:ln>
        </p:spPr>
      </p:pic>
      <p:pic>
        <p:nvPicPr>
          <p:cNvPr id="352" name="Google Shape;352;p44"/>
          <p:cNvPicPr preferRelativeResize="0"/>
          <p:nvPr/>
        </p:nvPicPr>
        <p:blipFill>
          <a:blip r:embed="rId5">
            <a:alphaModFix/>
          </a:blip>
          <a:stretch>
            <a:fillRect/>
          </a:stretch>
        </p:blipFill>
        <p:spPr>
          <a:xfrm>
            <a:off x="3368684" y="2693194"/>
            <a:ext cx="989039" cy="1261239"/>
          </a:xfrm>
          <a:prstGeom prst="rect">
            <a:avLst/>
          </a:prstGeom>
          <a:noFill/>
          <a:ln>
            <a:noFill/>
          </a:ln>
        </p:spPr>
      </p:pic>
      <p:sp>
        <p:nvSpPr>
          <p:cNvPr id="353" name="Google Shape;353;p44"/>
          <p:cNvSpPr txBox="1"/>
          <p:nvPr/>
        </p:nvSpPr>
        <p:spPr>
          <a:xfrm>
            <a:off x="6192350" y="1293885"/>
            <a:ext cx="2184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1" dirty="0">
              <a:solidFill>
                <a:schemeClr val="dk1"/>
              </a:solidFill>
              <a:latin typeface="Open Sans"/>
              <a:ea typeface="Open Sans"/>
              <a:cs typeface="Open Sans"/>
              <a:sym typeface="Open Sans"/>
            </a:endParaRPr>
          </a:p>
        </p:txBody>
      </p:sp>
      <p:sp>
        <p:nvSpPr>
          <p:cNvPr id="354" name="Google Shape;354;p44"/>
          <p:cNvSpPr txBox="1"/>
          <p:nvPr/>
        </p:nvSpPr>
        <p:spPr>
          <a:xfrm>
            <a:off x="6239400" y="1725835"/>
            <a:ext cx="21846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2"/>
              </a:solidFill>
              <a:latin typeface="Karla"/>
              <a:ea typeface="Karla"/>
              <a:cs typeface="Karla"/>
              <a:sym typeface="Karla"/>
            </a:endParaRPr>
          </a:p>
        </p:txBody>
      </p:sp>
      <p:sp>
        <p:nvSpPr>
          <p:cNvPr id="355" name="Google Shape;355;p44"/>
          <p:cNvSpPr txBox="1"/>
          <p:nvPr/>
        </p:nvSpPr>
        <p:spPr>
          <a:xfrm>
            <a:off x="742525" y="1545333"/>
            <a:ext cx="21846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400" b="1" dirty="0">
              <a:solidFill>
                <a:schemeClr val="dk1"/>
              </a:solidFill>
              <a:latin typeface="Open Sans"/>
              <a:ea typeface="Open Sans"/>
              <a:cs typeface="Open Sans"/>
              <a:sym typeface="Open Sans"/>
            </a:endParaRPr>
          </a:p>
        </p:txBody>
      </p:sp>
      <p:sp>
        <p:nvSpPr>
          <p:cNvPr id="356" name="Google Shape;356;p44"/>
          <p:cNvSpPr txBox="1"/>
          <p:nvPr/>
        </p:nvSpPr>
        <p:spPr>
          <a:xfrm>
            <a:off x="742525" y="1416475"/>
            <a:ext cx="2184600" cy="301782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dk2"/>
              </a:solidFill>
              <a:latin typeface="Karla"/>
              <a:ea typeface="Karla"/>
              <a:cs typeface="Karla"/>
              <a:sym typeface="Karla"/>
            </a:endParaRPr>
          </a:p>
        </p:txBody>
      </p:sp>
      <p:sp>
        <p:nvSpPr>
          <p:cNvPr id="359" name="Google Shape;359;p44"/>
          <p:cNvSpPr/>
          <p:nvPr/>
        </p:nvSpPr>
        <p:spPr>
          <a:xfrm>
            <a:off x="4642550" y="2208375"/>
            <a:ext cx="232800" cy="2328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 name="Google Shape;360;p44"/>
          <p:cNvCxnSpPr>
            <a:stCxn id="359" idx="6"/>
            <a:endCxn id="353" idx="1"/>
          </p:cNvCxnSpPr>
          <p:nvPr/>
        </p:nvCxnSpPr>
        <p:spPr>
          <a:xfrm flipV="1">
            <a:off x="4875350" y="1570935"/>
            <a:ext cx="1317000" cy="753840"/>
          </a:xfrm>
          <a:prstGeom prst="bentConnector3">
            <a:avLst>
              <a:gd name="adj1" fmla="val 50000"/>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pic>
        <p:nvPicPr>
          <p:cNvPr id="903" name="Google Shape;903;p60"/>
          <p:cNvPicPr preferRelativeResize="0"/>
          <p:nvPr/>
        </p:nvPicPr>
        <p:blipFill>
          <a:blip r:embed="rId3">
            <a:alphaModFix/>
          </a:blip>
          <a:stretch>
            <a:fillRect/>
          </a:stretch>
        </p:blipFill>
        <p:spPr>
          <a:xfrm>
            <a:off x="754650" y="3111125"/>
            <a:ext cx="1615782" cy="1492976"/>
          </a:xfrm>
          <a:prstGeom prst="rect">
            <a:avLst/>
          </a:prstGeom>
          <a:noFill/>
          <a:ln>
            <a:noFill/>
          </a:ln>
        </p:spPr>
      </p:pic>
      <p:sp>
        <p:nvSpPr>
          <p:cNvPr id="904" name="Google Shape;904;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pic>
        <p:nvPicPr>
          <p:cNvPr id="905" name="Google Shape;905;p60"/>
          <p:cNvPicPr preferRelativeResize="0"/>
          <p:nvPr/>
        </p:nvPicPr>
        <p:blipFill>
          <a:blip r:embed="rId4">
            <a:alphaModFix/>
          </a:blip>
          <a:stretch>
            <a:fillRect/>
          </a:stretch>
        </p:blipFill>
        <p:spPr>
          <a:xfrm>
            <a:off x="2254625" y="1679227"/>
            <a:ext cx="2601575" cy="1131675"/>
          </a:xfrm>
          <a:prstGeom prst="rect">
            <a:avLst/>
          </a:prstGeom>
          <a:noFill/>
          <a:ln>
            <a:noFill/>
          </a:ln>
        </p:spPr>
      </p:pic>
      <p:pic>
        <p:nvPicPr>
          <p:cNvPr id="906" name="Google Shape;906;p60"/>
          <p:cNvPicPr preferRelativeResize="0"/>
          <p:nvPr/>
        </p:nvPicPr>
        <p:blipFill>
          <a:blip r:embed="rId5">
            <a:alphaModFix/>
          </a:blip>
          <a:stretch>
            <a:fillRect/>
          </a:stretch>
        </p:blipFill>
        <p:spPr>
          <a:xfrm>
            <a:off x="720002" y="1389952"/>
            <a:ext cx="1281325" cy="1420951"/>
          </a:xfrm>
          <a:prstGeom prst="rect">
            <a:avLst/>
          </a:prstGeom>
          <a:noFill/>
          <a:ln>
            <a:noFill/>
          </a:ln>
        </p:spPr>
      </p:pic>
      <p:pic>
        <p:nvPicPr>
          <p:cNvPr id="907" name="Google Shape;907;p60"/>
          <p:cNvPicPr preferRelativeResize="0"/>
          <p:nvPr/>
        </p:nvPicPr>
        <p:blipFill>
          <a:blip r:embed="rId6">
            <a:alphaModFix/>
          </a:blip>
          <a:stretch>
            <a:fillRect/>
          </a:stretch>
        </p:blipFill>
        <p:spPr>
          <a:xfrm>
            <a:off x="2754175" y="3111128"/>
            <a:ext cx="3136493" cy="1492969"/>
          </a:xfrm>
          <a:prstGeom prst="rect">
            <a:avLst/>
          </a:prstGeom>
          <a:noFill/>
          <a:ln>
            <a:noFill/>
          </a:ln>
        </p:spPr>
      </p:pic>
      <p:pic>
        <p:nvPicPr>
          <p:cNvPr id="908" name="Google Shape;908;p60"/>
          <p:cNvPicPr preferRelativeResize="0"/>
          <p:nvPr/>
        </p:nvPicPr>
        <p:blipFill>
          <a:blip r:embed="rId7">
            <a:alphaModFix/>
          </a:blip>
          <a:stretch>
            <a:fillRect/>
          </a:stretch>
        </p:blipFill>
        <p:spPr>
          <a:xfrm>
            <a:off x="5013799" y="1535377"/>
            <a:ext cx="1996132" cy="1275525"/>
          </a:xfrm>
          <a:prstGeom prst="rect">
            <a:avLst/>
          </a:prstGeom>
          <a:noFill/>
          <a:ln>
            <a:noFill/>
          </a:ln>
        </p:spPr>
      </p:pic>
      <p:pic>
        <p:nvPicPr>
          <p:cNvPr id="909" name="Google Shape;909;p60"/>
          <p:cNvPicPr preferRelativeResize="0"/>
          <p:nvPr/>
        </p:nvPicPr>
        <p:blipFill>
          <a:blip r:embed="rId8">
            <a:alphaModFix/>
          </a:blip>
          <a:stretch>
            <a:fillRect/>
          </a:stretch>
        </p:blipFill>
        <p:spPr>
          <a:xfrm>
            <a:off x="7294716" y="1535375"/>
            <a:ext cx="1129285" cy="3068725"/>
          </a:xfrm>
          <a:prstGeom prst="rect">
            <a:avLst/>
          </a:prstGeom>
          <a:noFill/>
          <a:ln>
            <a:noFill/>
          </a:ln>
        </p:spPr>
      </p:pic>
      <p:pic>
        <p:nvPicPr>
          <p:cNvPr id="910" name="Google Shape;910;p60"/>
          <p:cNvPicPr preferRelativeResize="0"/>
          <p:nvPr/>
        </p:nvPicPr>
        <p:blipFill rotWithShape="1">
          <a:blip r:embed="rId9">
            <a:alphaModFix/>
          </a:blip>
          <a:srcRect r="58737" b="2486"/>
          <a:stretch/>
        </p:blipFill>
        <p:spPr>
          <a:xfrm>
            <a:off x="6274425" y="2887063"/>
            <a:ext cx="929075" cy="17170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p:nvPr/>
        </p:nvSpPr>
        <p:spPr>
          <a:xfrm>
            <a:off x="486450" y="2254375"/>
            <a:ext cx="8171100" cy="256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we are working on</a:t>
            </a:r>
            <a:endParaRPr/>
          </a:p>
        </p:txBody>
      </p:sp>
      <p:sp>
        <p:nvSpPr>
          <p:cNvPr id="245" name="Google Shape;245;p38"/>
          <p:cNvSpPr txBox="1">
            <a:spLocks noGrp="1"/>
          </p:cNvSpPr>
          <p:nvPr>
            <p:ph type="title" idx="2"/>
          </p:nvPr>
        </p:nvSpPr>
        <p:spPr>
          <a:xfrm>
            <a:off x="937700" y="31027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246" name="Google Shape;246;p38"/>
          <p:cNvSpPr txBox="1">
            <a:spLocks noGrp="1"/>
          </p:cNvSpPr>
          <p:nvPr>
            <p:ph type="subTitle" idx="1"/>
          </p:nvPr>
        </p:nvSpPr>
        <p:spPr>
          <a:xfrm>
            <a:off x="937700" y="3496900"/>
            <a:ext cx="21753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of them all</a:t>
            </a:r>
            <a:endParaRPr/>
          </a:p>
        </p:txBody>
      </p:sp>
      <p:sp>
        <p:nvSpPr>
          <p:cNvPr id="247" name="Google Shape;247;p38"/>
          <p:cNvSpPr txBox="1">
            <a:spLocks noGrp="1"/>
          </p:cNvSpPr>
          <p:nvPr>
            <p:ph type="title" idx="3"/>
          </p:nvPr>
        </p:nvSpPr>
        <p:spPr>
          <a:xfrm>
            <a:off x="3484419" y="31027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248" name="Google Shape;248;p38"/>
          <p:cNvSpPr txBox="1">
            <a:spLocks noGrp="1"/>
          </p:cNvSpPr>
          <p:nvPr>
            <p:ph type="subTitle" idx="4"/>
          </p:nvPr>
        </p:nvSpPr>
        <p:spPr>
          <a:xfrm>
            <a:off x="3484425" y="3496900"/>
            <a:ext cx="21753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49" name="Google Shape;249;p38"/>
          <p:cNvSpPr txBox="1">
            <a:spLocks noGrp="1"/>
          </p:cNvSpPr>
          <p:nvPr>
            <p:ph type="title" idx="5"/>
          </p:nvPr>
        </p:nvSpPr>
        <p:spPr>
          <a:xfrm>
            <a:off x="6031146" y="31027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250" name="Google Shape;250;p38"/>
          <p:cNvSpPr txBox="1">
            <a:spLocks noGrp="1"/>
          </p:cNvSpPr>
          <p:nvPr>
            <p:ph type="subTitle" idx="6"/>
          </p:nvPr>
        </p:nvSpPr>
        <p:spPr>
          <a:xfrm>
            <a:off x="6031151" y="3496900"/>
            <a:ext cx="21753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 It’s full of iron oxide dust</a:t>
            </a:r>
            <a:endParaRPr/>
          </a:p>
        </p:txBody>
      </p:sp>
      <p:sp>
        <p:nvSpPr>
          <p:cNvPr id="251" name="Google Shape;251;p38"/>
          <p:cNvSpPr/>
          <p:nvPr/>
        </p:nvSpPr>
        <p:spPr>
          <a:xfrm>
            <a:off x="1387750" y="1605875"/>
            <a:ext cx="1275300" cy="1275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a:off x="3934350" y="1605875"/>
            <a:ext cx="1275300" cy="1275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6480950" y="1605875"/>
            <a:ext cx="1275300" cy="1275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8"/>
          <p:cNvGrpSpPr/>
          <p:nvPr/>
        </p:nvGrpSpPr>
        <p:grpSpPr>
          <a:xfrm>
            <a:off x="1794541" y="1916792"/>
            <a:ext cx="457958" cy="653709"/>
            <a:chOff x="-48216525" y="3936125"/>
            <a:chExt cx="211900" cy="302475"/>
          </a:xfrm>
        </p:grpSpPr>
        <p:sp>
          <p:nvSpPr>
            <p:cNvPr id="255" name="Google Shape;255;p38"/>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8"/>
          <p:cNvGrpSpPr/>
          <p:nvPr/>
        </p:nvGrpSpPr>
        <p:grpSpPr>
          <a:xfrm>
            <a:off x="4285312" y="1957140"/>
            <a:ext cx="571183" cy="572688"/>
            <a:chOff x="-33645475" y="3944800"/>
            <a:chExt cx="292225" cy="293025"/>
          </a:xfrm>
        </p:grpSpPr>
        <p:sp>
          <p:nvSpPr>
            <p:cNvPr id="260" name="Google Shape;260;p38"/>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38"/>
          <p:cNvGrpSpPr/>
          <p:nvPr/>
        </p:nvGrpSpPr>
        <p:grpSpPr>
          <a:xfrm>
            <a:off x="6833916" y="1959254"/>
            <a:ext cx="571194" cy="568094"/>
            <a:chOff x="-32927950" y="3586425"/>
            <a:chExt cx="293025" cy="291450"/>
          </a:xfrm>
        </p:grpSpPr>
        <p:sp>
          <p:nvSpPr>
            <p:cNvPr id="271" name="Google Shape;271;p38"/>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8"/>
          <p:cNvSpPr/>
          <p:nvPr/>
        </p:nvSpPr>
        <p:spPr>
          <a:xfrm>
            <a:off x="1468975" y="4454350"/>
            <a:ext cx="1109100" cy="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017525" y="4454350"/>
            <a:ext cx="1109100" cy="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6564250" y="4454350"/>
            <a:ext cx="1109100" cy="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p:nvPr/>
        </p:nvSpPr>
        <p:spPr>
          <a:xfrm>
            <a:off x="6361800" y="1018350"/>
            <a:ext cx="27822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486600" y="1018350"/>
            <a:ext cx="5875200" cy="31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txBox="1">
            <a:spLocks noGrp="1"/>
          </p:cNvSpPr>
          <p:nvPr>
            <p:ph type="title"/>
          </p:nvPr>
        </p:nvSpPr>
        <p:spPr>
          <a:xfrm>
            <a:off x="1192350" y="1404388"/>
            <a:ext cx="281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a:t>
            </a:r>
            <a:endParaRPr/>
          </a:p>
        </p:txBody>
      </p:sp>
      <p:sp>
        <p:nvSpPr>
          <p:cNvPr id="297" name="Google Shape;297;p40"/>
          <p:cNvSpPr txBox="1">
            <a:spLocks noGrp="1"/>
          </p:cNvSpPr>
          <p:nvPr>
            <p:ph type="subTitle" idx="1"/>
          </p:nvPr>
        </p:nvSpPr>
        <p:spPr>
          <a:xfrm>
            <a:off x="1192350" y="2261613"/>
            <a:ext cx="28185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 It's the fourth-brightest object in the night sky. It was named after the Roman god of the skies and lightning</a:t>
            </a:r>
            <a:endParaRPr/>
          </a:p>
        </p:txBody>
      </p:sp>
      <p:cxnSp>
        <p:nvCxnSpPr>
          <p:cNvPr id="298" name="Google Shape;298;p40"/>
          <p:cNvCxnSpPr/>
          <p:nvPr/>
        </p:nvCxnSpPr>
        <p:spPr>
          <a:xfrm>
            <a:off x="1262175" y="2159550"/>
            <a:ext cx="3827400" cy="0"/>
          </a:xfrm>
          <a:prstGeom prst="straightConnector1">
            <a:avLst/>
          </a:prstGeom>
          <a:noFill/>
          <a:ln w="9525" cap="flat" cmpd="sng">
            <a:solidFill>
              <a:schemeClr val="accent3"/>
            </a:solidFill>
            <a:prstDash val="solid"/>
            <a:round/>
            <a:headEnd type="none" w="med" len="med"/>
            <a:tailEnd type="none" w="med" len="med"/>
          </a:ln>
        </p:spPr>
      </p:cxnSp>
      <p:sp>
        <p:nvSpPr>
          <p:cNvPr id="299" name="Google Shape;299;p40"/>
          <p:cNvSpPr/>
          <p:nvPr/>
        </p:nvSpPr>
        <p:spPr>
          <a:xfrm>
            <a:off x="0" y="1018350"/>
            <a:ext cx="4866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0" name="Google Shape;300;p40"/>
          <p:cNvPicPr preferRelativeResize="0"/>
          <p:nvPr/>
        </p:nvPicPr>
        <p:blipFill>
          <a:blip r:embed="rId3">
            <a:alphaModFix/>
          </a:blip>
          <a:stretch>
            <a:fillRect/>
          </a:stretch>
        </p:blipFill>
        <p:spPr>
          <a:xfrm>
            <a:off x="4493700" y="728526"/>
            <a:ext cx="4793800" cy="368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582840" y="3916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33"/>
          <p:cNvSpPr txBox="1">
            <a:spLocks noGrp="1"/>
          </p:cNvSpPr>
          <p:nvPr>
            <p:ph type="body" idx="1"/>
          </p:nvPr>
        </p:nvSpPr>
        <p:spPr>
          <a:xfrm>
            <a:off x="1933228" y="1215752"/>
            <a:ext cx="6490772"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808080"/>
                </a:solidFill>
                <a:effectLst/>
                <a:latin typeface="HelveticaNeue-Regular"/>
              </a:rPr>
              <a:t>Yeni </a:t>
            </a:r>
            <a:r>
              <a:rPr lang="en-US" b="0" i="0" dirty="0" err="1">
                <a:solidFill>
                  <a:srgbClr val="808080"/>
                </a:solidFill>
                <a:effectLst/>
                <a:latin typeface="HelveticaNeue-Regular"/>
              </a:rPr>
              <a:t>minillikdə</a:t>
            </a:r>
            <a:r>
              <a:rPr lang="en-US" b="0" i="0" dirty="0">
                <a:solidFill>
                  <a:srgbClr val="808080"/>
                </a:solidFill>
                <a:effectLst/>
                <a:latin typeface="HelveticaNeue-Regular"/>
              </a:rPr>
              <a:t> </a:t>
            </a:r>
            <a:r>
              <a:rPr lang="en-US" b="0" i="0" dirty="0" err="1">
                <a:solidFill>
                  <a:srgbClr val="808080"/>
                </a:solidFill>
                <a:effectLst/>
                <a:latin typeface="HelveticaNeue-Regular"/>
              </a:rPr>
              <a:t>ekoloji</a:t>
            </a:r>
            <a:r>
              <a:rPr lang="en-US" b="0" i="0" dirty="0">
                <a:solidFill>
                  <a:srgbClr val="808080"/>
                </a:solidFill>
                <a:effectLst/>
                <a:latin typeface="HelveticaNeue-Regular"/>
              </a:rPr>
              <a:t> </a:t>
            </a:r>
            <a:r>
              <a:rPr lang="en-US" b="0" i="0" dirty="0" err="1">
                <a:solidFill>
                  <a:srgbClr val="808080"/>
                </a:solidFill>
                <a:effectLst/>
                <a:latin typeface="HelveticaNeue-Regular"/>
              </a:rPr>
              <a:t>tarazlığın</a:t>
            </a:r>
            <a:r>
              <a:rPr lang="en-US" b="0" i="0" dirty="0">
                <a:solidFill>
                  <a:srgbClr val="808080"/>
                </a:solidFill>
                <a:effectLst/>
                <a:latin typeface="HelveticaNeue-Regular"/>
              </a:rPr>
              <a:t> </a:t>
            </a:r>
            <a:r>
              <a:rPr lang="en-US" b="0" i="0" dirty="0" err="1">
                <a:solidFill>
                  <a:srgbClr val="808080"/>
                </a:solidFill>
                <a:effectLst/>
                <a:latin typeface="HelveticaNeue-Regular"/>
              </a:rPr>
              <a:t>qorunub</a:t>
            </a:r>
            <a:r>
              <a:rPr lang="en-US" b="0" i="0" dirty="0">
                <a:solidFill>
                  <a:srgbClr val="808080"/>
                </a:solidFill>
                <a:effectLst/>
                <a:latin typeface="HelveticaNeue-Regular"/>
              </a:rPr>
              <a:t> </a:t>
            </a:r>
            <a:r>
              <a:rPr lang="en-US" b="0" i="0" dirty="0" err="1">
                <a:solidFill>
                  <a:srgbClr val="808080"/>
                </a:solidFill>
                <a:effectLst/>
                <a:latin typeface="HelveticaNeue-Regular"/>
              </a:rPr>
              <a:t>saxlanması</a:t>
            </a:r>
            <a:r>
              <a:rPr lang="en-US" b="0" i="0" dirty="0">
                <a:solidFill>
                  <a:srgbClr val="808080"/>
                </a:solidFill>
                <a:effectLst/>
                <a:latin typeface="HelveticaNeue-Regular"/>
              </a:rPr>
              <a:t>, </a:t>
            </a:r>
            <a:r>
              <a:rPr lang="en-US" b="0" i="0" dirty="0" err="1">
                <a:solidFill>
                  <a:srgbClr val="808080"/>
                </a:solidFill>
                <a:effectLst/>
                <a:latin typeface="HelveticaNeue-Regular"/>
              </a:rPr>
              <a:t>təbii</a:t>
            </a:r>
            <a:r>
              <a:rPr lang="en-US" b="0" i="0" dirty="0">
                <a:solidFill>
                  <a:srgbClr val="808080"/>
                </a:solidFill>
                <a:effectLst/>
                <a:latin typeface="HelveticaNeue-Regular"/>
              </a:rPr>
              <a:t> </a:t>
            </a:r>
            <a:r>
              <a:rPr lang="en-US" b="0" i="0" dirty="0" err="1">
                <a:solidFill>
                  <a:srgbClr val="808080"/>
                </a:solidFill>
                <a:effectLst/>
                <a:latin typeface="HelveticaNeue-Regular"/>
              </a:rPr>
              <a:t>ehtiyatlardan</a:t>
            </a:r>
            <a:r>
              <a:rPr lang="en-US" b="0" i="0" dirty="0">
                <a:solidFill>
                  <a:srgbClr val="808080"/>
                </a:solidFill>
                <a:effectLst/>
                <a:latin typeface="HelveticaNeue-Regular"/>
              </a:rPr>
              <a:t> </a:t>
            </a:r>
            <a:r>
              <a:rPr lang="en-US" b="0" i="0" dirty="0" err="1">
                <a:solidFill>
                  <a:srgbClr val="808080"/>
                </a:solidFill>
                <a:effectLst/>
                <a:latin typeface="HelveticaNeue-Regular"/>
              </a:rPr>
              <a:t>rasional</a:t>
            </a:r>
            <a:r>
              <a:rPr lang="en-US" b="0" i="0" dirty="0">
                <a:solidFill>
                  <a:srgbClr val="808080"/>
                </a:solidFill>
                <a:effectLst/>
                <a:latin typeface="HelveticaNeue-Regular"/>
              </a:rPr>
              <a:t> </a:t>
            </a:r>
            <a:r>
              <a:rPr lang="en-US" b="0" i="0" dirty="0" err="1">
                <a:solidFill>
                  <a:srgbClr val="808080"/>
                </a:solidFill>
                <a:effectLst/>
                <a:latin typeface="HelveticaNeue-Regular"/>
              </a:rPr>
              <a:t>istifadə</a:t>
            </a:r>
            <a:r>
              <a:rPr lang="en-US" b="0" i="0" dirty="0">
                <a:solidFill>
                  <a:srgbClr val="808080"/>
                </a:solidFill>
                <a:effectLst/>
                <a:latin typeface="HelveticaNeue-Regular"/>
              </a:rPr>
              <a:t>, </a:t>
            </a:r>
            <a:r>
              <a:rPr lang="en-US" b="0" i="0" dirty="0" err="1">
                <a:solidFill>
                  <a:srgbClr val="808080"/>
                </a:solidFill>
                <a:effectLst/>
                <a:latin typeface="HelveticaNeue-Regular"/>
              </a:rPr>
              <a:t>su</a:t>
            </a:r>
            <a:r>
              <a:rPr lang="en-US" b="0" i="0" dirty="0">
                <a:solidFill>
                  <a:srgbClr val="808080"/>
                </a:solidFill>
                <a:effectLst/>
                <a:latin typeface="HelveticaNeue-Regular"/>
              </a:rPr>
              <a:t>, </a:t>
            </a:r>
            <a:r>
              <a:rPr lang="en-US" b="0" i="0" dirty="0" err="1">
                <a:solidFill>
                  <a:srgbClr val="808080"/>
                </a:solidFill>
                <a:effectLst/>
                <a:latin typeface="HelveticaNeue-Regular"/>
              </a:rPr>
              <a:t>torpaq</a:t>
            </a:r>
            <a:r>
              <a:rPr lang="en-US" b="0" i="0" dirty="0">
                <a:solidFill>
                  <a:srgbClr val="808080"/>
                </a:solidFill>
                <a:effectLst/>
                <a:latin typeface="HelveticaNeue-Regular"/>
              </a:rPr>
              <a:t> </a:t>
            </a:r>
            <a:r>
              <a:rPr lang="en-US" b="0" i="0" dirty="0" err="1">
                <a:solidFill>
                  <a:srgbClr val="808080"/>
                </a:solidFill>
                <a:effectLst/>
                <a:latin typeface="HelveticaNeue-Regular"/>
              </a:rPr>
              <a:t>və</a:t>
            </a:r>
            <a:r>
              <a:rPr lang="en-US" b="0" i="0" dirty="0">
                <a:solidFill>
                  <a:srgbClr val="808080"/>
                </a:solidFill>
                <a:effectLst/>
                <a:latin typeface="HelveticaNeue-Regular"/>
              </a:rPr>
              <a:t> </a:t>
            </a:r>
            <a:r>
              <a:rPr lang="en-US" b="0" i="0" dirty="0" err="1">
                <a:solidFill>
                  <a:srgbClr val="808080"/>
                </a:solidFill>
                <a:effectLst/>
                <a:latin typeface="HelveticaNeue-Regular"/>
              </a:rPr>
              <a:t>atmosfer</a:t>
            </a:r>
            <a:r>
              <a:rPr lang="en-US" b="0" i="0" dirty="0">
                <a:solidFill>
                  <a:srgbClr val="808080"/>
                </a:solidFill>
                <a:effectLst/>
                <a:latin typeface="HelveticaNeue-Regular"/>
              </a:rPr>
              <a:t> </a:t>
            </a:r>
            <a:r>
              <a:rPr lang="en-US" b="0" i="0" dirty="0" err="1">
                <a:solidFill>
                  <a:srgbClr val="808080"/>
                </a:solidFill>
                <a:effectLst/>
                <a:latin typeface="HelveticaNeue-Regular"/>
              </a:rPr>
              <a:t>havasının</a:t>
            </a:r>
            <a:r>
              <a:rPr lang="en-US" b="0" i="0" dirty="0">
                <a:solidFill>
                  <a:srgbClr val="808080"/>
                </a:solidFill>
                <a:effectLst/>
                <a:latin typeface="HelveticaNeue-Regular"/>
              </a:rPr>
              <a:t> </a:t>
            </a:r>
            <a:r>
              <a:rPr lang="en-US" b="0" i="0" dirty="0" err="1">
                <a:solidFill>
                  <a:srgbClr val="808080"/>
                </a:solidFill>
                <a:effectLst/>
                <a:latin typeface="HelveticaNeue-Regular"/>
              </a:rPr>
              <a:t>çirklənmədən</a:t>
            </a:r>
            <a:r>
              <a:rPr lang="en-US" b="0" i="0" dirty="0">
                <a:solidFill>
                  <a:srgbClr val="808080"/>
                </a:solidFill>
                <a:effectLst/>
                <a:latin typeface="HelveticaNeue-Regular"/>
              </a:rPr>
              <a:t> </a:t>
            </a:r>
            <a:r>
              <a:rPr lang="en-US" b="0" i="0" dirty="0" err="1">
                <a:solidFill>
                  <a:srgbClr val="808080"/>
                </a:solidFill>
                <a:effectLst/>
                <a:latin typeface="HelveticaNeue-Regular"/>
              </a:rPr>
              <a:t>mühafizə</a:t>
            </a:r>
            <a:r>
              <a:rPr lang="en-US" b="0" i="0" dirty="0">
                <a:solidFill>
                  <a:srgbClr val="808080"/>
                </a:solidFill>
                <a:effectLst/>
                <a:latin typeface="HelveticaNeue-Regular"/>
              </a:rPr>
              <a:t> </a:t>
            </a:r>
            <a:r>
              <a:rPr lang="en-US" b="0" i="0" dirty="0" err="1">
                <a:solidFill>
                  <a:srgbClr val="808080"/>
                </a:solidFill>
                <a:effectLst/>
                <a:latin typeface="HelveticaNeue-Regular"/>
              </a:rPr>
              <a:t>edilməsi</a:t>
            </a:r>
            <a:r>
              <a:rPr lang="en-US" b="0" i="0" dirty="0">
                <a:solidFill>
                  <a:srgbClr val="808080"/>
                </a:solidFill>
                <a:effectLst/>
                <a:latin typeface="HelveticaNeue-Regular"/>
              </a:rPr>
              <a:t> </a:t>
            </a:r>
            <a:r>
              <a:rPr lang="en-US" b="0" i="0" dirty="0" err="1">
                <a:solidFill>
                  <a:srgbClr val="808080"/>
                </a:solidFill>
                <a:effectLst/>
                <a:latin typeface="HelveticaNeue-Regular"/>
              </a:rPr>
              <a:t>ümumbəşəri</a:t>
            </a:r>
            <a:r>
              <a:rPr lang="en-US" b="0" i="0" dirty="0">
                <a:solidFill>
                  <a:srgbClr val="808080"/>
                </a:solidFill>
                <a:effectLst/>
                <a:latin typeface="HelveticaNeue-Regular"/>
              </a:rPr>
              <a:t> </a:t>
            </a:r>
            <a:r>
              <a:rPr lang="en-US" b="0" i="0" dirty="0" err="1">
                <a:solidFill>
                  <a:srgbClr val="808080"/>
                </a:solidFill>
                <a:effectLst/>
                <a:latin typeface="HelveticaNeue-Regular"/>
              </a:rPr>
              <a:t>problemə</a:t>
            </a:r>
            <a:r>
              <a:rPr lang="en-US" b="0" i="0" dirty="0">
                <a:solidFill>
                  <a:srgbClr val="808080"/>
                </a:solidFill>
                <a:effectLst/>
                <a:latin typeface="HelveticaNeue-Regular"/>
              </a:rPr>
              <a:t> </a:t>
            </a:r>
            <a:r>
              <a:rPr lang="en-US" b="0" i="0" dirty="0" err="1">
                <a:solidFill>
                  <a:srgbClr val="808080"/>
                </a:solidFill>
                <a:effectLst/>
                <a:latin typeface="HelveticaNeue-Regular"/>
              </a:rPr>
              <a:t>çevrilmişdir</a:t>
            </a:r>
            <a:r>
              <a:rPr lang="en-US" b="0" i="0" dirty="0">
                <a:solidFill>
                  <a:srgbClr val="808080"/>
                </a:solidFill>
                <a:effectLst/>
                <a:latin typeface="HelveticaNeue-Regular"/>
              </a:rPr>
              <a:t>. </a:t>
            </a:r>
            <a:r>
              <a:rPr lang="en-US" b="0" i="0" dirty="0" err="1">
                <a:solidFill>
                  <a:srgbClr val="808080"/>
                </a:solidFill>
                <a:effectLst/>
                <a:latin typeface="HelveticaNeue-Regular"/>
              </a:rPr>
              <a:t>Dünyada</a:t>
            </a:r>
            <a:r>
              <a:rPr lang="en-US" b="0" i="0" dirty="0">
                <a:solidFill>
                  <a:srgbClr val="808080"/>
                </a:solidFill>
                <a:effectLst/>
                <a:latin typeface="HelveticaNeue-Regular"/>
              </a:rPr>
              <a:t> </a:t>
            </a:r>
            <a:r>
              <a:rPr lang="en-US" b="0" i="0" dirty="0" err="1">
                <a:solidFill>
                  <a:srgbClr val="808080"/>
                </a:solidFill>
                <a:effectLst/>
                <a:latin typeface="HelveticaNeue-Regular"/>
              </a:rPr>
              <a:t>demoqrafik</a:t>
            </a:r>
            <a:r>
              <a:rPr lang="en-US" b="0" i="0" dirty="0">
                <a:solidFill>
                  <a:srgbClr val="808080"/>
                </a:solidFill>
                <a:effectLst/>
                <a:latin typeface="HelveticaNeue-Regular"/>
              </a:rPr>
              <a:t> </a:t>
            </a:r>
            <a:r>
              <a:rPr lang="en-US" b="0" i="0" dirty="0" err="1">
                <a:solidFill>
                  <a:srgbClr val="808080"/>
                </a:solidFill>
                <a:effectLst/>
                <a:latin typeface="HelveticaNeue-Regular"/>
              </a:rPr>
              <a:t>artımla</a:t>
            </a:r>
            <a:r>
              <a:rPr lang="en-US" b="0" i="0" dirty="0">
                <a:solidFill>
                  <a:srgbClr val="808080"/>
                </a:solidFill>
                <a:effectLst/>
                <a:latin typeface="HelveticaNeue-Regular"/>
              </a:rPr>
              <a:t> </a:t>
            </a:r>
            <a:r>
              <a:rPr lang="en-US" b="0" i="0" dirty="0" err="1">
                <a:solidFill>
                  <a:srgbClr val="808080"/>
                </a:solidFill>
                <a:effectLst/>
                <a:latin typeface="HelveticaNeue-Regular"/>
              </a:rPr>
              <a:t>yanaşı</a:t>
            </a:r>
            <a:r>
              <a:rPr lang="en-US" b="0" i="0" dirty="0">
                <a:solidFill>
                  <a:srgbClr val="808080"/>
                </a:solidFill>
                <a:effectLst/>
                <a:latin typeface="HelveticaNeue-Regular"/>
              </a:rPr>
              <a:t> </a:t>
            </a:r>
            <a:r>
              <a:rPr lang="en-US" b="0" i="0" dirty="0" err="1">
                <a:solidFill>
                  <a:srgbClr val="808080"/>
                </a:solidFill>
                <a:effectLst/>
                <a:latin typeface="HelveticaNeue-Regular"/>
              </a:rPr>
              <a:t>istehlakın</a:t>
            </a:r>
            <a:r>
              <a:rPr lang="en-US" b="0" i="0" dirty="0">
                <a:solidFill>
                  <a:srgbClr val="808080"/>
                </a:solidFill>
                <a:effectLst/>
                <a:latin typeface="HelveticaNeue-Regular"/>
              </a:rPr>
              <a:t> </a:t>
            </a:r>
            <a:r>
              <a:rPr lang="en-US" b="0" i="0" dirty="0" err="1">
                <a:solidFill>
                  <a:srgbClr val="808080"/>
                </a:solidFill>
                <a:effectLst/>
                <a:latin typeface="HelveticaNeue-Regular"/>
              </a:rPr>
              <a:t>kəskin</a:t>
            </a:r>
            <a:r>
              <a:rPr lang="en-US" b="0" i="0" dirty="0">
                <a:solidFill>
                  <a:srgbClr val="808080"/>
                </a:solidFill>
                <a:effectLst/>
                <a:latin typeface="HelveticaNeue-Regular"/>
              </a:rPr>
              <a:t> </a:t>
            </a:r>
            <a:r>
              <a:rPr lang="en-US" b="0" i="0" dirty="0" err="1">
                <a:solidFill>
                  <a:srgbClr val="808080"/>
                </a:solidFill>
                <a:effectLst/>
                <a:latin typeface="HelveticaNeue-Regular"/>
              </a:rPr>
              <a:t>artması</a:t>
            </a:r>
            <a:r>
              <a:rPr lang="en-US" b="0" i="0" dirty="0">
                <a:solidFill>
                  <a:srgbClr val="808080"/>
                </a:solidFill>
                <a:effectLst/>
                <a:latin typeface="HelveticaNeue-Regular"/>
              </a:rPr>
              <a:t>, </a:t>
            </a:r>
            <a:r>
              <a:rPr lang="en-US" b="0" i="0" dirty="0" err="1">
                <a:solidFill>
                  <a:srgbClr val="808080"/>
                </a:solidFill>
                <a:effectLst/>
                <a:latin typeface="HelveticaNeue-Regular"/>
              </a:rPr>
              <a:t>qlobal</a:t>
            </a:r>
            <a:r>
              <a:rPr lang="en-US" b="0" i="0" dirty="0">
                <a:solidFill>
                  <a:srgbClr val="808080"/>
                </a:solidFill>
                <a:effectLst/>
                <a:latin typeface="HelveticaNeue-Regular"/>
              </a:rPr>
              <a:t> </a:t>
            </a:r>
            <a:r>
              <a:rPr lang="en-US" b="0" i="0" dirty="0" err="1">
                <a:solidFill>
                  <a:srgbClr val="808080"/>
                </a:solidFill>
                <a:effectLst/>
                <a:latin typeface="HelveticaNeue-Regular"/>
              </a:rPr>
              <a:t>istiləşmə</a:t>
            </a:r>
            <a:r>
              <a:rPr lang="en-US" b="0" i="0" dirty="0">
                <a:solidFill>
                  <a:srgbClr val="808080"/>
                </a:solidFill>
                <a:effectLst/>
                <a:latin typeface="HelveticaNeue-Regular"/>
              </a:rPr>
              <a:t>, </a:t>
            </a:r>
            <a:r>
              <a:rPr lang="en-US" b="0" i="0" dirty="0" err="1">
                <a:solidFill>
                  <a:srgbClr val="808080"/>
                </a:solidFill>
                <a:effectLst/>
                <a:latin typeface="HelveticaNeue-Regular"/>
              </a:rPr>
              <a:t>ozon</a:t>
            </a:r>
            <a:r>
              <a:rPr lang="en-US" b="0" i="0" dirty="0">
                <a:solidFill>
                  <a:srgbClr val="808080"/>
                </a:solidFill>
                <a:effectLst/>
                <a:latin typeface="HelveticaNeue-Regular"/>
              </a:rPr>
              <a:t> </a:t>
            </a:r>
            <a:r>
              <a:rPr lang="en-US" b="0" i="0" dirty="0" err="1">
                <a:solidFill>
                  <a:srgbClr val="808080"/>
                </a:solidFill>
                <a:effectLst/>
                <a:latin typeface="HelveticaNeue-Regular"/>
              </a:rPr>
              <a:t>qatının</a:t>
            </a:r>
            <a:r>
              <a:rPr lang="en-US" b="0" i="0" dirty="0">
                <a:solidFill>
                  <a:srgbClr val="808080"/>
                </a:solidFill>
                <a:effectLst/>
                <a:latin typeface="HelveticaNeue-Regular"/>
              </a:rPr>
              <a:t> </a:t>
            </a:r>
            <a:r>
              <a:rPr lang="en-US" b="0" i="0" dirty="0" err="1">
                <a:solidFill>
                  <a:srgbClr val="808080"/>
                </a:solidFill>
                <a:effectLst/>
                <a:latin typeface="HelveticaNeue-Regular"/>
              </a:rPr>
              <a:t>zədələnməsi</a:t>
            </a:r>
            <a:r>
              <a:rPr lang="en-US" b="0" i="0" dirty="0">
                <a:solidFill>
                  <a:srgbClr val="808080"/>
                </a:solidFill>
                <a:effectLst/>
                <a:latin typeface="HelveticaNeue-Regular"/>
              </a:rPr>
              <a:t>, </a:t>
            </a:r>
            <a:r>
              <a:rPr lang="en-US" b="0" i="0" dirty="0" err="1">
                <a:solidFill>
                  <a:srgbClr val="808080"/>
                </a:solidFill>
                <a:effectLst/>
                <a:latin typeface="HelveticaNeue-Regular"/>
              </a:rPr>
              <a:t>təbii</a:t>
            </a:r>
            <a:r>
              <a:rPr lang="en-US" b="0" i="0" dirty="0">
                <a:solidFill>
                  <a:srgbClr val="808080"/>
                </a:solidFill>
                <a:effectLst/>
                <a:latin typeface="HelveticaNeue-Regular"/>
              </a:rPr>
              <a:t> </a:t>
            </a:r>
            <a:r>
              <a:rPr lang="en-US" b="0" i="0" dirty="0" err="1">
                <a:solidFill>
                  <a:srgbClr val="808080"/>
                </a:solidFill>
                <a:effectLst/>
                <a:latin typeface="HelveticaNeue-Regular"/>
              </a:rPr>
              <a:t>ehtiyatların</a:t>
            </a:r>
            <a:r>
              <a:rPr lang="en-US" b="0" i="0" dirty="0">
                <a:solidFill>
                  <a:srgbClr val="808080"/>
                </a:solidFill>
                <a:effectLst/>
                <a:latin typeface="HelveticaNeue-Regular"/>
              </a:rPr>
              <a:t> </a:t>
            </a:r>
            <a:r>
              <a:rPr lang="en-US" b="0" i="0" dirty="0" err="1">
                <a:solidFill>
                  <a:srgbClr val="808080"/>
                </a:solidFill>
                <a:effectLst/>
                <a:latin typeface="HelveticaNeue-Regular"/>
              </a:rPr>
              <a:t>tükənməsi</a:t>
            </a:r>
            <a:r>
              <a:rPr lang="en-US" b="0" i="0" dirty="0">
                <a:solidFill>
                  <a:srgbClr val="808080"/>
                </a:solidFill>
                <a:effectLst/>
                <a:latin typeface="HelveticaNeue-Regular"/>
              </a:rPr>
              <a:t> </a:t>
            </a:r>
            <a:r>
              <a:rPr lang="en-US" b="0" i="0" dirty="0" err="1">
                <a:solidFill>
                  <a:srgbClr val="808080"/>
                </a:solidFill>
                <a:effectLst/>
                <a:latin typeface="HelveticaNeue-Regular"/>
              </a:rPr>
              <a:t>kimi</a:t>
            </a:r>
            <a:r>
              <a:rPr lang="en-US" b="0" i="0" dirty="0">
                <a:solidFill>
                  <a:srgbClr val="808080"/>
                </a:solidFill>
                <a:effectLst/>
                <a:latin typeface="HelveticaNeue-Regular"/>
              </a:rPr>
              <a:t> </a:t>
            </a:r>
            <a:r>
              <a:rPr lang="en-US" b="0" i="0" dirty="0" err="1">
                <a:solidFill>
                  <a:srgbClr val="808080"/>
                </a:solidFill>
                <a:effectLst/>
                <a:latin typeface="HelveticaNeue-Regular"/>
              </a:rPr>
              <a:t>narahatlıq</a:t>
            </a:r>
            <a:r>
              <a:rPr lang="en-US" b="0" i="0" dirty="0">
                <a:solidFill>
                  <a:srgbClr val="808080"/>
                </a:solidFill>
                <a:effectLst/>
                <a:latin typeface="HelveticaNeue-Regular"/>
              </a:rPr>
              <a:t> </a:t>
            </a:r>
            <a:r>
              <a:rPr lang="en-US" b="0" i="0" dirty="0" err="1">
                <a:solidFill>
                  <a:srgbClr val="808080"/>
                </a:solidFill>
                <a:effectLst/>
                <a:latin typeface="HelveticaNeue-Regular"/>
              </a:rPr>
              <a:t>doğuran</a:t>
            </a:r>
            <a:r>
              <a:rPr lang="en-US" b="0" i="0" dirty="0">
                <a:solidFill>
                  <a:srgbClr val="808080"/>
                </a:solidFill>
                <a:effectLst/>
                <a:latin typeface="HelveticaNeue-Regular"/>
              </a:rPr>
              <a:t> </a:t>
            </a:r>
            <a:r>
              <a:rPr lang="en-US" b="0" i="0" dirty="0" err="1">
                <a:solidFill>
                  <a:srgbClr val="808080"/>
                </a:solidFill>
                <a:effectLst/>
                <a:latin typeface="HelveticaNeue-Regular"/>
              </a:rPr>
              <a:t>məsələlər</a:t>
            </a:r>
            <a:r>
              <a:rPr lang="en-US" b="0" i="0" dirty="0">
                <a:solidFill>
                  <a:srgbClr val="808080"/>
                </a:solidFill>
                <a:effectLst/>
                <a:latin typeface="HelveticaNeue-Regular"/>
              </a:rPr>
              <a:t> </a:t>
            </a:r>
            <a:r>
              <a:rPr lang="en-US" b="0" i="0" dirty="0" err="1">
                <a:solidFill>
                  <a:srgbClr val="808080"/>
                </a:solidFill>
                <a:effectLst/>
                <a:latin typeface="HelveticaNeue-Regular"/>
              </a:rPr>
              <a:t>ətraf</a:t>
            </a:r>
            <a:r>
              <a:rPr lang="en-US" b="0" i="0" dirty="0">
                <a:solidFill>
                  <a:srgbClr val="808080"/>
                </a:solidFill>
                <a:effectLst/>
                <a:latin typeface="HelveticaNeue-Regular"/>
              </a:rPr>
              <a:t> </a:t>
            </a:r>
            <a:r>
              <a:rPr lang="en-US" b="0" i="0" dirty="0" err="1">
                <a:solidFill>
                  <a:srgbClr val="808080"/>
                </a:solidFill>
                <a:effectLst/>
                <a:latin typeface="HelveticaNeue-Regular"/>
              </a:rPr>
              <a:t>mühitlə</a:t>
            </a:r>
            <a:r>
              <a:rPr lang="en-US" b="0" i="0" dirty="0">
                <a:solidFill>
                  <a:srgbClr val="808080"/>
                </a:solidFill>
                <a:effectLst/>
                <a:latin typeface="HelveticaNeue-Regular"/>
              </a:rPr>
              <a:t> </a:t>
            </a:r>
            <a:r>
              <a:rPr lang="en-US" b="0" i="0" dirty="0" err="1">
                <a:solidFill>
                  <a:srgbClr val="808080"/>
                </a:solidFill>
                <a:effectLst/>
                <a:latin typeface="HelveticaNeue-Regular"/>
              </a:rPr>
              <a:t>bağlı</a:t>
            </a:r>
            <a:r>
              <a:rPr lang="en-US" b="0" i="0" dirty="0">
                <a:solidFill>
                  <a:srgbClr val="808080"/>
                </a:solidFill>
                <a:effectLst/>
                <a:latin typeface="HelveticaNeue-Regular"/>
              </a:rPr>
              <a:t> </a:t>
            </a:r>
            <a:r>
              <a:rPr lang="en-US" b="0" i="0" dirty="0" err="1">
                <a:solidFill>
                  <a:srgbClr val="808080"/>
                </a:solidFill>
                <a:effectLst/>
                <a:latin typeface="HelveticaNeue-Regular"/>
              </a:rPr>
              <a:t>düşüncə</a:t>
            </a:r>
            <a:r>
              <a:rPr lang="en-US" b="0" i="0" dirty="0">
                <a:solidFill>
                  <a:srgbClr val="808080"/>
                </a:solidFill>
                <a:effectLst/>
                <a:latin typeface="HelveticaNeue-Regular"/>
              </a:rPr>
              <a:t> </a:t>
            </a:r>
            <a:r>
              <a:rPr lang="en-US" b="0" i="0" dirty="0" err="1">
                <a:solidFill>
                  <a:srgbClr val="808080"/>
                </a:solidFill>
                <a:effectLst/>
                <a:latin typeface="HelveticaNeue-Regular"/>
              </a:rPr>
              <a:t>və</a:t>
            </a:r>
            <a:r>
              <a:rPr lang="en-US" b="0" i="0" dirty="0">
                <a:solidFill>
                  <a:srgbClr val="808080"/>
                </a:solidFill>
                <a:effectLst/>
                <a:latin typeface="HelveticaNeue-Regular"/>
              </a:rPr>
              <a:t> </a:t>
            </a:r>
            <a:r>
              <a:rPr lang="en-US" b="0" i="0" dirty="0" err="1">
                <a:solidFill>
                  <a:srgbClr val="808080"/>
                </a:solidFill>
                <a:effectLst/>
                <a:latin typeface="HelveticaNeue-Regular"/>
              </a:rPr>
              <a:t>fəaliyyətlərə</a:t>
            </a:r>
            <a:r>
              <a:rPr lang="en-US" b="0" i="0" dirty="0">
                <a:solidFill>
                  <a:srgbClr val="808080"/>
                </a:solidFill>
                <a:effectLst/>
                <a:latin typeface="HelveticaNeue-Regular"/>
              </a:rPr>
              <a:t> </a:t>
            </a:r>
            <a:r>
              <a:rPr lang="en-US" b="0" i="0" dirty="0" err="1">
                <a:solidFill>
                  <a:srgbClr val="808080"/>
                </a:solidFill>
                <a:effectLst/>
                <a:latin typeface="HelveticaNeue-Regular"/>
              </a:rPr>
              <a:t>də</a:t>
            </a:r>
            <a:r>
              <a:rPr lang="en-US" b="0" i="0" dirty="0">
                <a:solidFill>
                  <a:srgbClr val="808080"/>
                </a:solidFill>
                <a:effectLst/>
                <a:latin typeface="HelveticaNeue-Regular"/>
              </a:rPr>
              <a:t> </a:t>
            </a:r>
            <a:r>
              <a:rPr lang="en-US" b="0" i="0" dirty="0" err="1">
                <a:solidFill>
                  <a:srgbClr val="808080"/>
                </a:solidFill>
                <a:effectLst/>
                <a:latin typeface="HelveticaNeue-Regular"/>
              </a:rPr>
              <a:t>öz</a:t>
            </a:r>
            <a:r>
              <a:rPr lang="en-US" b="0" i="0" dirty="0">
                <a:solidFill>
                  <a:srgbClr val="808080"/>
                </a:solidFill>
                <a:effectLst/>
                <a:latin typeface="HelveticaNeue-Regular"/>
              </a:rPr>
              <a:t> </a:t>
            </a:r>
            <a:r>
              <a:rPr lang="en-US" b="0" i="0" dirty="0" err="1">
                <a:solidFill>
                  <a:srgbClr val="808080"/>
                </a:solidFill>
                <a:effectLst/>
                <a:latin typeface="HelveticaNeue-Regular"/>
              </a:rPr>
              <a:t>təsirini</a:t>
            </a:r>
            <a:r>
              <a:rPr lang="en-US" b="0" i="0" dirty="0">
                <a:solidFill>
                  <a:srgbClr val="808080"/>
                </a:solidFill>
                <a:effectLst/>
                <a:latin typeface="HelveticaNeue-Regular"/>
              </a:rPr>
              <a:t> </a:t>
            </a:r>
            <a:r>
              <a:rPr lang="en-US" b="0" i="0" dirty="0" err="1">
                <a:solidFill>
                  <a:srgbClr val="808080"/>
                </a:solidFill>
                <a:effectLst/>
                <a:latin typeface="HelveticaNeue-Regular"/>
              </a:rPr>
              <a:t>göstərmişdir</a:t>
            </a:r>
            <a:r>
              <a:rPr lang="en-US" b="0" i="0" dirty="0">
                <a:solidFill>
                  <a:srgbClr val="808080"/>
                </a:solidFill>
                <a:effectLst/>
                <a:latin typeface="HelveticaNeue-Regular"/>
              </a:rPr>
              <a:t>. </a:t>
            </a:r>
            <a:r>
              <a:rPr lang="en-US" b="0" i="0" dirty="0" err="1">
                <a:solidFill>
                  <a:srgbClr val="808080"/>
                </a:solidFill>
                <a:effectLst/>
                <a:latin typeface="HelveticaNeue-Regular"/>
              </a:rPr>
              <a:t>Atmosfer</a:t>
            </a:r>
            <a:r>
              <a:rPr lang="en-US" b="0" i="0" dirty="0">
                <a:solidFill>
                  <a:srgbClr val="808080"/>
                </a:solidFill>
                <a:effectLst/>
                <a:latin typeface="HelveticaNeue-Regular"/>
              </a:rPr>
              <a:t> </a:t>
            </a:r>
            <a:r>
              <a:rPr lang="en-US" b="0" i="0" dirty="0" err="1">
                <a:solidFill>
                  <a:srgbClr val="808080"/>
                </a:solidFill>
                <a:effectLst/>
                <a:latin typeface="HelveticaNeue-Regular"/>
              </a:rPr>
              <a:t>havasının</a:t>
            </a:r>
            <a:r>
              <a:rPr lang="en-US" b="0" i="0" dirty="0">
                <a:solidFill>
                  <a:srgbClr val="808080"/>
                </a:solidFill>
                <a:effectLst/>
                <a:latin typeface="HelveticaNeue-Regular"/>
              </a:rPr>
              <a:t> </a:t>
            </a:r>
            <a:r>
              <a:rPr lang="en-US" b="0" i="0" dirty="0" err="1">
                <a:solidFill>
                  <a:srgbClr val="808080"/>
                </a:solidFill>
                <a:effectLst/>
                <a:latin typeface="HelveticaNeue-Regular"/>
              </a:rPr>
              <a:t>çirklənməsinin</a:t>
            </a:r>
            <a:r>
              <a:rPr lang="en-US" b="0" i="0" dirty="0">
                <a:solidFill>
                  <a:srgbClr val="808080"/>
                </a:solidFill>
                <a:effectLst/>
                <a:latin typeface="HelveticaNeue-Regular"/>
              </a:rPr>
              <a:t> </a:t>
            </a:r>
            <a:r>
              <a:rPr lang="en-US" b="0" i="0" dirty="0" err="1">
                <a:solidFill>
                  <a:srgbClr val="808080"/>
                </a:solidFill>
                <a:effectLst/>
                <a:latin typeface="HelveticaNeue-Regular"/>
              </a:rPr>
              <a:t>əsas</a:t>
            </a:r>
            <a:r>
              <a:rPr lang="en-US" b="0" i="0" dirty="0">
                <a:solidFill>
                  <a:srgbClr val="808080"/>
                </a:solidFill>
                <a:effectLst/>
                <a:latin typeface="HelveticaNeue-Regular"/>
              </a:rPr>
              <a:t> </a:t>
            </a:r>
            <a:r>
              <a:rPr lang="en-US" b="0" i="0" dirty="0" err="1">
                <a:solidFill>
                  <a:srgbClr val="808080"/>
                </a:solidFill>
                <a:effectLst/>
                <a:latin typeface="HelveticaNeue-Regular"/>
              </a:rPr>
              <a:t>mənbələrindən</a:t>
            </a:r>
            <a:r>
              <a:rPr lang="en-US" b="0" i="0" dirty="0">
                <a:solidFill>
                  <a:srgbClr val="808080"/>
                </a:solidFill>
                <a:effectLst/>
                <a:latin typeface="HelveticaNeue-Regular"/>
              </a:rPr>
              <a:t> </a:t>
            </a:r>
            <a:r>
              <a:rPr lang="en-US" b="0" i="0" dirty="0" err="1">
                <a:solidFill>
                  <a:srgbClr val="808080"/>
                </a:solidFill>
                <a:effectLst/>
                <a:latin typeface="HelveticaNeue-Regular"/>
              </a:rPr>
              <a:t>biri</a:t>
            </a:r>
            <a:r>
              <a:rPr lang="en-US" b="0" i="0" dirty="0">
                <a:solidFill>
                  <a:srgbClr val="808080"/>
                </a:solidFill>
                <a:effectLst/>
                <a:latin typeface="HelveticaNeue-Regular"/>
              </a:rPr>
              <a:t> </a:t>
            </a:r>
            <a:r>
              <a:rPr lang="en-US" b="0" i="0" dirty="0" err="1">
                <a:solidFill>
                  <a:srgbClr val="808080"/>
                </a:solidFill>
                <a:effectLst/>
                <a:latin typeface="HelveticaNeue-Regular"/>
              </a:rPr>
              <a:t>nəqliyyat</a:t>
            </a:r>
            <a:r>
              <a:rPr lang="en-US" b="0" i="0" dirty="0">
                <a:solidFill>
                  <a:srgbClr val="808080"/>
                </a:solidFill>
                <a:effectLst/>
                <a:latin typeface="HelveticaNeue-Regular"/>
              </a:rPr>
              <a:t> </a:t>
            </a:r>
            <a:r>
              <a:rPr lang="en-US" b="0" i="0" dirty="0" err="1">
                <a:solidFill>
                  <a:srgbClr val="808080"/>
                </a:solidFill>
                <a:effectLst/>
                <a:latin typeface="HelveticaNeue-Regular"/>
              </a:rPr>
              <a:t>vasitələrdir</a:t>
            </a:r>
            <a:r>
              <a:rPr lang="en-US" b="0" i="0" dirty="0">
                <a:solidFill>
                  <a:srgbClr val="808080"/>
                </a:solidFill>
                <a:effectLst/>
                <a:latin typeface="HelveticaNeue-Regular"/>
              </a:rPr>
              <a:t>. </a:t>
            </a:r>
            <a:r>
              <a:rPr lang="en-US" b="0" i="0" dirty="0" err="1">
                <a:solidFill>
                  <a:srgbClr val="808080"/>
                </a:solidFill>
                <a:effectLst/>
                <a:latin typeface="HelveticaNeue-Regular"/>
              </a:rPr>
              <a:t>Artıq</a:t>
            </a:r>
            <a:r>
              <a:rPr lang="en-US" b="0" i="0" dirty="0">
                <a:solidFill>
                  <a:srgbClr val="808080"/>
                </a:solidFill>
                <a:effectLst/>
                <a:latin typeface="HelveticaNeue-Regular"/>
              </a:rPr>
              <a:t> </a:t>
            </a:r>
            <a:r>
              <a:rPr lang="en-US" b="0" i="0" dirty="0" err="1">
                <a:solidFill>
                  <a:srgbClr val="808080"/>
                </a:solidFill>
                <a:effectLst/>
                <a:latin typeface="HelveticaNeue-Regular"/>
              </a:rPr>
              <a:t>bir</a:t>
            </a:r>
            <a:r>
              <a:rPr lang="en-US" b="0" i="0" dirty="0">
                <a:solidFill>
                  <a:srgbClr val="808080"/>
                </a:solidFill>
                <a:effectLst/>
                <a:latin typeface="HelveticaNeue-Regular"/>
              </a:rPr>
              <a:t> </a:t>
            </a:r>
            <a:r>
              <a:rPr lang="en-US" b="0" i="0" dirty="0" err="1">
                <a:solidFill>
                  <a:srgbClr val="808080"/>
                </a:solidFill>
                <a:effectLst/>
                <a:latin typeface="HelveticaNeue-Regular"/>
              </a:rPr>
              <a:t>çox</a:t>
            </a:r>
            <a:r>
              <a:rPr lang="en-US" b="0" i="0" dirty="0">
                <a:solidFill>
                  <a:srgbClr val="808080"/>
                </a:solidFill>
                <a:effectLst/>
                <a:latin typeface="HelveticaNeue-Regular"/>
              </a:rPr>
              <a:t> </a:t>
            </a:r>
            <a:r>
              <a:rPr lang="en-US" b="0" i="0" dirty="0" err="1">
                <a:solidFill>
                  <a:srgbClr val="808080"/>
                </a:solidFill>
                <a:effectLst/>
                <a:latin typeface="HelveticaNeue-Regular"/>
              </a:rPr>
              <a:t>inkişaf</a:t>
            </a:r>
            <a:r>
              <a:rPr lang="en-US" b="0" i="0" dirty="0">
                <a:solidFill>
                  <a:srgbClr val="808080"/>
                </a:solidFill>
                <a:effectLst/>
                <a:latin typeface="HelveticaNeue-Regular"/>
              </a:rPr>
              <a:t> </a:t>
            </a:r>
            <a:r>
              <a:rPr lang="en-US" b="0" i="0" dirty="0" err="1">
                <a:solidFill>
                  <a:srgbClr val="808080"/>
                </a:solidFill>
                <a:effectLst/>
                <a:latin typeface="HelveticaNeue-Regular"/>
              </a:rPr>
              <a:t>etmiş</a:t>
            </a:r>
            <a:r>
              <a:rPr lang="en-US" b="0" i="0" dirty="0">
                <a:solidFill>
                  <a:srgbClr val="808080"/>
                </a:solidFill>
                <a:effectLst/>
                <a:latin typeface="HelveticaNeue-Regular"/>
              </a:rPr>
              <a:t> </a:t>
            </a:r>
            <a:r>
              <a:rPr lang="en-US" b="0" i="0" dirty="0" err="1">
                <a:solidFill>
                  <a:srgbClr val="808080"/>
                </a:solidFill>
                <a:effectLst/>
                <a:latin typeface="HelveticaNeue-Regular"/>
              </a:rPr>
              <a:t>ölkələrdə</a:t>
            </a:r>
            <a:r>
              <a:rPr lang="en-US" b="0" i="0" dirty="0">
                <a:solidFill>
                  <a:srgbClr val="808080"/>
                </a:solidFill>
                <a:effectLst/>
                <a:latin typeface="HelveticaNeue-Regular"/>
              </a:rPr>
              <a:t> </a:t>
            </a:r>
            <a:r>
              <a:rPr lang="en-US" b="0" i="0" dirty="0" err="1">
                <a:solidFill>
                  <a:srgbClr val="808080"/>
                </a:solidFill>
                <a:effectLst/>
                <a:latin typeface="HelveticaNeue-Regular"/>
              </a:rPr>
              <a:t>təbii</a:t>
            </a:r>
            <a:r>
              <a:rPr lang="en-US" b="0" i="0" dirty="0">
                <a:solidFill>
                  <a:srgbClr val="808080"/>
                </a:solidFill>
                <a:effectLst/>
                <a:latin typeface="HelveticaNeue-Regular"/>
              </a:rPr>
              <a:t> </a:t>
            </a:r>
            <a:r>
              <a:rPr lang="en-US" b="0" i="0" dirty="0" err="1">
                <a:solidFill>
                  <a:srgbClr val="808080"/>
                </a:solidFill>
                <a:effectLst/>
                <a:latin typeface="HelveticaNeue-Regular"/>
              </a:rPr>
              <a:t>resursların</a:t>
            </a:r>
            <a:r>
              <a:rPr lang="en-US" b="0" i="0" dirty="0">
                <a:solidFill>
                  <a:srgbClr val="808080"/>
                </a:solidFill>
                <a:effectLst/>
                <a:latin typeface="HelveticaNeue-Regular"/>
              </a:rPr>
              <a:t> </a:t>
            </a:r>
            <a:r>
              <a:rPr lang="en-US" b="0" i="0" dirty="0" err="1">
                <a:solidFill>
                  <a:srgbClr val="808080"/>
                </a:solidFill>
                <a:effectLst/>
                <a:latin typeface="HelveticaNeue-Regular"/>
              </a:rPr>
              <a:t>qənaətlə</a:t>
            </a:r>
            <a:r>
              <a:rPr lang="en-US" b="0" i="0" dirty="0">
                <a:solidFill>
                  <a:srgbClr val="808080"/>
                </a:solidFill>
                <a:effectLst/>
                <a:latin typeface="HelveticaNeue-Regular"/>
              </a:rPr>
              <a:t> </a:t>
            </a:r>
            <a:r>
              <a:rPr lang="en-US" b="0" i="0" dirty="0" err="1">
                <a:solidFill>
                  <a:srgbClr val="808080"/>
                </a:solidFill>
                <a:effectLst/>
                <a:latin typeface="HelveticaNeue-Regular"/>
              </a:rPr>
              <a:t>istifadə</a:t>
            </a:r>
            <a:r>
              <a:rPr lang="en-US" b="0" i="0" dirty="0">
                <a:solidFill>
                  <a:srgbClr val="808080"/>
                </a:solidFill>
                <a:effectLst/>
                <a:latin typeface="HelveticaNeue-Regular"/>
              </a:rPr>
              <a:t> </a:t>
            </a:r>
            <a:r>
              <a:rPr lang="en-US" b="0" i="0" dirty="0" err="1">
                <a:solidFill>
                  <a:srgbClr val="808080"/>
                </a:solidFill>
                <a:effectLst/>
                <a:latin typeface="HelveticaNeue-Regular"/>
              </a:rPr>
              <a:t>edilməsi</a:t>
            </a:r>
            <a:r>
              <a:rPr lang="en-US" b="0" i="0" dirty="0">
                <a:solidFill>
                  <a:srgbClr val="808080"/>
                </a:solidFill>
                <a:effectLst/>
                <a:latin typeface="HelveticaNeue-Regular"/>
              </a:rPr>
              <a:t>, </a:t>
            </a:r>
            <a:r>
              <a:rPr lang="en-US" b="0" i="0" dirty="0" err="1">
                <a:solidFill>
                  <a:srgbClr val="808080"/>
                </a:solidFill>
                <a:effectLst/>
                <a:latin typeface="HelveticaNeue-Regular"/>
              </a:rPr>
              <a:t>habelə</a:t>
            </a:r>
            <a:r>
              <a:rPr lang="en-US" b="0" i="0" dirty="0">
                <a:solidFill>
                  <a:srgbClr val="808080"/>
                </a:solidFill>
                <a:effectLst/>
                <a:latin typeface="HelveticaNeue-Regular"/>
              </a:rPr>
              <a:t> </a:t>
            </a:r>
            <a:r>
              <a:rPr lang="en-US" b="0" i="0" dirty="0" err="1">
                <a:solidFill>
                  <a:srgbClr val="808080"/>
                </a:solidFill>
                <a:effectLst/>
                <a:latin typeface="HelveticaNeue-Regular"/>
              </a:rPr>
              <a:t>ətraf</a:t>
            </a:r>
            <a:r>
              <a:rPr lang="en-US" b="0" i="0" dirty="0">
                <a:solidFill>
                  <a:srgbClr val="808080"/>
                </a:solidFill>
                <a:effectLst/>
                <a:latin typeface="HelveticaNeue-Regular"/>
              </a:rPr>
              <a:t> </a:t>
            </a:r>
            <a:r>
              <a:rPr lang="en-US" b="0" i="0" dirty="0" err="1">
                <a:solidFill>
                  <a:srgbClr val="808080"/>
                </a:solidFill>
                <a:effectLst/>
                <a:latin typeface="HelveticaNeue-Regular"/>
              </a:rPr>
              <a:t>mühitin</a:t>
            </a:r>
            <a:r>
              <a:rPr lang="en-US" b="0" i="0" dirty="0">
                <a:solidFill>
                  <a:srgbClr val="808080"/>
                </a:solidFill>
                <a:effectLst/>
                <a:latin typeface="HelveticaNeue-Regular"/>
              </a:rPr>
              <a:t> </a:t>
            </a:r>
            <a:r>
              <a:rPr lang="en-US" b="0" i="0" dirty="0" err="1">
                <a:solidFill>
                  <a:srgbClr val="808080"/>
                </a:solidFill>
                <a:effectLst/>
                <a:latin typeface="HelveticaNeue-Regular"/>
              </a:rPr>
              <a:t>mühafizəsi</a:t>
            </a:r>
            <a:r>
              <a:rPr lang="en-US" b="0" i="0" dirty="0">
                <a:solidFill>
                  <a:srgbClr val="808080"/>
                </a:solidFill>
                <a:effectLst/>
                <a:latin typeface="HelveticaNeue-Regular"/>
              </a:rPr>
              <a:t> </a:t>
            </a:r>
            <a:r>
              <a:rPr lang="en-US" b="0" i="0" dirty="0" err="1">
                <a:solidFill>
                  <a:srgbClr val="808080"/>
                </a:solidFill>
                <a:effectLst/>
                <a:latin typeface="HelveticaNeue-Regular"/>
              </a:rPr>
              <a:t>məqsədilə</a:t>
            </a:r>
            <a:r>
              <a:rPr lang="en-US" b="0" i="0" dirty="0">
                <a:solidFill>
                  <a:srgbClr val="808080"/>
                </a:solidFill>
                <a:effectLst/>
                <a:latin typeface="HelveticaNeue-Regular"/>
              </a:rPr>
              <a:t> Avro </a:t>
            </a:r>
            <a:r>
              <a:rPr lang="en-US" b="0" i="0" dirty="0" err="1">
                <a:solidFill>
                  <a:srgbClr val="808080"/>
                </a:solidFill>
                <a:effectLst/>
                <a:latin typeface="HelveticaNeue-Regular"/>
              </a:rPr>
              <a:t>standartlarına</a:t>
            </a:r>
            <a:r>
              <a:rPr lang="en-US" b="0" i="0" dirty="0">
                <a:solidFill>
                  <a:srgbClr val="808080"/>
                </a:solidFill>
                <a:effectLst/>
                <a:latin typeface="HelveticaNeue-Regular"/>
              </a:rPr>
              <a:t> </a:t>
            </a:r>
            <a:r>
              <a:rPr lang="en-US" b="0" i="0" dirty="0" err="1">
                <a:solidFill>
                  <a:srgbClr val="808080"/>
                </a:solidFill>
                <a:effectLst/>
                <a:latin typeface="HelveticaNeue-Regular"/>
              </a:rPr>
              <a:t>keçilmişdir</a:t>
            </a:r>
            <a:r>
              <a:rPr lang="en-US" b="0" i="0" dirty="0">
                <a:solidFill>
                  <a:srgbClr val="808080"/>
                </a:solidFill>
                <a:effectLst/>
                <a:latin typeface="HelveticaNeue-Regular"/>
              </a:rPr>
              <a:t>. </a:t>
            </a:r>
            <a:r>
              <a:rPr lang="en-US" b="0" i="0" dirty="0" err="1">
                <a:solidFill>
                  <a:srgbClr val="808080"/>
                </a:solidFill>
                <a:effectLst/>
                <a:latin typeface="HelveticaNeue-Regular"/>
              </a:rPr>
              <a:t>Atmosfer</a:t>
            </a:r>
            <a:r>
              <a:rPr lang="en-US" b="0" i="0" dirty="0">
                <a:solidFill>
                  <a:srgbClr val="808080"/>
                </a:solidFill>
                <a:effectLst/>
                <a:latin typeface="HelveticaNeue-Regular"/>
              </a:rPr>
              <a:t> </a:t>
            </a:r>
            <a:r>
              <a:rPr lang="en-US" b="0" i="0" dirty="0" err="1">
                <a:solidFill>
                  <a:srgbClr val="808080"/>
                </a:solidFill>
                <a:effectLst/>
                <a:latin typeface="HelveticaNeue-Regular"/>
              </a:rPr>
              <a:t>havasının</a:t>
            </a:r>
            <a:r>
              <a:rPr lang="en-US" b="0" i="0" dirty="0">
                <a:solidFill>
                  <a:srgbClr val="808080"/>
                </a:solidFill>
                <a:effectLst/>
                <a:latin typeface="HelveticaNeue-Regular"/>
              </a:rPr>
              <a:t> </a:t>
            </a:r>
            <a:r>
              <a:rPr lang="en-US" b="0" i="0" dirty="0" err="1">
                <a:solidFill>
                  <a:srgbClr val="808080"/>
                </a:solidFill>
                <a:effectLst/>
                <a:latin typeface="HelveticaNeue-Regular"/>
              </a:rPr>
              <a:t>çirklənməsinin</a:t>
            </a:r>
            <a:r>
              <a:rPr lang="en-US" b="0" i="0" dirty="0">
                <a:solidFill>
                  <a:srgbClr val="808080"/>
                </a:solidFill>
                <a:effectLst/>
                <a:latin typeface="HelveticaNeue-Regular"/>
              </a:rPr>
              <a:t> </a:t>
            </a:r>
            <a:r>
              <a:rPr lang="en-US" b="0" i="0" dirty="0" err="1">
                <a:solidFill>
                  <a:srgbClr val="808080"/>
                </a:solidFill>
                <a:effectLst/>
                <a:latin typeface="HelveticaNeue-Regular"/>
              </a:rPr>
              <a:t>qarşısının</a:t>
            </a:r>
            <a:r>
              <a:rPr lang="en-US" b="0" i="0" dirty="0">
                <a:solidFill>
                  <a:srgbClr val="808080"/>
                </a:solidFill>
                <a:effectLst/>
                <a:latin typeface="HelveticaNeue-Regular"/>
              </a:rPr>
              <a:t> </a:t>
            </a:r>
            <a:r>
              <a:rPr lang="en-US" b="0" i="0" dirty="0" err="1">
                <a:solidFill>
                  <a:srgbClr val="808080"/>
                </a:solidFill>
                <a:effectLst/>
                <a:latin typeface="HelveticaNeue-Regular"/>
              </a:rPr>
              <a:t>alınması</a:t>
            </a:r>
            <a:r>
              <a:rPr lang="en-US" b="0" i="0" dirty="0">
                <a:solidFill>
                  <a:srgbClr val="808080"/>
                </a:solidFill>
                <a:effectLst/>
                <a:latin typeface="HelveticaNeue-Regular"/>
              </a:rPr>
              <a:t> </a:t>
            </a:r>
            <a:r>
              <a:rPr lang="en-US" b="0" i="0" dirty="0" err="1">
                <a:solidFill>
                  <a:srgbClr val="808080"/>
                </a:solidFill>
                <a:effectLst/>
                <a:latin typeface="HelveticaNeue-Regular"/>
              </a:rPr>
              <a:t>və</a:t>
            </a:r>
            <a:r>
              <a:rPr lang="en-US" b="0" i="0" dirty="0">
                <a:solidFill>
                  <a:srgbClr val="808080"/>
                </a:solidFill>
                <a:effectLst/>
                <a:latin typeface="HelveticaNeue-Regular"/>
              </a:rPr>
              <a:t> </a:t>
            </a:r>
            <a:r>
              <a:rPr lang="en-US" b="0" i="0" dirty="0" err="1">
                <a:solidFill>
                  <a:srgbClr val="808080"/>
                </a:solidFill>
                <a:effectLst/>
                <a:latin typeface="HelveticaNeue-Regular"/>
              </a:rPr>
              <a:t>təbii</a:t>
            </a:r>
            <a:r>
              <a:rPr lang="en-US" b="0" i="0" dirty="0">
                <a:solidFill>
                  <a:srgbClr val="808080"/>
                </a:solidFill>
                <a:effectLst/>
                <a:latin typeface="HelveticaNeue-Regular"/>
              </a:rPr>
              <a:t> </a:t>
            </a:r>
            <a:r>
              <a:rPr lang="en-US" b="0" i="0" dirty="0" err="1">
                <a:solidFill>
                  <a:srgbClr val="808080"/>
                </a:solidFill>
                <a:effectLst/>
                <a:latin typeface="HelveticaNeue-Regular"/>
              </a:rPr>
              <a:t>sərvətlərdən</a:t>
            </a:r>
            <a:r>
              <a:rPr lang="en-US" b="0" i="0" dirty="0">
                <a:solidFill>
                  <a:srgbClr val="808080"/>
                </a:solidFill>
                <a:effectLst/>
                <a:latin typeface="HelveticaNeue-Regular"/>
              </a:rPr>
              <a:t> </a:t>
            </a:r>
            <a:r>
              <a:rPr lang="en-US" b="0" i="0" dirty="0" err="1">
                <a:solidFill>
                  <a:srgbClr val="808080"/>
                </a:solidFill>
                <a:effectLst/>
                <a:latin typeface="HelveticaNeue-Regular"/>
              </a:rPr>
              <a:t>səmərəli</a:t>
            </a:r>
            <a:r>
              <a:rPr lang="en-US" b="0" i="0" dirty="0">
                <a:solidFill>
                  <a:srgbClr val="808080"/>
                </a:solidFill>
                <a:effectLst/>
                <a:latin typeface="HelveticaNeue-Regular"/>
              </a:rPr>
              <a:t> </a:t>
            </a:r>
            <a:r>
              <a:rPr lang="en-US" b="0" i="0" dirty="0" err="1">
                <a:solidFill>
                  <a:srgbClr val="808080"/>
                </a:solidFill>
                <a:effectLst/>
                <a:latin typeface="HelveticaNeue-Regular"/>
              </a:rPr>
              <a:t>istifadə</a:t>
            </a:r>
            <a:r>
              <a:rPr lang="en-US" b="0" i="0" dirty="0">
                <a:solidFill>
                  <a:srgbClr val="808080"/>
                </a:solidFill>
                <a:effectLst/>
                <a:latin typeface="HelveticaNeue-Regular"/>
              </a:rPr>
              <a:t> </a:t>
            </a:r>
            <a:r>
              <a:rPr lang="en-US" b="0" i="0" dirty="0" err="1">
                <a:solidFill>
                  <a:srgbClr val="808080"/>
                </a:solidFill>
                <a:effectLst/>
                <a:latin typeface="HelveticaNeue-Regular"/>
              </a:rPr>
              <a:t>edilməsi</a:t>
            </a:r>
            <a:r>
              <a:rPr lang="en-US" b="0" i="0" dirty="0">
                <a:solidFill>
                  <a:srgbClr val="808080"/>
                </a:solidFill>
                <a:effectLst/>
                <a:latin typeface="HelveticaNeue-Regular"/>
              </a:rPr>
              <a:t> </a:t>
            </a:r>
            <a:r>
              <a:rPr lang="en-US" b="0" i="0" dirty="0" err="1">
                <a:solidFill>
                  <a:srgbClr val="808080"/>
                </a:solidFill>
                <a:effectLst/>
                <a:latin typeface="HelveticaNeue-Regular"/>
              </a:rPr>
              <a:t>məqsədi</a:t>
            </a:r>
            <a:r>
              <a:rPr lang="en-US" b="0" i="0" dirty="0">
                <a:solidFill>
                  <a:srgbClr val="808080"/>
                </a:solidFill>
                <a:effectLst/>
                <a:latin typeface="HelveticaNeue-Regular"/>
              </a:rPr>
              <a:t> </a:t>
            </a:r>
            <a:r>
              <a:rPr lang="en-US" b="0" i="0" dirty="0" err="1">
                <a:solidFill>
                  <a:srgbClr val="808080"/>
                </a:solidFill>
                <a:effectLst/>
                <a:latin typeface="HelveticaNeue-Regular"/>
              </a:rPr>
              <a:t>ilə</a:t>
            </a:r>
            <a:r>
              <a:rPr lang="en-US" b="0" i="0" dirty="0">
                <a:solidFill>
                  <a:srgbClr val="808080"/>
                </a:solidFill>
                <a:effectLst/>
                <a:latin typeface="HelveticaNeue-Regular"/>
              </a:rPr>
              <a:t> </a:t>
            </a:r>
            <a:r>
              <a:rPr lang="en-US" b="0" i="0" dirty="0" err="1">
                <a:solidFill>
                  <a:srgbClr val="808080"/>
                </a:solidFill>
                <a:effectLst/>
                <a:latin typeface="HelveticaNeue-Regular"/>
              </a:rPr>
              <a:t>enerji</a:t>
            </a:r>
            <a:r>
              <a:rPr lang="en-US" b="0" i="0" dirty="0">
                <a:solidFill>
                  <a:srgbClr val="808080"/>
                </a:solidFill>
                <a:effectLst/>
                <a:latin typeface="HelveticaNeue-Regular"/>
              </a:rPr>
              <a:t> </a:t>
            </a:r>
            <a:r>
              <a:rPr lang="en-US" b="0" i="0" dirty="0" err="1">
                <a:solidFill>
                  <a:srgbClr val="808080"/>
                </a:solidFill>
                <a:effectLst/>
                <a:latin typeface="HelveticaNeue-Regular"/>
              </a:rPr>
              <a:t>effektivliyini</a:t>
            </a:r>
            <a:r>
              <a:rPr lang="en-US" b="0" i="0" dirty="0">
                <a:solidFill>
                  <a:srgbClr val="808080"/>
                </a:solidFill>
                <a:effectLst/>
                <a:latin typeface="HelveticaNeue-Regular"/>
              </a:rPr>
              <a:t> </a:t>
            </a:r>
            <a:r>
              <a:rPr lang="en-US" b="0" i="0" dirty="0" err="1">
                <a:solidFill>
                  <a:srgbClr val="808080"/>
                </a:solidFill>
                <a:effectLst/>
                <a:latin typeface="HelveticaNeue-Regular"/>
              </a:rPr>
              <a:t>təkmilləşdirən</a:t>
            </a:r>
            <a:r>
              <a:rPr lang="en-US" b="0" i="0" dirty="0">
                <a:solidFill>
                  <a:srgbClr val="808080"/>
                </a:solidFill>
                <a:effectLst/>
                <a:latin typeface="HelveticaNeue-Regular"/>
              </a:rPr>
              <a:t> </a:t>
            </a:r>
            <a:r>
              <a:rPr lang="en-US" b="0" i="0" dirty="0" err="1">
                <a:solidFill>
                  <a:srgbClr val="808080"/>
                </a:solidFill>
                <a:effectLst/>
                <a:latin typeface="HelveticaNeue-Regular"/>
              </a:rPr>
              <a:t>texnologiyalardan</a:t>
            </a:r>
            <a:r>
              <a:rPr lang="en-US" b="0" i="0" dirty="0">
                <a:solidFill>
                  <a:srgbClr val="808080"/>
                </a:solidFill>
                <a:effectLst/>
                <a:latin typeface="HelveticaNeue-Regular"/>
              </a:rPr>
              <a:t>, </a:t>
            </a:r>
            <a:r>
              <a:rPr lang="en-US" b="0" i="0" dirty="0" err="1">
                <a:solidFill>
                  <a:srgbClr val="808080"/>
                </a:solidFill>
                <a:effectLst/>
                <a:latin typeface="HelveticaNeue-Regular"/>
              </a:rPr>
              <a:t>habelə</a:t>
            </a:r>
            <a:r>
              <a:rPr lang="en-US" b="0" i="0" dirty="0">
                <a:solidFill>
                  <a:srgbClr val="808080"/>
                </a:solidFill>
                <a:effectLst/>
                <a:latin typeface="HelveticaNeue-Regular"/>
              </a:rPr>
              <a:t> </a:t>
            </a:r>
            <a:r>
              <a:rPr lang="en-US" b="0" i="0" dirty="0" err="1">
                <a:solidFill>
                  <a:srgbClr val="808080"/>
                </a:solidFill>
                <a:effectLst/>
                <a:latin typeface="HelveticaNeue-Regular"/>
              </a:rPr>
              <a:t>davamlı</a:t>
            </a:r>
            <a:r>
              <a:rPr lang="en-US" b="0" i="0" dirty="0">
                <a:solidFill>
                  <a:srgbClr val="808080"/>
                </a:solidFill>
                <a:effectLst/>
                <a:latin typeface="HelveticaNeue-Regular"/>
              </a:rPr>
              <a:t> </a:t>
            </a:r>
            <a:r>
              <a:rPr lang="en-US" b="0" i="0" dirty="0" err="1">
                <a:solidFill>
                  <a:srgbClr val="808080"/>
                </a:solidFill>
                <a:effectLst/>
                <a:latin typeface="HelveticaNeue-Regular"/>
              </a:rPr>
              <a:t>enerji</a:t>
            </a:r>
            <a:r>
              <a:rPr lang="en-US" b="0" i="0" dirty="0">
                <a:solidFill>
                  <a:srgbClr val="808080"/>
                </a:solidFill>
                <a:effectLst/>
                <a:latin typeface="HelveticaNeue-Regular"/>
              </a:rPr>
              <a:t> </a:t>
            </a:r>
            <a:r>
              <a:rPr lang="en-US" b="0" i="0" dirty="0" err="1">
                <a:solidFill>
                  <a:srgbClr val="808080"/>
                </a:solidFill>
                <a:effectLst/>
                <a:latin typeface="HelveticaNeue-Regular"/>
              </a:rPr>
              <a:t>mənbələri</a:t>
            </a:r>
            <a:r>
              <a:rPr lang="en-US" b="0" i="0" dirty="0">
                <a:solidFill>
                  <a:srgbClr val="808080"/>
                </a:solidFill>
                <a:effectLst/>
                <a:latin typeface="HelveticaNeue-Regular"/>
              </a:rPr>
              <a:t> </a:t>
            </a:r>
            <a:r>
              <a:rPr lang="en-US" b="0" i="0" dirty="0" err="1">
                <a:solidFill>
                  <a:srgbClr val="808080"/>
                </a:solidFill>
                <a:effectLst/>
                <a:latin typeface="HelveticaNeue-Regular"/>
              </a:rPr>
              <a:t>kimi</a:t>
            </a:r>
            <a:r>
              <a:rPr lang="en-US" b="0" i="0" dirty="0">
                <a:solidFill>
                  <a:srgbClr val="808080"/>
                </a:solidFill>
                <a:effectLst/>
                <a:latin typeface="HelveticaNeue-Regular"/>
              </a:rPr>
              <a:t> </a:t>
            </a:r>
            <a:r>
              <a:rPr lang="en-US" b="0" i="0" dirty="0" err="1">
                <a:solidFill>
                  <a:srgbClr val="808080"/>
                </a:solidFill>
                <a:effectLst/>
                <a:latin typeface="HelveticaNeue-Regular"/>
              </a:rPr>
              <a:t>alternativ</a:t>
            </a:r>
            <a:r>
              <a:rPr lang="en-US" b="0" i="0" dirty="0">
                <a:solidFill>
                  <a:srgbClr val="808080"/>
                </a:solidFill>
                <a:effectLst/>
                <a:latin typeface="HelveticaNeue-Regular"/>
              </a:rPr>
              <a:t> </a:t>
            </a:r>
            <a:r>
              <a:rPr lang="en-US" b="0" i="0" dirty="0" err="1">
                <a:solidFill>
                  <a:srgbClr val="808080"/>
                </a:solidFill>
                <a:effectLst/>
                <a:latin typeface="HelveticaNeue-Regular"/>
              </a:rPr>
              <a:t>enerjidən</a:t>
            </a:r>
            <a:r>
              <a:rPr lang="en-US" b="0" i="0" dirty="0">
                <a:solidFill>
                  <a:srgbClr val="808080"/>
                </a:solidFill>
                <a:effectLst/>
                <a:latin typeface="HelveticaNeue-Regular"/>
              </a:rPr>
              <a:t> (</a:t>
            </a:r>
            <a:r>
              <a:rPr lang="en-US" b="0" i="0" dirty="0" err="1">
                <a:solidFill>
                  <a:srgbClr val="808080"/>
                </a:solidFill>
                <a:effectLst/>
                <a:latin typeface="HelveticaNeue-Regular"/>
              </a:rPr>
              <a:t>külək</a:t>
            </a:r>
            <a:r>
              <a:rPr lang="en-US" b="0" i="0" dirty="0">
                <a:solidFill>
                  <a:srgbClr val="808080"/>
                </a:solidFill>
                <a:effectLst/>
                <a:latin typeface="HelveticaNeue-Regular"/>
              </a:rPr>
              <a:t>, </a:t>
            </a:r>
            <a:r>
              <a:rPr lang="en-US" b="0" i="0" dirty="0" err="1">
                <a:solidFill>
                  <a:srgbClr val="808080"/>
                </a:solidFill>
                <a:effectLst/>
                <a:latin typeface="HelveticaNeue-Regular"/>
              </a:rPr>
              <a:t>günəş</a:t>
            </a:r>
            <a:r>
              <a:rPr lang="en-US" b="0" i="0" dirty="0">
                <a:solidFill>
                  <a:srgbClr val="808080"/>
                </a:solidFill>
                <a:effectLst/>
                <a:latin typeface="HelveticaNeue-Regular"/>
              </a:rPr>
              <a:t>, </a:t>
            </a:r>
            <a:r>
              <a:rPr lang="en-US" b="0" i="0" dirty="0" err="1">
                <a:solidFill>
                  <a:srgbClr val="808080"/>
                </a:solidFill>
                <a:effectLst/>
                <a:latin typeface="HelveticaNeue-Regular"/>
              </a:rPr>
              <a:t>bioqaz</a:t>
            </a:r>
            <a:r>
              <a:rPr lang="en-US" b="0" i="0" dirty="0">
                <a:solidFill>
                  <a:srgbClr val="808080"/>
                </a:solidFill>
                <a:effectLst/>
                <a:latin typeface="HelveticaNeue-Regular"/>
              </a:rPr>
              <a:t>, </a:t>
            </a:r>
            <a:r>
              <a:rPr lang="en-US" b="0" i="0" dirty="0" err="1">
                <a:solidFill>
                  <a:srgbClr val="808080"/>
                </a:solidFill>
                <a:effectLst/>
                <a:latin typeface="HelveticaNeue-Regular"/>
              </a:rPr>
              <a:t>biokütlə</a:t>
            </a:r>
            <a:r>
              <a:rPr lang="en-US" b="0" i="0" dirty="0">
                <a:solidFill>
                  <a:srgbClr val="808080"/>
                </a:solidFill>
                <a:effectLst/>
                <a:latin typeface="HelveticaNeue-Regular"/>
              </a:rPr>
              <a:t>, </a:t>
            </a:r>
            <a:r>
              <a:rPr lang="en-US" b="0" i="0" dirty="0" err="1">
                <a:solidFill>
                  <a:srgbClr val="808080"/>
                </a:solidFill>
                <a:effectLst/>
                <a:latin typeface="HelveticaNeue-Regular"/>
              </a:rPr>
              <a:t>geotermal</a:t>
            </a:r>
            <a:r>
              <a:rPr lang="en-US" b="0" i="0" dirty="0">
                <a:solidFill>
                  <a:srgbClr val="808080"/>
                </a:solidFill>
                <a:effectLst/>
                <a:latin typeface="HelveticaNeue-Regular"/>
              </a:rPr>
              <a:t>, </a:t>
            </a:r>
            <a:r>
              <a:rPr lang="en-US" b="0" i="0" dirty="0" err="1">
                <a:solidFill>
                  <a:srgbClr val="808080"/>
                </a:solidFill>
                <a:effectLst/>
                <a:latin typeface="HelveticaNeue-Regular"/>
              </a:rPr>
              <a:t>hidroelektrik</a:t>
            </a:r>
            <a:r>
              <a:rPr lang="en-US" b="0" i="0" dirty="0">
                <a:solidFill>
                  <a:srgbClr val="808080"/>
                </a:solidFill>
                <a:effectLst/>
                <a:latin typeface="HelveticaNeue-Regular"/>
              </a:rPr>
              <a:t>) </a:t>
            </a:r>
            <a:r>
              <a:rPr lang="en-US" b="0" i="0" dirty="0" err="1">
                <a:solidFill>
                  <a:srgbClr val="808080"/>
                </a:solidFill>
                <a:effectLst/>
                <a:latin typeface="HelveticaNeue-Regular"/>
              </a:rPr>
              <a:t>istifadə</a:t>
            </a:r>
            <a:r>
              <a:rPr lang="en-US" b="0" i="0" dirty="0">
                <a:solidFill>
                  <a:srgbClr val="808080"/>
                </a:solidFill>
                <a:effectLst/>
                <a:latin typeface="HelveticaNeue-Regular"/>
              </a:rPr>
              <a:t> </a:t>
            </a:r>
            <a:r>
              <a:rPr lang="en-US" b="0" i="0" dirty="0" err="1">
                <a:solidFill>
                  <a:srgbClr val="808080"/>
                </a:solidFill>
                <a:effectLst/>
                <a:latin typeface="HelveticaNeue-Regular"/>
              </a:rPr>
              <a:t>geniş</a:t>
            </a:r>
            <a:r>
              <a:rPr lang="en-US" b="0" i="0" dirty="0">
                <a:solidFill>
                  <a:srgbClr val="808080"/>
                </a:solidFill>
                <a:effectLst/>
                <a:latin typeface="HelveticaNeue-Regular"/>
              </a:rPr>
              <a:t> </a:t>
            </a:r>
            <a:r>
              <a:rPr lang="en-US" b="0" i="0" dirty="0" err="1">
                <a:solidFill>
                  <a:srgbClr val="808080"/>
                </a:solidFill>
                <a:effectLst/>
                <a:latin typeface="HelveticaNeue-Regular"/>
              </a:rPr>
              <a:t>miqyas</a:t>
            </a:r>
            <a:r>
              <a:rPr lang="en-US" b="0" i="0" dirty="0">
                <a:solidFill>
                  <a:srgbClr val="808080"/>
                </a:solidFill>
                <a:effectLst/>
                <a:latin typeface="HelveticaNeue-Regular"/>
              </a:rPr>
              <a:t> </a:t>
            </a:r>
            <a:r>
              <a:rPr lang="en-US" b="0" i="0" dirty="0" err="1">
                <a:solidFill>
                  <a:srgbClr val="808080"/>
                </a:solidFill>
                <a:effectLst/>
                <a:latin typeface="HelveticaNeue-Regular"/>
              </a:rPr>
              <a:t>almışdır</a:t>
            </a:r>
            <a:r>
              <a:rPr lang="en-US" b="0" i="0" dirty="0">
                <a:solidFill>
                  <a:srgbClr val="808080"/>
                </a:solidFill>
                <a:effectLst/>
                <a:latin typeface="HelveticaNeue-Regular"/>
              </a:rPr>
              <a:t>.</a:t>
            </a:r>
            <a:endParaRPr lang="az-Latn-AZ" b="0" i="0" dirty="0">
              <a:solidFill>
                <a:srgbClr val="000000"/>
              </a:solidFill>
              <a:effectLst/>
              <a:latin typeface="Verdana" panose="020B0604030504040204" pitchFamily="34" charset="0"/>
            </a:endParaRPr>
          </a:p>
        </p:txBody>
      </p:sp>
      <p:cxnSp>
        <p:nvCxnSpPr>
          <p:cNvPr id="176" name="Google Shape;176;p33"/>
          <p:cNvCxnSpPr/>
          <p:nvPr/>
        </p:nvCxnSpPr>
        <p:spPr>
          <a:xfrm>
            <a:off x="815275" y="1156091"/>
            <a:ext cx="919200" cy="0"/>
          </a:xfrm>
          <a:prstGeom prst="straightConnector1">
            <a:avLst/>
          </a:prstGeom>
          <a:noFill/>
          <a:ln w="19050" cap="flat" cmpd="sng">
            <a:solidFill>
              <a:schemeClr val="accent3"/>
            </a:solidFill>
            <a:prstDash val="solid"/>
            <a:round/>
            <a:headEnd type="none" w="med" len="med"/>
            <a:tailEnd type="none" w="med" len="med"/>
          </a:ln>
        </p:spPr>
      </p:cxnSp>
      <p:pic>
        <p:nvPicPr>
          <p:cNvPr id="1026" name="Picture 2">
            <a:extLst>
              <a:ext uri="{FF2B5EF4-FFF2-40B4-BE49-F238E27FC236}">
                <a16:creationId xmlns:a16="http://schemas.microsoft.com/office/drawing/2014/main" id="{524F70CC-0F3E-6E20-85E1-B730A53A8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28" y="3107697"/>
            <a:ext cx="3200400" cy="181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30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3"/>
          <p:cNvSpPr/>
          <p:nvPr/>
        </p:nvSpPr>
        <p:spPr>
          <a:xfrm>
            <a:off x="713100" y="1510950"/>
            <a:ext cx="7717800" cy="212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 name="Google Shape;330;p43" title="Chart">
            <a:hlinkClick r:id="rId3"/>
          </p:cNvPr>
          <p:cNvPicPr preferRelativeResize="0"/>
          <p:nvPr/>
        </p:nvPicPr>
        <p:blipFill>
          <a:blip r:embed="rId4">
            <a:alphaModFix/>
          </a:blip>
          <a:stretch>
            <a:fillRect/>
          </a:stretch>
        </p:blipFill>
        <p:spPr>
          <a:xfrm>
            <a:off x="3039800" y="1181913"/>
            <a:ext cx="3064400" cy="2779675"/>
          </a:xfrm>
          <a:prstGeom prst="rect">
            <a:avLst/>
          </a:prstGeom>
          <a:noFill/>
          <a:ln>
            <a:noFill/>
          </a:ln>
        </p:spPr>
      </p:pic>
      <p:sp>
        <p:nvSpPr>
          <p:cNvPr id="331" name="Google Shape;33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a:t>
            </a:r>
            <a:endParaRPr/>
          </a:p>
        </p:txBody>
      </p:sp>
      <p:sp>
        <p:nvSpPr>
          <p:cNvPr id="332" name="Google Shape;332;p43"/>
          <p:cNvSpPr txBox="1"/>
          <p:nvPr/>
        </p:nvSpPr>
        <p:spPr>
          <a:xfrm>
            <a:off x="720401" y="1863054"/>
            <a:ext cx="2239800" cy="92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chemeClr val="dk1"/>
                </a:solidFill>
                <a:latin typeface="Open Sans"/>
                <a:ea typeface="Open Sans"/>
                <a:cs typeface="Open Sans"/>
                <a:sym typeface="Open Sans"/>
              </a:rPr>
              <a:t>$20.000</a:t>
            </a:r>
            <a:endParaRPr sz="2400" b="1">
              <a:solidFill>
                <a:schemeClr val="dk1"/>
              </a:solidFill>
              <a:latin typeface="Open Sans"/>
              <a:ea typeface="Open Sans"/>
              <a:cs typeface="Open Sans"/>
              <a:sym typeface="Open Sans"/>
            </a:endParaRPr>
          </a:p>
          <a:p>
            <a:pPr marL="0" lvl="0" indent="0" algn="r" rtl="0">
              <a:spcBef>
                <a:spcPts val="0"/>
              </a:spcBef>
              <a:spcAft>
                <a:spcPts val="0"/>
              </a:spcAft>
              <a:buNone/>
            </a:pPr>
            <a:r>
              <a:rPr lang="en" sz="2400" b="1">
                <a:solidFill>
                  <a:schemeClr val="dk1"/>
                </a:solidFill>
                <a:latin typeface="Open Sans"/>
                <a:ea typeface="Open Sans"/>
                <a:cs typeface="Open Sans"/>
                <a:sym typeface="Open Sans"/>
              </a:rPr>
              <a:t>Neptune</a:t>
            </a:r>
            <a:endParaRPr sz="2400" b="1">
              <a:solidFill>
                <a:schemeClr val="dk1"/>
              </a:solidFill>
              <a:latin typeface="Open Sans"/>
              <a:ea typeface="Open Sans"/>
              <a:cs typeface="Open Sans"/>
              <a:sym typeface="Open Sans"/>
            </a:endParaRPr>
          </a:p>
        </p:txBody>
      </p:sp>
      <p:sp>
        <p:nvSpPr>
          <p:cNvPr id="333" name="Google Shape;333;p43"/>
          <p:cNvSpPr txBox="1"/>
          <p:nvPr/>
        </p:nvSpPr>
        <p:spPr>
          <a:xfrm>
            <a:off x="720401" y="2664842"/>
            <a:ext cx="2239800" cy="61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Karla"/>
                <a:ea typeface="Karla"/>
                <a:cs typeface="Karla"/>
                <a:sym typeface="Karla"/>
              </a:rPr>
              <a:t>Neptune is the farthest planet from the Sun</a:t>
            </a:r>
            <a:endParaRPr>
              <a:solidFill>
                <a:schemeClr val="dk2"/>
              </a:solidFill>
              <a:latin typeface="Karla"/>
              <a:ea typeface="Karla"/>
              <a:cs typeface="Karla"/>
              <a:sym typeface="Karla"/>
            </a:endParaRPr>
          </a:p>
        </p:txBody>
      </p:sp>
      <p:sp>
        <p:nvSpPr>
          <p:cNvPr id="334" name="Google Shape;334;p43"/>
          <p:cNvSpPr txBox="1"/>
          <p:nvPr/>
        </p:nvSpPr>
        <p:spPr>
          <a:xfrm>
            <a:off x="6183801" y="1863054"/>
            <a:ext cx="2239800" cy="9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$80.000</a:t>
            </a:r>
            <a:endParaRPr sz="2400" b="1">
              <a:solidFill>
                <a:schemeClr val="dk1"/>
              </a:solidFill>
              <a:latin typeface="Open Sans"/>
              <a:ea typeface="Open Sans"/>
              <a:cs typeface="Open Sans"/>
              <a:sym typeface="Open Sans"/>
            </a:endParaRPr>
          </a:p>
          <a:p>
            <a:pPr marL="0" lvl="0" indent="0" algn="l" rtl="0">
              <a:spcBef>
                <a:spcPts val="0"/>
              </a:spcBef>
              <a:spcAft>
                <a:spcPts val="0"/>
              </a:spcAft>
              <a:buNone/>
            </a:pPr>
            <a:r>
              <a:rPr lang="en" sz="2400" b="1">
                <a:solidFill>
                  <a:schemeClr val="dk1"/>
                </a:solidFill>
                <a:latin typeface="Open Sans"/>
                <a:ea typeface="Open Sans"/>
                <a:cs typeface="Open Sans"/>
                <a:sym typeface="Open Sans"/>
              </a:rPr>
              <a:t>Mercury</a:t>
            </a:r>
            <a:endParaRPr sz="2400" b="1">
              <a:solidFill>
                <a:schemeClr val="dk1"/>
              </a:solidFill>
              <a:latin typeface="Open Sans"/>
              <a:ea typeface="Open Sans"/>
              <a:cs typeface="Open Sans"/>
              <a:sym typeface="Open Sans"/>
            </a:endParaRPr>
          </a:p>
        </p:txBody>
      </p:sp>
      <p:sp>
        <p:nvSpPr>
          <p:cNvPr id="335" name="Google Shape;335;p43"/>
          <p:cNvSpPr txBox="1"/>
          <p:nvPr/>
        </p:nvSpPr>
        <p:spPr>
          <a:xfrm>
            <a:off x="6183801" y="2664846"/>
            <a:ext cx="2239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p:txBody>
      </p:sp>
      <p:sp>
        <p:nvSpPr>
          <p:cNvPr id="336" name="Google Shape;336;p43"/>
          <p:cNvSpPr txBox="1"/>
          <p:nvPr/>
        </p:nvSpPr>
        <p:spPr>
          <a:xfrm>
            <a:off x="2072250" y="4016713"/>
            <a:ext cx="4999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latin typeface="Karla"/>
                <a:ea typeface="Karla"/>
                <a:cs typeface="Karla"/>
                <a:sym typeface="Karla"/>
              </a:rPr>
              <a:t>Follow the link in the graph to modify its data and then paste the new one here. </a:t>
            </a:r>
            <a:r>
              <a:rPr lang="en" sz="1200" b="1">
                <a:solidFill>
                  <a:schemeClr val="dk2"/>
                </a:solidFill>
                <a:latin typeface="Karla"/>
                <a:ea typeface="Karla"/>
                <a:cs typeface="Karla"/>
                <a:sym typeface="Karla"/>
              </a:rPr>
              <a:t>For more info, </a:t>
            </a:r>
            <a:r>
              <a:rPr lang="en" sz="1200" b="1">
                <a:solidFill>
                  <a:schemeClr val="dk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click here</a:t>
            </a:r>
            <a:endParaRPr sz="1200">
              <a:solidFill>
                <a:schemeClr val="dk2"/>
              </a:solidFill>
              <a:latin typeface="Karla"/>
              <a:ea typeface="Karla"/>
              <a:cs typeface="Karla"/>
              <a:sym typeface="Karla"/>
            </a:endParaRPr>
          </a:p>
        </p:txBody>
      </p:sp>
      <p:sp>
        <p:nvSpPr>
          <p:cNvPr id="337" name="Google Shape;337;p43"/>
          <p:cNvSpPr/>
          <p:nvPr/>
        </p:nvSpPr>
        <p:spPr>
          <a:xfrm>
            <a:off x="3709745" y="1709500"/>
            <a:ext cx="1724400" cy="172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txBox="1"/>
          <p:nvPr/>
        </p:nvSpPr>
        <p:spPr>
          <a:xfrm>
            <a:off x="3760820" y="2076825"/>
            <a:ext cx="16224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Total</a:t>
            </a:r>
            <a:endParaRPr sz="2400" b="1">
              <a:solidFill>
                <a:schemeClr val="dk1"/>
              </a:solidFill>
              <a:latin typeface="Open Sans"/>
              <a:ea typeface="Open Sans"/>
              <a:cs typeface="Open Sans"/>
              <a:sym typeface="Open Sans"/>
            </a:endParaRPr>
          </a:p>
          <a:p>
            <a:pPr marL="0" lvl="0" indent="0" algn="ctr" rtl="0">
              <a:spcBef>
                <a:spcPts val="0"/>
              </a:spcBef>
              <a:spcAft>
                <a:spcPts val="0"/>
              </a:spcAft>
              <a:buNone/>
            </a:pPr>
            <a:r>
              <a:rPr lang="en" sz="2400" b="1">
                <a:solidFill>
                  <a:schemeClr val="dk1"/>
                </a:solidFill>
                <a:latin typeface="Open Sans"/>
                <a:ea typeface="Open Sans"/>
                <a:cs typeface="Open Sans"/>
                <a:sym typeface="Open Sans"/>
              </a:rPr>
              <a:t>$100.000</a:t>
            </a:r>
            <a:endParaRPr sz="2400" b="1">
              <a:solidFill>
                <a:schemeClr val="dk1"/>
              </a:solidFill>
              <a:latin typeface="Open Sans"/>
              <a:ea typeface="Open Sans"/>
              <a:cs typeface="Open Sans"/>
              <a:sym typeface="Open Sans"/>
            </a:endParaRPr>
          </a:p>
        </p:txBody>
      </p:sp>
      <p:sp>
        <p:nvSpPr>
          <p:cNvPr id="339" name="Google Shape;339;p43"/>
          <p:cNvSpPr/>
          <p:nvPr/>
        </p:nvSpPr>
        <p:spPr>
          <a:xfrm>
            <a:off x="2914275" y="1686042"/>
            <a:ext cx="310500" cy="31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3"/>
          <p:cNvSpPr/>
          <p:nvPr/>
        </p:nvSpPr>
        <p:spPr>
          <a:xfrm>
            <a:off x="5919225" y="1686042"/>
            <a:ext cx="310500" cy="31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43"/>
          <p:cNvCxnSpPr/>
          <p:nvPr/>
        </p:nvCxnSpPr>
        <p:spPr>
          <a:xfrm>
            <a:off x="-50" y="3402350"/>
            <a:ext cx="2896500" cy="0"/>
          </a:xfrm>
          <a:prstGeom prst="straightConnector1">
            <a:avLst/>
          </a:prstGeom>
          <a:noFill/>
          <a:ln w="19050" cap="flat" cmpd="sng">
            <a:solidFill>
              <a:schemeClr val="accent3"/>
            </a:solidFill>
            <a:prstDash val="solid"/>
            <a:round/>
            <a:headEnd type="none" w="med" len="med"/>
            <a:tailEnd type="none" w="med" len="med"/>
          </a:ln>
        </p:spPr>
      </p:cxnSp>
      <p:cxnSp>
        <p:nvCxnSpPr>
          <p:cNvPr id="342" name="Google Shape;342;p43"/>
          <p:cNvCxnSpPr/>
          <p:nvPr/>
        </p:nvCxnSpPr>
        <p:spPr>
          <a:xfrm>
            <a:off x="6247550" y="3402350"/>
            <a:ext cx="2896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392" name="Google Shape;392;p46"/>
          <p:cNvSpPr/>
          <p:nvPr/>
        </p:nvSpPr>
        <p:spPr>
          <a:xfrm>
            <a:off x="4979837"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6"/>
          <p:cNvSpPr/>
          <p:nvPr/>
        </p:nvSpPr>
        <p:spPr>
          <a:xfrm>
            <a:off x="2976563"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6"/>
          <p:cNvSpPr/>
          <p:nvPr/>
        </p:nvSpPr>
        <p:spPr>
          <a:xfrm>
            <a:off x="6983100"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6"/>
          <p:cNvSpPr/>
          <p:nvPr/>
        </p:nvSpPr>
        <p:spPr>
          <a:xfrm>
            <a:off x="973300"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6"/>
          <p:cNvSpPr txBox="1"/>
          <p:nvPr/>
        </p:nvSpPr>
        <p:spPr>
          <a:xfrm>
            <a:off x="7168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Mars</a:t>
            </a:r>
            <a:endParaRPr sz="2400" b="1">
              <a:solidFill>
                <a:schemeClr val="dk1"/>
              </a:solidFill>
              <a:latin typeface="Open Sans"/>
              <a:ea typeface="Open Sans"/>
              <a:cs typeface="Open Sans"/>
              <a:sym typeface="Open Sans"/>
            </a:endParaRPr>
          </a:p>
        </p:txBody>
      </p:sp>
      <p:sp>
        <p:nvSpPr>
          <p:cNvPr id="397" name="Google Shape;397;p46"/>
          <p:cNvSpPr txBox="1"/>
          <p:nvPr/>
        </p:nvSpPr>
        <p:spPr>
          <a:xfrm>
            <a:off x="7168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Despite being red, Mars is actually a cold place</a:t>
            </a:r>
            <a:endParaRPr>
              <a:solidFill>
                <a:schemeClr val="dk2"/>
              </a:solidFill>
              <a:latin typeface="Karla"/>
              <a:ea typeface="Karla"/>
              <a:cs typeface="Karla"/>
              <a:sym typeface="Karla"/>
            </a:endParaRPr>
          </a:p>
        </p:txBody>
      </p:sp>
      <p:sp>
        <p:nvSpPr>
          <p:cNvPr id="398" name="Google Shape;398;p46"/>
          <p:cNvSpPr txBox="1"/>
          <p:nvPr/>
        </p:nvSpPr>
        <p:spPr>
          <a:xfrm>
            <a:off x="27201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Mercury</a:t>
            </a:r>
            <a:endParaRPr sz="2400" b="1">
              <a:solidFill>
                <a:schemeClr val="dk1"/>
              </a:solidFill>
              <a:latin typeface="Open Sans"/>
              <a:ea typeface="Open Sans"/>
              <a:cs typeface="Open Sans"/>
              <a:sym typeface="Open Sans"/>
            </a:endParaRPr>
          </a:p>
        </p:txBody>
      </p:sp>
      <p:sp>
        <p:nvSpPr>
          <p:cNvPr id="399" name="Google Shape;399;p46"/>
          <p:cNvSpPr txBox="1"/>
          <p:nvPr/>
        </p:nvSpPr>
        <p:spPr>
          <a:xfrm>
            <a:off x="27201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p:txBody>
      </p:sp>
      <p:sp>
        <p:nvSpPr>
          <p:cNvPr id="400" name="Google Shape;400;p46"/>
          <p:cNvSpPr txBox="1"/>
          <p:nvPr/>
        </p:nvSpPr>
        <p:spPr>
          <a:xfrm>
            <a:off x="47234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Saturn</a:t>
            </a:r>
            <a:endParaRPr sz="2400" b="1">
              <a:solidFill>
                <a:schemeClr val="dk1"/>
              </a:solidFill>
              <a:latin typeface="Open Sans"/>
              <a:ea typeface="Open Sans"/>
              <a:cs typeface="Open Sans"/>
              <a:sym typeface="Open Sans"/>
            </a:endParaRPr>
          </a:p>
        </p:txBody>
      </p:sp>
      <p:sp>
        <p:nvSpPr>
          <p:cNvPr id="401" name="Google Shape;401;p46"/>
          <p:cNvSpPr txBox="1"/>
          <p:nvPr/>
        </p:nvSpPr>
        <p:spPr>
          <a:xfrm>
            <a:off x="47234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Saturn is a gas giant and has several rings</a:t>
            </a:r>
            <a:endParaRPr>
              <a:solidFill>
                <a:schemeClr val="dk2"/>
              </a:solidFill>
              <a:latin typeface="Karla"/>
              <a:ea typeface="Karla"/>
              <a:cs typeface="Karla"/>
              <a:sym typeface="Karla"/>
            </a:endParaRPr>
          </a:p>
        </p:txBody>
      </p:sp>
      <p:sp>
        <p:nvSpPr>
          <p:cNvPr id="402" name="Google Shape;402;p46"/>
          <p:cNvSpPr txBox="1"/>
          <p:nvPr/>
        </p:nvSpPr>
        <p:spPr>
          <a:xfrm>
            <a:off x="67267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Venus</a:t>
            </a:r>
            <a:endParaRPr sz="2400" b="1">
              <a:solidFill>
                <a:schemeClr val="dk1"/>
              </a:solidFill>
              <a:latin typeface="Open Sans"/>
              <a:ea typeface="Open Sans"/>
              <a:cs typeface="Open Sans"/>
              <a:sym typeface="Open Sans"/>
            </a:endParaRPr>
          </a:p>
        </p:txBody>
      </p:sp>
      <p:sp>
        <p:nvSpPr>
          <p:cNvPr id="403" name="Google Shape;403;p46"/>
          <p:cNvSpPr txBox="1"/>
          <p:nvPr/>
        </p:nvSpPr>
        <p:spPr>
          <a:xfrm>
            <a:off x="67267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Venus is the second planet from the Sun</a:t>
            </a:r>
            <a:endParaRPr>
              <a:solidFill>
                <a:schemeClr val="dk2"/>
              </a:solidFill>
              <a:latin typeface="Karla"/>
              <a:ea typeface="Karla"/>
              <a:cs typeface="Karla"/>
              <a:sym typeface="Karla"/>
            </a:endParaRPr>
          </a:p>
        </p:txBody>
      </p:sp>
      <p:sp>
        <p:nvSpPr>
          <p:cNvPr id="404" name="Google Shape;404;p46"/>
          <p:cNvSpPr txBox="1"/>
          <p:nvPr/>
        </p:nvSpPr>
        <p:spPr>
          <a:xfrm>
            <a:off x="6983100"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2023</a:t>
            </a:r>
            <a:endParaRPr sz="2400" b="1">
              <a:solidFill>
                <a:schemeClr val="dk1"/>
              </a:solidFill>
              <a:latin typeface="Open Sans"/>
              <a:ea typeface="Open Sans"/>
              <a:cs typeface="Open Sans"/>
              <a:sym typeface="Open Sans"/>
            </a:endParaRPr>
          </a:p>
        </p:txBody>
      </p:sp>
      <p:sp>
        <p:nvSpPr>
          <p:cNvPr id="405" name="Google Shape;405;p46"/>
          <p:cNvSpPr txBox="1"/>
          <p:nvPr/>
        </p:nvSpPr>
        <p:spPr>
          <a:xfrm>
            <a:off x="973300"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2015</a:t>
            </a:r>
            <a:endParaRPr sz="2400" b="1">
              <a:solidFill>
                <a:schemeClr val="dk1"/>
              </a:solidFill>
              <a:latin typeface="Open Sans"/>
              <a:ea typeface="Open Sans"/>
              <a:cs typeface="Open Sans"/>
              <a:sym typeface="Open Sans"/>
            </a:endParaRPr>
          </a:p>
        </p:txBody>
      </p:sp>
      <p:sp>
        <p:nvSpPr>
          <p:cNvPr id="406" name="Google Shape;406;p46"/>
          <p:cNvSpPr txBox="1"/>
          <p:nvPr/>
        </p:nvSpPr>
        <p:spPr>
          <a:xfrm>
            <a:off x="2976525"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2017</a:t>
            </a:r>
            <a:endParaRPr sz="2400" b="1">
              <a:solidFill>
                <a:schemeClr val="dk1"/>
              </a:solidFill>
              <a:latin typeface="Open Sans"/>
              <a:ea typeface="Open Sans"/>
              <a:cs typeface="Open Sans"/>
              <a:sym typeface="Open Sans"/>
            </a:endParaRPr>
          </a:p>
        </p:txBody>
      </p:sp>
      <p:sp>
        <p:nvSpPr>
          <p:cNvPr id="407" name="Google Shape;407;p46"/>
          <p:cNvSpPr txBox="1"/>
          <p:nvPr/>
        </p:nvSpPr>
        <p:spPr>
          <a:xfrm>
            <a:off x="4979800"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2020</a:t>
            </a:r>
            <a:endParaRPr sz="2400" b="1">
              <a:solidFill>
                <a:schemeClr val="dk1"/>
              </a:solidFill>
              <a:latin typeface="Open Sans"/>
              <a:ea typeface="Open Sans"/>
              <a:cs typeface="Open Sans"/>
              <a:sym typeface="Open Sans"/>
            </a:endParaRPr>
          </a:p>
        </p:txBody>
      </p:sp>
      <p:cxnSp>
        <p:nvCxnSpPr>
          <p:cNvPr id="408" name="Google Shape;408;p46"/>
          <p:cNvCxnSpPr>
            <a:stCxn id="405" idx="3"/>
            <a:endCxn id="406" idx="1"/>
          </p:cNvCxnSpPr>
          <p:nvPr/>
        </p:nvCxnSpPr>
        <p:spPr>
          <a:xfrm>
            <a:off x="2158900" y="2174550"/>
            <a:ext cx="817500" cy="0"/>
          </a:xfrm>
          <a:prstGeom prst="straightConnector1">
            <a:avLst/>
          </a:prstGeom>
          <a:noFill/>
          <a:ln w="19050" cap="flat" cmpd="sng">
            <a:solidFill>
              <a:schemeClr val="lt2"/>
            </a:solidFill>
            <a:prstDash val="solid"/>
            <a:round/>
            <a:headEnd type="none" w="med" len="med"/>
            <a:tailEnd type="none" w="med" len="med"/>
          </a:ln>
        </p:spPr>
      </p:cxnSp>
      <p:cxnSp>
        <p:nvCxnSpPr>
          <p:cNvPr id="409" name="Google Shape;409;p46"/>
          <p:cNvCxnSpPr>
            <a:stCxn id="406" idx="3"/>
            <a:endCxn id="407" idx="1"/>
          </p:cNvCxnSpPr>
          <p:nvPr/>
        </p:nvCxnSpPr>
        <p:spPr>
          <a:xfrm>
            <a:off x="4162125" y="2174550"/>
            <a:ext cx="817800" cy="0"/>
          </a:xfrm>
          <a:prstGeom prst="straightConnector1">
            <a:avLst/>
          </a:prstGeom>
          <a:noFill/>
          <a:ln w="19050" cap="flat" cmpd="sng">
            <a:solidFill>
              <a:schemeClr val="lt2"/>
            </a:solidFill>
            <a:prstDash val="solid"/>
            <a:round/>
            <a:headEnd type="none" w="med" len="med"/>
            <a:tailEnd type="none" w="med" len="med"/>
          </a:ln>
        </p:spPr>
      </p:cxnSp>
      <p:cxnSp>
        <p:nvCxnSpPr>
          <p:cNvPr id="410" name="Google Shape;410;p46"/>
          <p:cNvCxnSpPr>
            <a:stCxn id="407" idx="3"/>
            <a:endCxn id="404" idx="1"/>
          </p:cNvCxnSpPr>
          <p:nvPr/>
        </p:nvCxnSpPr>
        <p:spPr>
          <a:xfrm>
            <a:off x="6165400" y="2174550"/>
            <a:ext cx="817800" cy="0"/>
          </a:xfrm>
          <a:prstGeom prst="straightConnector1">
            <a:avLst/>
          </a:prstGeom>
          <a:noFill/>
          <a:ln w="19050" cap="flat" cmpd="sng">
            <a:solidFill>
              <a:schemeClr val="lt2"/>
            </a:solidFill>
            <a:prstDash val="solid"/>
            <a:round/>
            <a:headEnd type="none" w="med" len="med"/>
            <a:tailEnd type="none" w="med" len="med"/>
          </a:ln>
        </p:spPr>
      </p:cxnSp>
      <p:grpSp>
        <p:nvGrpSpPr>
          <p:cNvPr id="411" name="Google Shape;411;p46"/>
          <p:cNvGrpSpPr/>
          <p:nvPr/>
        </p:nvGrpSpPr>
        <p:grpSpPr>
          <a:xfrm>
            <a:off x="2366562" y="1973379"/>
            <a:ext cx="402310" cy="402310"/>
            <a:chOff x="2327363" y="1934188"/>
            <a:chExt cx="480600" cy="480600"/>
          </a:xfrm>
        </p:grpSpPr>
        <p:sp>
          <p:nvSpPr>
            <p:cNvPr id="412" name="Google Shape;412;p46"/>
            <p:cNvSpPr/>
            <p:nvPr/>
          </p:nvSpPr>
          <p:spPr>
            <a:xfrm>
              <a:off x="2327363" y="1934188"/>
              <a:ext cx="480600" cy="4806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6"/>
            <p:cNvSpPr/>
            <p:nvPr/>
          </p:nvSpPr>
          <p:spPr>
            <a:xfrm>
              <a:off x="2507725" y="2084422"/>
              <a:ext cx="120000" cy="180401"/>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46"/>
          <p:cNvGrpSpPr/>
          <p:nvPr/>
        </p:nvGrpSpPr>
        <p:grpSpPr>
          <a:xfrm>
            <a:off x="4369850" y="1973379"/>
            <a:ext cx="402310" cy="402310"/>
            <a:chOff x="2327363" y="1934188"/>
            <a:chExt cx="480600" cy="480600"/>
          </a:xfrm>
        </p:grpSpPr>
        <p:sp>
          <p:nvSpPr>
            <p:cNvPr id="415" name="Google Shape;415;p46"/>
            <p:cNvSpPr/>
            <p:nvPr/>
          </p:nvSpPr>
          <p:spPr>
            <a:xfrm>
              <a:off x="2327363" y="1934188"/>
              <a:ext cx="480600" cy="4806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a:off x="2507725" y="2084422"/>
              <a:ext cx="120000" cy="180401"/>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6"/>
          <p:cNvGrpSpPr/>
          <p:nvPr/>
        </p:nvGrpSpPr>
        <p:grpSpPr>
          <a:xfrm>
            <a:off x="6373100" y="1973379"/>
            <a:ext cx="402310" cy="402310"/>
            <a:chOff x="2327363" y="1934188"/>
            <a:chExt cx="480600" cy="480600"/>
          </a:xfrm>
        </p:grpSpPr>
        <p:sp>
          <p:nvSpPr>
            <p:cNvPr id="418" name="Google Shape;418;p46"/>
            <p:cNvSpPr/>
            <p:nvPr/>
          </p:nvSpPr>
          <p:spPr>
            <a:xfrm>
              <a:off x="2327363" y="1934188"/>
              <a:ext cx="480600" cy="4806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6"/>
            <p:cNvSpPr/>
            <p:nvPr/>
          </p:nvSpPr>
          <p:spPr>
            <a:xfrm>
              <a:off x="2507725" y="2084422"/>
              <a:ext cx="120000" cy="180401"/>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8"/>
          <p:cNvSpPr txBox="1">
            <a:spLocks noGrp="1"/>
          </p:cNvSpPr>
          <p:nvPr>
            <p:ph type="title" idx="4"/>
          </p:nvPr>
        </p:nvSpPr>
        <p:spPr>
          <a:xfrm>
            <a:off x="1284300" y="3556582"/>
            <a:ext cx="304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9h 55m 23s</a:t>
            </a:r>
            <a:endParaRPr/>
          </a:p>
        </p:txBody>
      </p:sp>
      <p:sp>
        <p:nvSpPr>
          <p:cNvPr id="434" name="Google Shape;434;p48"/>
          <p:cNvSpPr/>
          <p:nvPr/>
        </p:nvSpPr>
        <p:spPr>
          <a:xfrm>
            <a:off x="4331700" y="745175"/>
            <a:ext cx="3528000" cy="8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8"/>
          <p:cNvSpPr/>
          <p:nvPr/>
        </p:nvSpPr>
        <p:spPr>
          <a:xfrm>
            <a:off x="4331700" y="2150865"/>
            <a:ext cx="3528000" cy="8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p:nvPr/>
        </p:nvSpPr>
        <p:spPr>
          <a:xfrm>
            <a:off x="4331700" y="3556577"/>
            <a:ext cx="3528000" cy="8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8"/>
          <p:cNvSpPr txBox="1">
            <a:spLocks noGrp="1"/>
          </p:cNvSpPr>
          <p:nvPr>
            <p:ph type="title"/>
          </p:nvPr>
        </p:nvSpPr>
        <p:spPr>
          <a:xfrm>
            <a:off x="1284300" y="745125"/>
            <a:ext cx="304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 km</a:t>
            </a:r>
            <a:endParaRPr/>
          </a:p>
        </p:txBody>
      </p:sp>
      <p:sp>
        <p:nvSpPr>
          <p:cNvPr id="438" name="Google Shape;438;p48"/>
          <p:cNvSpPr txBox="1">
            <a:spLocks noGrp="1"/>
          </p:cNvSpPr>
          <p:nvPr>
            <p:ph type="title" idx="2"/>
          </p:nvPr>
        </p:nvSpPr>
        <p:spPr>
          <a:xfrm>
            <a:off x="1284300" y="2150867"/>
            <a:ext cx="304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333,000,000</a:t>
            </a:r>
            <a:endParaRPr/>
          </a:p>
        </p:txBody>
      </p:sp>
      <p:sp>
        <p:nvSpPr>
          <p:cNvPr id="439" name="Google Shape;439;p48"/>
          <p:cNvSpPr txBox="1">
            <a:spLocks noGrp="1"/>
          </p:cNvSpPr>
          <p:nvPr>
            <p:ph type="subTitle" idx="5"/>
          </p:nvPr>
        </p:nvSpPr>
        <p:spPr>
          <a:xfrm>
            <a:off x="4572000" y="3593477"/>
            <a:ext cx="3047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Exact duration of Jupiter’s rotation period</a:t>
            </a:r>
            <a:endParaRPr/>
          </a:p>
        </p:txBody>
      </p:sp>
      <p:sp>
        <p:nvSpPr>
          <p:cNvPr id="440" name="Google Shape;440;p48"/>
          <p:cNvSpPr txBox="1">
            <a:spLocks noGrp="1"/>
          </p:cNvSpPr>
          <p:nvPr>
            <p:ph type="subTitle" idx="1"/>
          </p:nvPr>
        </p:nvSpPr>
        <p:spPr>
          <a:xfrm>
            <a:off x="4572000" y="782075"/>
            <a:ext cx="3047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Distance between Earth</a:t>
            </a:r>
            <a:endParaRPr>
              <a:solidFill>
                <a:schemeClr val="dk2"/>
              </a:solidFill>
            </a:endParaRPr>
          </a:p>
          <a:p>
            <a:pPr marL="0" lvl="0" indent="0" algn="l" rtl="0">
              <a:spcBef>
                <a:spcPts val="0"/>
              </a:spcBef>
              <a:spcAft>
                <a:spcPts val="0"/>
              </a:spcAft>
              <a:buNone/>
            </a:pPr>
            <a:r>
              <a:rPr lang="en">
                <a:solidFill>
                  <a:schemeClr val="dk2"/>
                </a:solidFill>
              </a:rPr>
              <a:t>and the Moon</a:t>
            </a:r>
            <a:endParaRPr>
              <a:solidFill>
                <a:schemeClr val="dk2"/>
              </a:solidFill>
            </a:endParaRPr>
          </a:p>
        </p:txBody>
      </p:sp>
      <p:sp>
        <p:nvSpPr>
          <p:cNvPr id="441" name="Google Shape;441;p48"/>
          <p:cNvSpPr txBox="1">
            <a:spLocks noGrp="1"/>
          </p:cNvSpPr>
          <p:nvPr>
            <p:ph type="subTitle" idx="3"/>
          </p:nvPr>
        </p:nvSpPr>
        <p:spPr>
          <a:xfrm>
            <a:off x="4572000" y="2187765"/>
            <a:ext cx="3047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The Sun’s mass compared to Earth’s</a:t>
            </a:r>
            <a:endParaRPr>
              <a:solidFill>
                <a:schemeClr val="dk2"/>
              </a:solidFill>
            </a:endParaRPr>
          </a:p>
        </p:txBody>
      </p:sp>
      <p:cxnSp>
        <p:nvCxnSpPr>
          <p:cNvPr id="442" name="Google Shape;442;p48"/>
          <p:cNvCxnSpPr/>
          <p:nvPr/>
        </p:nvCxnSpPr>
        <p:spPr>
          <a:xfrm>
            <a:off x="-7050" y="1166063"/>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3" name="Google Shape;443;p48"/>
          <p:cNvCxnSpPr/>
          <p:nvPr/>
        </p:nvCxnSpPr>
        <p:spPr>
          <a:xfrm>
            <a:off x="7739950" y="1166063"/>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4" name="Google Shape;444;p48"/>
          <p:cNvCxnSpPr/>
          <p:nvPr/>
        </p:nvCxnSpPr>
        <p:spPr>
          <a:xfrm>
            <a:off x="-7050" y="2571765"/>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5" name="Google Shape;445;p48"/>
          <p:cNvCxnSpPr/>
          <p:nvPr/>
        </p:nvCxnSpPr>
        <p:spPr>
          <a:xfrm>
            <a:off x="7739950" y="2571765"/>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6" name="Google Shape;446;p48"/>
          <p:cNvCxnSpPr/>
          <p:nvPr/>
        </p:nvCxnSpPr>
        <p:spPr>
          <a:xfrm>
            <a:off x="-7050" y="3977477"/>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7" name="Google Shape;447;p48"/>
          <p:cNvCxnSpPr/>
          <p:nvPr/>
        </p:nvCxnSpPr>
        <p:spPr>
          <a:xfrm>
            <a:off x="7739950" y="3977477"/>
            <a:ext cx="1418100" cy="0"/>
          </a:xfrm>
          <a:prstGeom prst="straightConnector1">
            <a:avLst/>
          </a:prstGeom>
          <a:noFill/>
          <a:ln w="19050" cap="flat" cmpd="sng">
            <a:solidFill>
              <a:schemeClr val="accent3"/>
            </a:solidFill>
            <a:prstDash val="solid"/>
            <a:round/>
            <a:headEnd type="none" w="med" len="med"/>
            <a:tailEnd type="none" w="med" len="med"/>
          </a:ln>
        </p:spPr>
      </p:cxnSp>
      <p:sp>
        <p:nvSpPr>
          <p:cNvPr id="448" name="Google Shape;448;p48"/>
          <p:cNvSpPr/>
          <p:nvPr/>
        </p:nvSpPr>
        <p:spPr>
          <a:xfrm>
            <a:off x="4331700" y="745175"/>
            <a:ext cx="56700" cy="84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8"/>
          <p:cNvSpPr/>
          <p:nvPr/>
        </p:nvSpPr>
        <p:spPr>
          <a:xfrm>
            <a:off x="4331700" y="2150865"/>
            <a:ext cx="56700" cy="84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8"/>
          <p:cNvSpPr/>
          <p:nvPr/>
        </p:nvSpPr>
        <p:spPr>
          <a:xfrm>
            <a:off x="4331700" y="3556577"/>
            <a:ext cx="56700" cy="84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9"/>
          <p:cNvSpPr txBox="1">
            <a:spLocks noGrp="1"/>
          </p:cNvSpPr>
          <p:nvPr>
            <p:ph type="title"/>
          </p:nvPr>
        </p:nvSpPr>
        <p:spPr>
          <a:xfrm>
            <a:off x="2570049" y="445025"/>
            <a:ext cx="3342600" cy="12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a:t>
            </a:r>
            <a:endParaRPr/>
          </a:p>
          <a:p>
            <a:pPr marL="0" lvl="0" indent="0" algn="l" rtl="0">
              <a:spcBef>
                <a:spcPts val="0"/>
              </a:spcBef>
              <a:spcAft>
                <a:spcPts val="0"/>
              </a:spcAft>
              <a:buNone/>
            </a:pPr>
            <a:r>
              <a:rPr lang="en"/>
              <a:t>our partners</a:t>
            </a:r>
            <a:endParaRPr/>
          </a:p>
        </p:txBody>
      </p:sp>
      <p:sp>
        <p:nvSpPr>
          <p:cNvPr id="456" name="Google Shape;456;p49"/>
          <p:cNvSpPr txBox="1">
            <a:spLocks noGrp="1"/>
          </p:cNvSpPr>
          <p:nvPr>
            <p:ph type="title" idx="2"/>
          </p:nvPr>
        </p:nvSpPr>
        <p:spPr>
          <a:xfrm>
            <a:off x="3459038" y="2283937"/>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1</a:t>
            </a:r>
            <a:endParaRPr/>
          </a:p>
        </p:txBody>
      </p:sp>
      <p:sp>
        <p:nvSpPr>
          <p:cNvPr id="457" name="Google Shape;457;p49"/>
          <p:cNvSpPr txBox="1">
            <a:spLocks noGrp="1"/>
          </p:cNvSpPr>
          <p:nvPr>
            <p:ph type="subTitle" idx="1"/>
          </p:nvPr>
        </p:nvSpPr>
        <p:spPr>
          <a:xfrm>
            <a:off x="3459038" y="2696175"/>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458" name="Google Shape;458;p49"/>
          <p:cNvSpPr txBox="1">
            <a:spLocks noGrp="1"/>
          </p:cNvSpPr>
          <p:nvPr>
            <p:ph type="title" idx="3"/>
          </p:nvPr>
        </p:nvSpPr>
        <p:spPr>
          <a:xfrm>
            <a:off x="6452700" y="2283937"/>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3</a:t>
            </a:r>
            <a:endParaRPr/>
          </a:p>
        </p:txBody>
      </p:sp>
      <p:sp>
        <p:nvSpPr>
          <p:cNvPr id="459" name="Google Shape;459;p49"/>
          <p:cNvSpPr txBox="1">
            <a:spLocks noGrp="1"/>
          </p:cNvSpPr>
          <p:nvPr>
            <p:ph type="subTitle" idx="4"/>
          </p:nvPr>
        </p:nvSpPr>
        <p:spPr>
          <a:xfrm>
            <a:off x="6452700" y="2696175"/>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460" name="Google Shape;460;p49"/>
          <p:cNvSpPr txBox="1">
            <a:spLocks noGrp="1"/>
          </p:cNvSpPr>
          <p:nvPr>
            <p:ph type="title" idx="5"/>
          </p:nvPr>
        </p:nvSpPr>
        <p:spPr>
          <a:xfrm>
            <a:off x="3459038" y="3576262"/>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2</a:t>
            </a:r>
            <a:endParaRPr/>
          </a:p>
        </p:txBody>
      </p:sp>
      <p:sp>
        <p:nvSpPr>
          <p:cNvPr id="461" name="Google Shape;461;p49"/>
          <p:cNvSpPr txBox="1">
            <a:spLocks noGrp="1"/>
          </p:cNvSpPr>
          <p:nvPr>
            <p:ph type="subTitle" idx="6"/>
          </p:nvPr>
        </p:nvSpPr>
        <p:spPr>
          <a:xfrm>
            <a:off x="3459038" y="3988500"/>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462" name="Google Shape;462;p49"/>
          <p:cNvSpPr txBox="1">
            <a:spLocks noGrp="1"/>
          </p:cNvSpPr>
          <p:nvPr>
            <p:ph type="title" idx="7"/>
          </p:nvPr>
        </p:nvSpPr>
        <p:spPr>
          <a:xfrm>
            <a:off x="6452700" y="3576262"/>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4</a:t>
            </a:r>
            <a:endParaRPr/>
          </a:p>
        </p:txBody>
      </p:sp>
      <p:sp>
        <p:nvSpPr>
          <p:cNvPr id="463" name="Google Shape;463;p49"/>
          <p:cNvSpPr txBox="1">
            <a:spLocks noGrp="1"/>
          </p:cNvSpPr>
          <p:nvPr>
            <p:ph type="subTitle" idx="8"/>
          </p:nvPr>
        </p:nvSpPr>
        <p:spPr>
          <a:xfrm>
            <a:off x="6452700" y="3988500"/>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rings</a:t>
            </a:r>
            <a:endParaRPr/>
          </a:p>
        </p:txBody>
      </p:sp>
      <p:sp>
        <p:nvSpPr>
          <p:cNvPr id="464" name="Google Shape;464;p49"/>
          <p:cNvSpPr/>
          <p:nvPr/>
        </p:nvSpPr>
        <p:spPr>
          <a:xfrm>
            <a:off x="2570038" y="2409322"/>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9"/>
          <p:cNvSpPr/>
          <p:nvPr/>
        </p:nvSpPr>
        <p:spPr>
          <a:xfrm>
            <a:off x="2570038" y="3707547"/>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9"/>
          <p:cNvSpPr/>
          <p:nvPr/>
        </p:nvSpPr>
        <p:spPr>
          <a:xfrm>
            <a:off x="5563700" y="2409322"/>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9"/>
          <p:cNvSpPr/>
          <p:nvPr/>
        </p:nvSpPr>
        <p:spPr>
          <a:xfrm>
            <a:off x="5563700" y="3707547"/>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49"/>
          <p:cNvGrpSpPr/>
          <p:nvPr/>
        </p:nvGrpSpPr>
        <p:grpSpPr>
          <a:xfrm>
            <a:off x="2798411" y="3930688"/>
            <a:ext cx="293394" cy="304037"/>
            <a:chOff x="3357325" y="2093500"/>
            <a:chExt cx="311525" cy="322825"/>
          </a:xfrm>
        </p:grpSpPr>
        <p:sp>
          <p:nvSpPr>
            <p:cNvPr id="469" name="Google Shape;469;p49"/>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0" name="Google Shape;470;p49"/>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1" name="Google Shape;471;p49"/>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2" name="Google Shape;472;p49"/>
          <p:cNvGrpSpPr/>
          <p:nvPr/>
        </p:nvGrpSpPr>
        <p:grpSpPr>
          <a:xfrm>
            <a:off x="2775561" y="2614839"/>
            <a:ext cx="339253" cy="339253"/>
            <a:chOff x="1492675" y="2027925"/>
            <a:chExt cx="481825" cy="481825"/>
          </a:xfrm>
        </p:grpSpPr>
        <p:sp>
          <p:nvSpPr>
            <p:cNvPr id="473" name="Google Shape;473;p49"/>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4" name="Google Shape;474;p49"/>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5" name="Google Shape;475;p49"/>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6" name="Google Shape;476;p49"/>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7" name="Google Shape;477;p49"/>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8" name="Google Shape;478;p49"/>
          <p:cNvGrpSpPr/>
          <p:nvPr/>
        </p:nvGrpSpPr>
        <p:grpSpPr>
          <a:xfrm>
            <a:off x="5782896" y="2614845"/>
            <a:ext cx="311899" cy="339253"/>
            <a:chOff x="2104275" y="3806450"/>
            <a:chExt cx="442975" cy="481825"/>
          </a:xfrm>
        </p:grpSpPr>
        <p:sp>
          <p:nvSpPr>
            <p:cNvPr id="479" name="Google Shape;479;p49"/>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0" name="Google Shape;480;p49"/>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1" name="Google Shape;481;p49"/>
          <p:cNvGrpSpPr/>
          <p:nvPr/>
        </p:nvGrpSpPr>
        <p:grpSpPr>
          <a:xfrm>
            <a:off x="5792138" y="3913070"/>
            <a:ext cx="293416" cy="339253"/>
            <a:chOff x="2710875" y="3806450"/>
            <a:chExt cx="416725" cy="481825"/>
          </a:xfrm>
        </p:grpSpPr>
        <p:sp>
          <p:nvSpPr>
            <p:cNvPr id="482" name="Google Shape;482;p49"/>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3" name="Google Shape;483;p49"/>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484" name="Google Shape;484;p49"/>
          <p:cNvCxnSpPr/>
          <p:nvPr/>
        </p:nvCxnSpPr>
        <p:spPr>
          <a:xfrm>
            <a:off x="2644063" y="1934675"/>
            <a:ext cx="6499800" cy="0"/>
          </a:xfrm>
          <a:prstGeom prst="straightConnector1">
            <a:avLst/>
          </a:prstGeom>
          <a:noFill/>
          <a:ln w="19050" cap="flat" cmpd="sng">
            <a:solidFill>
              <a:schemeClr val="accent3"/>
            </a:solidFill>
            <a:prstDash val="solid"/>
            <a:round/>
            <a:headEnd type="none" w="med" len="med"/>
            <a:tailEnd type="none" w="med" len="med"/>
          </a:ln>
        </p:spPr>
      </p:cxnSp>
      <p:pic>
        <p:nvPicPr>
          <p:cNvPr id="485" name="Google Shape;485;p49"/>
          <p:cNvPicPr preferRelativeResize="0"/>
          <p:nvPr/>
        </p:nvPicPr>
        <p:blipFill>
          <a:blip r:embed="rId3">
            <a:alphaModFix/>
          </a:blip>
          <a:stretch>
            <a:fillRect/>
          </a:stretch>
        </p:blipFill>
        <p:spPr>
          <a:xfrm>
            <a:off x="518234" y="684400"/>
            <a:ext cx="1370316" cy="379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p:nvPr/>
        </p:nvSpPr>
        <p:spPr>
          <a:xfrm>
            <a:off x="959650" y="3951100"/>
            <a:ext cx="7224900" cy="65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Predicted results</a:t>
            </a:r>
            <a:endParaRPr/>
          </a:p>
        </p:txBody>
      </p:sp>
      <p:pic>
        <p:nvPicPr>
          <p:cNvPr id="501" name="Google Shape;501;p51" title="Gráfico">
            <a:hlinkClick r:id="rId3"/>
          </p:cNvPr>
          <p:cNvPicPr preferRelativeResize="0"/>
          <p:nvPr/>
        </p:nvPicPr>
        <p:blipFill>
          <a:blip r:embed="rId4">
            <a:alphaModFix/>
          </a:blip>
          <a:stretch>
            <a:fillRect/>
          </a:stretch>
        </p:blipFill>
        <p:spPr>
          <a:xfrm>
            <a:off x="720000" y="1364125"/>
            <a:ext cx="4797450" cy="2293325"/>
          </a:xfrm>
          <a:prstGeom prst="rect">
            <a:avLst/>
          </a:prstGeom>
          <a:noFill/>
          <a:ln>
            <a:noFill/>
          </a:ln>
        </p:spPr>
      </p:pic>
      <p:sp>
        <p:nvSpPr>
          <p:cNvPr id="502" name="Google Shape;502;p51"/>
          <p:cNvSpPr txBox="1"/>
          <p:nvPr/>
        </p:nvSpPr>
        <p:spPr>
          <a:xfrm>
            <a:off x="6183801" y="1298629"/>
            <a:ext cx="2239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Mercury</a:t>
            </a:r>
            <a:endParaRPr sz="2400" b="1">
              <a:solidFill>
                <a:schemeClr val="dk1"/>
              </a:solidFill>
              <a:latin typeface="Open Sans"/>
              <a:ea typeface="Open Sans"/>
              <a:cs typeface="Open Sans"/>
              <a:sym typeface="Open Sans"/>
            </a:endParaRPr>
          </a:p>
        </p:txBody>
      </p:sp>
      <p:sp>
        <p:nvSpPr>
          <p:cNvPr id="503" name="Google Shape;503;p51"/>
          <p:cNvSpPr txBox="1"/>
          <p:nvPr/>
        </p:nvSpPr>
        <p:spPr>
          <a:xfrm>
            <a:off x="6183801" y="1727907"/>
            <a:ext cx="2239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p:txBody>
      </p:sp>
      <p:sp>
        <p:nvSpPr>
          <p:cNvPr id="504" name="Google Shape;504;p51"/>
          <p:cNvSpPr txBox="1"/>
          <p:nvPr/>
        </p:nvSpPr>
        <p:spPr>
          <a:xfrm>
            <a:off x="2072250" y="4016713"/>
            <a:ext cx="4999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latin typeface="Karla"/>
                <a:ea typeface="Karla"/>
                <a:cs typeface="Karla"/>
                <a:sym typeface="Karla"/>
              </a:rPr>
              <a:t>Follow the link in the graph to modify its data and then paste the new one here. </a:t>
            </a:r>
            <a:r>
              <a:rPr lang="en" sz="1200" b="1">
                <a:solidFill>
                  <a:schemeClr val="dk2"/>
                </a:solidFill>
                <a:latin typeface="Karla"/>
                <a:ea typeface="Karla"/>
                <a:cs typeface="Karla"/>
                <a:sym typeface="Karla"/>
              </a:rPr>
              <a:t>For more info, </a:t>
            </a:r>
            <a:r>
              <a:rPr lang="en" sz="1200" b="1">
                <a:solidFill>
                  <a:schemeClr val="dk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click here</a:t>
            </a:r>
            <a:endParaRPr sz="1200">
              <a:solidFill>
                <a:schemeClr val="dk2"/>
              </a:solidFill>
              <a:latin typeface="Karla"/>
              <a:ea typeface="Karla"/>
              <a:cs typeface="Karla"/>
              <a:sym typeface="Karla"/>
            </a:endParaRPr>
          </a:p>
        </p:txBody>
      </p:sp>
      <p:sp>
        <p:nvSpPr>
          <p:cNvPr id="505" name="Google Shape;505;p51"/>
          <p:cNvSpPr txBox="1"/>
          <p:nvPr/>
        </p:nvSpPr>
        <p:spPr>
          <a:xfrm>
            <a:off x="6183801" y="2580067"/>
            <a:ext cx="2239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Neptune</a:t>
            </a:r>
            <a:endParaRPr sz="2400" b="1">
              <a:solidFill>
                <a:schemeClr val="dk1"/>
              </a:solidFill>
              <a:latin typeface="Open Sans"/>
              <a:ea typeface="Open Sans"/>
              <a:cs typeface="Open Sans"/>
              <a:sym typeface="Open Sans"/>
            </a:endParaRPr>
          </a:p>
        </p:txBody>
      </p:sp>
      <p:sp>
        <p:nvSpPr>
          <p:cNvPr id="506" name="Google Shape;506;p51"/>
          <p:cNvSpPr txBox="1"/>
          <p:nvPr/>
        </p:nvSpPr>
        <p:spPr>
          <a:xfrm>
            <a:off x="6183801" y="3009344"/>
            <a:ext cx="2239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Neptune is the farthest planet from the Sun</a:t>
            </a:r>
            <a:endParaRPr>
              <a:solidFill>
                <a:schemeClr val="dk2"/>
              </a:solidFill>
              <a:latin typeface="Karla"/>
              <a:ea typeface="Karla"/>
              <a:cs typeface="Karla"/>
              <a:sym typeface="Karla"/>
            </a:endParaRPr>
          </a:p>
        </p:txBody>
      </p:sp>
      <p:sp>
        <p:nvSpPr>
          <p:cNvPr id="507" name="Google Shape;507;p51"/>
          <p:cNvSpPr/>
          <p:nvPr/>
        </p:nvSpPr>
        <p:spPr>
          <a:xfrm>
            <a:off x="5870225" y="1460500"/>
            <a:ext cx="232800" cy="23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1"/>
          <p:cNvSpPr/>
          <p:nvPr/>
        </p:nvSpPr>
        <p:spPr>
          <a:xfrm>
            <a:off x="5870225" y="2747781"/>
            <a:ext cx="232800" cy="23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9" name="Google Shape;509;p51"/>
          <p:cNvCxnSpPr/>
          <p:nvPr/>
        </p:nvCxnSpPr>
        <p:spPr>
          <a:xfrm>
            <a:off x="0" y="4277950"/>
            <a:ext cx="15027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51"/>
          <p:cNvCxnSpPr/>
          <p:nvPr/>
        </p:nvCxnSpPr>
        <p:spPr>
          <a:xfrm>
            <a:off x="7641300" y="4277950"/>
            <a:ext cx="15027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stages</a:t>
            </a:r>
            <a:endParaRPr/>
          </a:p>
        </p:txBody>
      </p:sp>
      <p:sp>
        <p:nvSpPr>
          <p:cNvPr id="516" name="Google Shape;516;p52"/>
          <p:cNvSpPr txBox="1">
            <a:spLocks noGrp="1"/>
          </p:cNvSpPr>
          <p:nvPr>
            <p:ph type="title" idx="2"/>
          </p:nvPr>
        </p:nvSpPr>
        <p:spPr>
          <a:xfrm>
            <a:off x="1185600" y="1767525"/>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Planning</a:t>
            </a:r>
            <a:endParaRPr/>
          </a:p>
        </p:txBody>
      </p:sp>
      <p:sp>
        <p:nvSpPr>
          <p:cNvPr id="517" name="Google Shape;517;p52"/>
          <p:cNvSpPr txBox="1">
            <a:spLocks noGrp="1"/>
          </p:cNvSpPr>
          <p:nvPr>
            <p:ph type="subTitle" idx="1"/>
          </p:nvPr>
        </p:nvSpPr>
        <p:spPr>
          <a:xfrm>
            <a:off x="1185600" y="2191769"/>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518" name="Google Shape;518;p52"/>
          <p:cNvSpPr txBox="1">
            <a:spLocks noGrp="1"/>
          </p:cNvSpPr>
          <p:nvPr>
            <p:ph type="title" idx="3"/>
          </p:nvPr>
        </p:nvSpPr>
        <p:spPr>
          <a:xfrm>
            <a:off x="3610904" y="1767525"/>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Budget</a:t>
            </a:r>
            <a:endParaRPr/>
          </a:p>
        </p:txBody>
      </p:sp>
      <p:sp>
        <p:nvSpPr>
          <p:cNvPr id="519" name="Google Shape;519;p52"/>
          <p:cNvSpPr txBox="1">
            <a:spLocks noGrp="1"/>
          </p:cNvSpPr>
          <p:nvPr>
            <p:ph type="subTitle" idx="4"/>
          </p:nvPr>
        </p:nvSpPr>
        <p:spPr>
          <a:xfrm>
            <a:off x="3610900" y="2191769"/>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520" name="Google Shape;520;p52"/>
          <p:cNvSpPr txBox="1">
            <a:spLocks noGrp="1"/>
          </p:cNvSpPr>
          <p:nvPr>
            <p:ph type="title" idx="5"/>
          </p:nvPr>
        </p:nvSpPr>
        <p:spPr>
          <a:xfrm>
            <a:off x="1185600" y="3377300"/>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Execution</a:t>
            </a:r>
            <a:endParaRPr/>
          </a:p>
        </p:txBody>
      </p:sp>
      <p:sp>
        <p:nvSpPr>
          <p:cNvPr id="521" name="Google Shape;521;p52"/>
          <p:cNvSpPr txBox="1">
            <a:spLocks noGrp="1"/>
          </p:cNvSpPr>
          <p:nvPr>
            <p:ph type="subTitle" idx="6"/>
          </p:nvPr>
        </p:nvSpPr>
        <p:spPr>
          <a:xfrm>
            <a:off x="1185600" y="3801544"/>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522" name="Google Shape;522;p52"/>
          <p:cNvSpPr txBox="1">
            <a:spLocks noGrp="1"/>
          </p:cNvSpPr>
          <p:nvPr>
            <p:ph type="title" idx="7"/>
          </p:nvPr>
        </p:nvSpPr>
        <p:spPr>
          <a:xfrm>
            <a:off x="3610904" y="3377300"/>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Finalization</a:t>
            </a:r>
            <a:endParaRPr/>
          </a:p>
        </p:txBody>
      </p:sp>
      <p:sp>
        <p:nvSpPr>
          <p:cNvPr id="523" name="Google Shape;523;p52"/>
          <p:cNvSpPr txBox="1">
            <a:spLocks noGrp="1"/>
          </p:cNvSpPr>
          <p:nvPr>
            <p:ph type="subTitle" idx="8"/>
          </p:nvPr>
        </p:nvSpPr>
        <p:spPr>
          <a:xfrm>
            <a:off x="3610900" y="3801551"/>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rings</a:t>
            </a:r>
            <a:endParaRPr/>
          </a:p>
        </p:txBody>
      </p:sp>
      <p:sp>
        <p:nvSpPr>
          <p:cNvPr id="524" name="Google Shape;524;p52"/>
          <p:cNvSpPr txBox="1">
            <a:spLocks noGrp="1"/>
          </p:cNvSpPr>
          <p:nvPr>
            <p:ph type="title" idx="9"/>
          </p:nvPr>
        </p:nvSpPr>
        <p:spPr>
          <a:xfrm>
            <a:off x="6036190" y="1767525"/>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Preparation</a:t>
            </a:r>
            <a:endParaRPr/>
          </a:p>
        </p:txBody>
      </p:sp>
      <p:sp>
        <p:nvSpPr>
          <p:cNvPr id="525" name="Google Shape;525;p52"/>
          <p:cNvSpPr txBox="1">
            <a:spLocks noGrp="1"/>
          </p:cNvSpPr>
          <p:nvPr>
            <p:ph type="title" idx="14"/>
          </p:nvPr>
        </p:nvSpPr>
        <p:spPr>
          <a:xfrm>
            <a:off x="6036190" y="3377300"/>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Maintenance</a:t>
            </a:r>
            <a:endParaRPr/>
          </a:p>
        </p:txBody>
      </p:sp>
      <p:sp>
        <p:nvSpPr>
          <p:cNvPr id="526" name="Google Shape;526;p52"/>
          <p:cNvSpPr txBox="1">
            <a:spLocks noGrp="1"/>
          </p:cNvSpPr>
          <p:nvPr>
            <p:ph type="subTitle" idx="13"/>
          </p:nvPr>
        </p:nvSpPr>
        <p:spPr>
          <a:xfrm>
            <a:off x="6036194" y="2191769"/>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527" name="Google Shape;527;p52"/>
          <p:cNvSpPr txBox="1">
            <a:spLocks noGrp="1"/>
          </p:cNvSpPr>
          <p:nvPr>
            <p:ph type="subTitle" idx="15"/>
          </p:nvPr>
        </p:nvSpPr>
        <p:spPr>
          <a:xfrm>
            <a:off x="6036197" y="3801551"/>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grpSp>
        <p:nvGrpSpPr>
          <p:cNvPr id="528" name="Google Shape;528;p52"/>
          <p:cNvGrpSpPr/>
          <p:nvPr/>
        </p:nvGrpSpPr>
        <p:grpSpPr>
          <a:xfrm>
            <a:off x="903400" y="1443088"/>
            <a:ext cx="408000" cy="408000"/>
            <a:chOff x="1044519" y="1274849"/>
            <a:chExt cx="408000" cy="408000"/>
          </a:xfrm>
        </p:grpSpPr>
        <p:sp>
          <p:nvSpPr>
            <p:cNvPr id="529" name="Google Shape;529;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1" name="Google Shape;531;p52"/>
          <p:cNvGrpSpPr/>
          <p:nvPr/>
        </p:nvGrpSpPr>
        <p:grpSpPr>
          <a:xfrm>
            <a:off x="903400" y="3052863"/>
            <a:ext cx="408000" cy="408000"/>
            <a:chOff x="1044519" y="1274849"/>
            <a:chExt cx="408000" cy="408000"/>
          </a:xfrm>
        </p:grpSpPr>
        <p:sp>
          <p:nvSpPr>
            <p:cNvPr id="532" name="Google Shape;532;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4" name="Google Shape;534;p52"/>
          <p:cNvGrpSpPr/>
          <p:nvPr/>
        </p:nvGrpSpPr>
        <p:grpSpPr>
          <a:xfrm>
            <a:off x="3328704" y="1443088"/>
            <a:ext cx="408000" cy="408000"/>
            <a:chOff x="1044519" y="1274849"/>
            <a:chExt cx="408000" cy="408000"/>
          </a:xfrm>
        </p:grpSpPr>
        <p:sp>
          <p:nvSpPr>
            <p:cNvPr id="535" name="Google Shape;535;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7" name="Google Shape;537;p52"/>
          <p:cNvGrpSpPr/>
          <p:nvPr/>
        </p:nvGrpSpPr>
        <p:grpSpPr>
          <a:xfrm>
            <a:off x="3328704" y="3052863"/>
            <a:ext cx="408000" cy="408000"/>
            <a:chOff x="1044519" y="1274849"/>
            <a:chExt cx="408000" cy="408000"/>
          </a:xfrm>
        </p:grpSpPr>
        <p:sp>
          <p:nvSpPr>
            <p:cNvPr id="538" name="Google Shape;538;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0" name="Google Shape;540;p52"/>
          <p:cNvGrpSpPr/>
          <p:nvPr/>
        </p:nvGrpSpPr>
        <p:grpSpPr>
          <a:xfrm>
            <a:off x="5753990" y="1443088"/>
            <a:ext cx="408000" cy="408000"/>
            <a:chOff x="1044519" y="1274849"/>
            <a:chExt cx="408000" cy="408000"/>
          </a:xfrm>
        </p:grpSpPr>
        <p:sp>
          <p:nvSpPr>
            <p:cNvPr id="541" name="Google Shape;541;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3" name="Google Shape;543;p52"/>
          <p:cNvGrpSpPr/>
          <p:nvPr/>
        </p:nvGrpSpPr>
        <p:grpSpPr>
          <a:xfrm>
            <a:off x="5753990" y="3052863"/>
            <a:ext cx="408000" cy="408000"/>
            <a:chOff x="1044519" y="1274849"/>
            <a:chExt cx="408000" cy="408000"/>
          </a:xfrm>
        </p:grpSpPr>
        <p:sp>
          <p:nvSpPr>
            <p:cNvPr id="544" name="Google Shape;544;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3"/>
          <p:cNvSpPr txBox="1">
            <a:spLocks noGrp="1"/>
          </p:cNvSpPr>
          <p:nvPr>
            <p:ph type="title"/>
          </p:nvPr>
        </p:nvSpPr>
        <p:spPr>
          <a:xfrm>
            <a:off x="1411200" y="1248000"/>
            <a:ext cx="6321600" cy="26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Recycling locations</a:t>
            </a:r>
            <a:endParaRPr/>
          </a:p>
        </p:txBody>
      </p:sp>
      <p:grpSp>
        <p:nvGrpSpPr>
          <p:cNvPr id="556" name="Google Shape;556;p54"/>
          <p:cNvGrpSpPr/>
          <p:nvPr/>
        </p:nvGrpSpPr>
        <p:grpSpPr>
          <a:xfrm>
            <a:off x="536709" y="1304567"/>
            <a:ext cx="5326181" cy="3299435"/>
            <a:chOff x="1397225" y="1410350"/>
            <a:chExt cx="4520225" cy="2774500"/>
          </a:xfrm>
        </p:grpSpPr>
        <p:grpSp>
          <p:nvGrpSpPr>
            <p:cNvPr id="557" name="Google Shape;557;p54"/>
            <p:cNvGrpSpPr/>
            <p:nvPr/>
          </p:nvGrpSpPr>
          <p:grpSpPr>
            <a:xfrm>
              <a:off x="4293400" y="2574725"/>
              <a:ext cx="84425" cy="80100"/>
              <a:chOff x="4293400" y="2574725"/>
              <a:chExt cx="84425" cy="80100"/>
            </a:xfrm>
          </p:grpSpPr>
          <p:sp>
            <p:nvSpPr>
              <p:cNvPr id="558" name="Google Shape;558;p54"/>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2"/>
              </a:solidFill>
              <a:ln w="9525" cap="flat" cmpd="sng">
                <a:solidFill>
                  <a:schemeClr val="lt2"/>
                </a:solidFill>
                <a:prstDash val="solid"/>
                <a:round/>
                <a:headEnd type="none" w="med" len="med"/>
                <a:tailEnd type="none" w="med" len="med"/>
              </a:ln>
            </p:spPr>
          </p:sp>
          <p:sp>
            <p:nvSpPr>
              <p:cNvPr id="559" name="Google Shape;559;p54"/>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54"/>
            <p:cNvGrpSpPr/>
            <p:nvPr/>
          </p:nvGrpSpPr>
          <p:grpSpPr>
            <a:xfrm>
              <a:off x="4000175" y="1462675"/>
              <a:ext cx="1917275" cy="1140875"/>
              <a:chOff x="4000175" y="1462675"/>
              <a:chExt cx="1917275" cy="1140875"/>
            </a:xfrm>
          </p:grpSpPr>
          <p:sp>
            <p:nvSpPr>
              <p:cNvPr id="561" name="Google Shape;561;p54"/>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2"/>
              </a:solidFill>
              <a:ln w="9525" cap="flat" cmpd="sng">
                <a:solidFill>
                  <a:schemeClr val="lt2"/>
                </a:solidFill>
                <a:prstDash val="solid"/>
                <a:round/>
                <a:headEnd type="none" w="med" len="med"/>
                <a:tailEnd type="none" w="med" len="med"/>
              </a:ln>
            </p:spPr>
          </p:sp>
          <p:grpSp>
            <p:nvGrpSpPr>
              <p:cNvPr id="562" name="Google Shape;562;p54"/>
              <p:cNvGrpSpPr/>
              <p:nvPr/>
            </p:nvGrpSpPr>
            <p:grpSpPr>
              <a:xfrm>
                <a:off x="4000175" y="1462675"/>
                <a:ext cx="1917275" cy="1140875"/>
                <a:chOff x="4000175" y="1462675"/>
                <a:chExt cx="1917275" cy="1140875"/>
              </a:xfrm>
            </p:grpSpPr>
            <p:sp>
              <p:nvSpPr>
                <p:cNvPr id="563" name="Google Shape;563;p54"/>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2"/>
                </a:solidFill>
                <a:ln w="9525" cap="flat" cmpd="sng">
                  <a:solidFill>
                    <a:schemeClr val="lt2"/>
                  </a:solidFill>
                  <a:prstDash val="solid"/>
                  <a:round/>
                  <a:headEnd type="none" w="med" len="med"/>
                  <a:tailEnd type="none" w="med" len="med"/>
                </a:ln>
              </p:spPr>
            </p:sp>
            <p:sp>
              <p:nvSpPr>
                <p:cNvPr id="564" name="Google Shape;564;p54"/>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9" name="Google Shape;569;p54"/>
            <p:cNvGrpSpPr/>
            <p:nvPr/>
          </p:nvGrpSpPr>
          <p:grpSpPr>
            <a:xfrm>
              <a:off x="3960625" y="2587825"/>
              <a:ext cx="94050" cy="104125"/>
              <a:chOff x="3960625" y="2587825"/>
              <a:chExt cx="94050" cy="104125"/>
            </a:xfrm>
          </p:grpSpPr>
          <p:sp>
            <p:nvSpPr>
              <p:cNvPr id="570" name="Google Shape;570;p54"/>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2"/>
              </a:solidFill>
              <a:ln w="9525" cap="flat" cmpd="sng">
                <a:solidFill>
                  <a:schemeClr val="lt2"/>
                </a:solidFill>
                <a:prstDash val="solid"/>
                <a:round/>
                <a:headEnd type="none" w="med" len="med"/>
                <a:tailEnd type="none" w="med" len="med"/>
              </a:ln>
            </p:spPr>
          </p:sp>
          <p:sp>
            <p:nvSpPr>
              <p:cNvPr id="571" name="Google Shape;571;p54"/>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54"/>
            <p:cNvGrpSpPr/>
            <p:nvPr/>
          </p:nvGrpSpPr>
          <p:grpSpPr>
            <a:xfrm>
              <a:off x="3765350" y="2500900"/>
              <a:ext cx="173600" cy="187925"/>
              <a:chOff x="3765350" y="2500900"/>
              <a:chExt cx="173600" cy="187925"/>
            </a:xfrm>
          </p:grpSpPr>
          <p:sp>
            <p:nvSpPr>
              <p:cNvPr id="573" name="Google Shape;573;p54"/>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2"/>
              </a:solidFill>
              <a:ln w="9525" cap="flat" cmpd="sng">
                <a:solidFill>
                  <a:schemeClr val="lt2"/>
                </a:solidFill>
                <a:prstDash val="solid"/>
                <a:round/>
                <a:headEnd type="none" w="med" len="med"/>
                <a:tailEnd type="none" w="med" len="med"/>
              </a:ln>
            </p:spPr>
          </p:sp>
          <p:sp>
            <p:nvSpPr>
              <p:cNvPr id="574" name="Google Shape;574;p54"/>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4"/>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4"/>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4"/>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4"/>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54"/>
            <p:cNvGrpSpPr/>
            <p:nvPr/>
          </p:nvGrpSpPr>
          <p:grpSpPr>
            <a:xfrm>
              <a:off x="3750475" y="2481850"/>
              <a:ext cx="85125" cy="51800"/>
              <a:chOff x="3750475" y="2481850"/>
              <a:chExt cx="85125" cy="51800"/>
            </a:xfrm>
          </p:grpSpPr>
          <p:sp>
            <p:nvSpPr>
              <p:cNvPr id="580" name="Google Shape;580;p54"/>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4"/>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2"/>
              </a:solidFill>
              <a:ln w="9525" cap="flat" cmpd="sng">
                <a:solidFill>
                  <a:schemeClr val="lt2"/>
                </a:solidFill>
                <a:prstDash val="solid"/>
                <a:round/>
                <a:headEnd type="none" w="med" len="med"/>
                <a:tailEnd type="none" w="med" len="med"/>
              </a:ln>
            </p:spPr>
          </p:sp>
        </p:grpSp>
        <p:grpSp>
          <p:nvGrpSpPr>
            <p:cNvPr id="582" name="Google Shape;582;p54"/>
            <p:cNvGrpSpPr/>
            <p:nvPr/>
          </p:nvGrpSpPr>
          <p:grpSpPr>
            <a:xfrm>
              <a:off x="3627175" y="2432450"/>
              <a:ext cx="172100" cy="169075"/>
              <a:chOff x="3627175" y="2432450"/>
              <a:chExt cx="172100" cy="169075"/>
            </a:xfrm>
          </p:grpSpPr>
          <p:sp>
            <p:nvSpPr>
              <p:cNvPr id="583" name="Google Shape;583;p54"/>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4"/>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2"/>
              </a:solidFill>
              <a:ln w="9525" cap="flat" cmpd="sng">
                <a:solidFill>
                  <a:schemeClr val="lt2"/>
                </a:solidFill>
                <a:prstDash val="solid"/>
                <a:round/>
                <a:headEnd type="none" w="med" len="med"/>
                <a:tailEnd type="none" w="med" len="med"/>
              </a:ln>
            </p:spPr>
          </p:sp>
          <p:sp>
            <p:nvSpPr>
              <p:cNvPr id="585" name="Google Shape;585;p54"/>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2"/>
              </a:solidFill>
              <a:ln w="9525" cap="flat" cmpd="sng">
                <a:solidFill>
                  <a:schemeClr val="lt2"/>
                </a:solidFill>
                <a:prstDash val="solid"/>
                <a:round/>
                <a:headEnd type="none" w="med" len="med"/>
                <a:tailEnd type="none" w="med" len="med"/>
              </a:ln>
            </p:spPr>
          </p:sp>
        </p:grpSp>
        <p:grpSp>
          <p:nvGrpSpPr>
            <p:cNvPr id="586" name="Google Shape;586;p54"/>
            <p:cNvGrpSpPr/>
            <p:nvPr/>
          </p:nvGrpSpPr>
          <p:grpSpPr>
            <a:xfrm>
              <a:off x="3561536" y="2585450"/>
              <a:ext cx="61539" cy="99045"/>
              <a:chOff x="3561536" y="2585450"/>
              <a:chExt cx="61539" cy="99045"/>
            </a:xfrm>
          </p:grpSpPr>
          <p:sp>
            <p:nvSpPr>
              <p:cNvPr id="587" name="Google Shape;587;p54"/>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4"/>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2"/>
              </a:solidFill>
              <a:ln w="9525" cap="flat" cmpd="sng">
                <a:solidFill>
                  <a:schemeClr val="lt2"/>
                </a:solidFill>
                <a:prstDash val="solid"/>
                <a:round/>
                <a:headEnd type="none" w="med" len="med"/>
                <a:tailEnd type="none" w="med" len="med"/>
              </a:ln>
            </p:spPr>
          </p:sp>
        </p:grpSp>
        <p:grpSp>
          <p:nvGrpSpPr>
            <p:cNvPr id="589" name="Google Shape;589;p54"/>
            <p:cNvGrpSpPr/>
            <p:nvPr/>
          </p:nvGrpSpPr>
          <p:grpSpPr>
            <a:xfrm>
              <a:off x="3906325" y="1984500"/>
              <a:ext cx="156075" cy="262825"/>
              <a:chOff x="3906325" y="1984500"/>
              <a:chExt cx="156075" cy="262825"/>
            </a:xfrm>
          </p:grpSpPr>
          <p:sp>
            <p:nvSpPr>
              <p:cNvPr id="590" name="Google Shape;590;p54"/>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2"/>
              </a:solidFill>
              <a:ln w="9525" cap="flat" cmpd="sng">
                <a:solidFill>
                  <a:schemeClr val="lt2"/>
                </a:solidFill>
                <a:prstDash val="solid"/>
                <a:round/>
                <a:headEnd type="none" w="med" len="med"/>
                <a:tailEnd type="none" w="med" len="med"/>
              </a:ln>
            </p:spPr>
          </p:sp>
          <p:sp>
            <p:nvSpPr>
              <p:cNvPr id="591" name="Google Shape;591;p54"/>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54"/>
            <p:cNvGrpSpPr/>
            <p:nvPr/>
          </p:nvGrpSpPr>
          <p:grpSpPr>
            <a:xfrm>
              <a:off x="1397225" y="1637375"/>
              <a:ext cx="1401575" cy="1228250"/>
              <a:chOff x="1397225" y="1637375"/>
              <a:chExt cx="1401575" cy="1228250"/>
            </a:xfrm>
          </p:grpSpPr>
          <p:sp>
            <p:nvSpPr>
              <p:cNvPr id="593" name="Google Shape;593;p54"/>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2"/>
              </a:solidFill>
              <a:ln w="9525" cap="flat" cmpd="sng">
                <a:solidFill>
                  <a:schemeClr val="lt2"/>
                </a:solidFill>
                <a:prstDash val="solid"/>
                <a:round/>
                <a:headEnd type="none" w="med" len="med"/>
                <a:tailEnd type="none" w="med" len="med"/>
              </a:ln>
            </p:spPr>
          </p:sp>
          <p:grpSp>
            <p:nvGrpSpPr>
              <p:cNvPr id="594" name="Google Shape;594;p54"/>
              <p:cNvGrpSpPr/>
              <p:nvPr/>
            </p:nvGrpSpPr>
            <p:grpSpPr>
              <a:xfrm>
                <a:off x="1397225" y="1637375"/>
                <a:ext cx="1398775" cy="1228250"/>
                <a:chOff x="1397225" y="1637375"/>
                <a:chExt cx="1398775" cy="1228250"/>
              </a:xfrm>
            </p:grpSpPr>
            <p:sp>
              <p:nvSpPr>
                <p:cNvPr id="595" name="Google Shape;595;p54"/>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4"/>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7" name="Google Shape;597;p54"/>
            <p:cNvGrpSpPr/>
            <p:nvPr/>
          </p:nvGrpSpPr>
          <p:grpSpPr>
            <a:xfrm>
              <a:off x="2605700" y="3152850"/>
              <a:ext cx="594125" cy="616250"/>
              <a:chOff x="2605700" y="3152850"/>
              <a:chExt cx="594125" cy="616250"/>
            </a:xfrm>
          </p:grpSpPr>
          <p:sp>
            <p:nvSpPr>
              <p:cNvPr id="598" name="Google Shape;598;p54"/>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2"/>
              </a:solidFill>
              <a:ln w="9525" cap="flat" cmpd="sng">
                <a:solidFill>
                  <a:schemeClr val="lt2"/>
                </a:solidFill>
                <a:prstDash val="solid"/>
                <a:round/>
                <a:headEnd type="none" w="med" len="med"/>
                <a:tailEnd type="none" w="med" len="med"/>
              </a:ln>
            </p:spPr>
          </p:sp>
          <p:sp>
            <p:nvSpPr>
              <p:cNvPr id="599" name="Google Shape;599;p54"/>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54"/>
            <p:cNvGrpSpPr/>
            <p:nvPr/>
          </p:nvGrpSpPr>
          <p:grpSpPr>
            <a:xfrm>
              <a:off x="2680375" y="3423800"/>
              <a:ext cx="182975" cy="761050"/>
              <a:chOff x="2680375" y="3423800"/>
              <a:chExt cx="182975" cy="761050"/>
            </a:xfrm>
          </p:grpSpPr>
          <p:sp>
            <p:nvSpPr>
              <p:cNvPr id="601" name="Google Shape;601;p54"/>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2"/>
              </a:solidFill>
              <a:ln w="9525" cap="flat" cmpd="sng">
                <a:solidFill>
                  <a:schemeClr val="lt2"/>
                </a:solidFill>
                <a:prstDash val="solid"/>
                <a:round/>
                <a:headEnd type="none" w="med" len="med"/>
                <a:tailEnd type="none" w="med" len="med"/>
              </a:ln>
            </p:spPr>
          </p:sp>
          <p:sp>
            <p:nvSpPr>
              <p:cNvPr id="602" name="Google Shape;602;p54"/>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54"/>
            <p:cNvGrpSpPr/>
            <p:nvPr/>
          </p:nvGrpSpPr>
          <p:grpSpPr>
            <a:xfrm>
              <a:off x="3918000" y="3561900"/>
              <a:ext cx="236225" cy="207100"/>
              <a:chOff x="3918000" y="3561900"/>
              <a:chExt cx="236225" cy="207100"/>
            </a:xfrm>
          </p:grpSpPr>
          <p:sp>
            <p:nvSpPr>
              <p:cNvPr id="604" name="Google Shape;604;p54"/>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2"/>
              </a:solidFill>
              <a:ln w="9525" cap="flat" cmpd="sng">
                <a:solidFill>
                  <a:schemeClr val="lt2"/>
                </a:solidFill>
                <a:prstDash val="solid"/>
                <a:round/>
                <a:headEnd type="none" w="med" len="med"/>
                <a:tailEnd type="none" w="med" len="med"/>
              </a:ln>
            </p:spPr>
          </p:sp>
          <p:sp>
            <p:nvSpPr>
              <p:cNvPr id="605" name="Google Shape;605;p54"/>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54"/>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4"/>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4"/>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54"/>
            <p:cNvGrpSpPr/>
            <p:nvPr/>
          </p:nvGrpSpPr>
          <p:grpSpPr>
            <a:xfrm>
              <a:off x="1922950" y="1410350"/>
              <a:ext cx="1252825" cy="1162875"/>
              <a:chOff x="1922950" y="1410350"/>
              <a:chExt cx="1252825" cy="1162875"/>
            </a:xfrm>
          </p:grpSpPr>
          <p:sp>
            <p:nvSpPr>
              <p:cNvPr id="610" name="Google Shape;610;p54"/>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4"/>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4"/>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4"/>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4"/>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4"/>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4"/>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4"/>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4"/>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4"/>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4"/>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4"/>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54"/>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4"/>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4"/>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4"/>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4"/>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4"/>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4"/>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4"/>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4"/>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4"/>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4"/>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4"/>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4"/>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4"/>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4"/>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4"/>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4"/>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4"/>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4"/>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54"/>
            <p:cNvGrpSpPr/>
            <p:nvPr/>
          </p:nvGrpSpPr>
          <p:grpSpPr>
            <a:xfrm>
              <a:off x="2711750" y="3572300"/>
              <a:ext cx="230725" cy="598425"/>
              <a:chOff x="2711750" y="3572300"/>
              <a:chExt cx="230725" cy="598425"/>
            </a:xfrm>
          </p:grpSpPr>
          <p:sp>
            <p:nvSpPr>
              <p:cNvPr id="649" name="Google Shape;649;p54"/>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4"/>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54"/>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54"/>
            <p:cNvGrpSpPr/>
            <p:nvPr/>
          </p:nvGrpSpPr>
          <p:grpSpPr>
            <a:xfrm>
              <a:off x="3781475" y="1624825"/>
              <a:ext cx="153300" cy="166375"/>
              <a:chOff x="3781475" y="1624825"/>
              <a:chExt cx="153300" cy="166375"/>
            </a:xfrm>
          </p:grpSpPr>
          <p:sp>
            <p:nvSpPr>
              <p:cNvPr id="653" name="Google Shape;653;p54"/>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4"/>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4"/>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4"/>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4"/>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4"/>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4"/>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4"/>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54"/>
            <p:cNvGrpSpPr/>
            <p:nvPr/>
          </p:nvGrpSpPr>
          <p:grpSpPr>
            <a:xfrm>
              <a:off x="5068275" y="3161675"/>
              <a:ext cx="664875" cy="222850"/>
              <a:chOff x="5068275" y="3161675"/>
              <a:chExt cx="664875" cy="222850"/>
            </a:xfrm>
          </p:grpSpPr>
          <p:sp>
            <p:nvSpPr>
              <p:cNvPr id="665" name="Google Shape;665;p54"/>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4"/>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54"/>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4"/>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4"/>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4"/>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4"/>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4"/>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4"/>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4"/>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4"/>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4"/>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4"/>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4"/>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4"/>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4"/>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4"/>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4"/>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4"/>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4"/>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4"/>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4"/>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4"/>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4"/>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4"/>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4"/>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4"/>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4"/>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4"/>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4"/>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54"/>
            <p:cNvGrpSpPr/>
            <p:nvPr/>
          </p:nvGrpSpPr>
          <p:grpSpPr>
            <a:xfrm>
              <a:off x="3586375" y="2281300"/>
              <a:ext cx="125025" cy="175275"/>
              <a:chOff x="3586375" y="2281300"/>
              <a:chExt cx="125025" cy="175275"/>
            </a:xfrm>
          </p:grpSpPr>
          <p:sp>
            <p:nvSpPr>
              <p:cNvPr id="699" name="Google Shape;699;p54"/>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4"/>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54"/>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54"/>
            <p:cNvGrpSpPr/>
            <p:nvPr/>
          </p:nvGrpSpPr>
          <p:grpSpPr>
            <a:xfrm>
              <a:off x="5298975" y="3412225"/>
              <a:ext cx="576450" cy="616225"/>
              <a:chOff x="5298975" y="3412225"/>
              <a:chExt cx="576450" cy="616225"/>
            </a:xfrm>
          </p:grpSpPr>
          <p:sp>
            <p:nvSpPr>
              <p:cNvPr id="703" name="Google Shape;703;p54"/>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4"/>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54"/>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4"/>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4"/>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4"/>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4"/>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4"/>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4"/>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4"/>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54"/>
            <p:cNvGrpSpPr/>
            <p:nvPr/>
          </p:nvGrpSpPr>
          <p:grpSpPr>
            <a:xfrm>
              <a:off x="4842300" y="3099950"/>
              <a:ext cx="31425" cy="59650"/>
              <a:chOff x="4842300" y="3099950"/>
              <a:chExt cx="31425" cy="59650"/>
            </a:xfrm>
          </p:grpSpPr>
          <p:sp>
            <p:nvSpPr>
              <p:cNvPr id="714" name="Google Shape;714;p54"/>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4"/>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4"/>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54"/>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4"/>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4"/>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4"/>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4"/>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4"/>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54"/>
            <p:cNvGrpSpPr/>
            <p:nvPr/>
          </p:nvGrpSpPr>
          <p:grpSpPr>
            <a:xfrm>
              <a:off x="3866750" y="2520350"/>
              <a:ext cx="78475" cy="60700"/>
              <a:chOff x="3866750" y="2520350"/>
              <a:chExt cx="78475" cy="60700"/>
            </a:xfrm>
          </p:grpSpPr>
          <p:sp>
            <p:nvSpPr>
              <p:cNvPr id="727" name="Google Shape;727;p54"/>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4"/>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4"/>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54"/>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4"/>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4"/>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4"/>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4"/>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4"/>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4"/>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4"/>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4"/>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4"/>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4"/>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4"/>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4"/>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4"/>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4"/>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4"/>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4"/>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4"/>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4"/>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4"/>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4"/>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4"/>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4"/>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4"/>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4"/>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4"/>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4"/>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4"/>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4"/>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4"/>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4"/>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54"/>
            <p:cNvGrpSpPr/>
            <p:nvPr/>
          </p:nvGrpSpPr>
          <p:grpSpPr>
            <a:xfrm>
              <a:off x="3450375" y="3038225"/>
              <a:ext cx="132875" cy="99400"/>
              <a:chOff x="3450375" y="3038225"/>
              <a:chExt cx="132875" cy="99400"/>
            </a:xfrm>
          </p:grpSpPr>
          <p:sp>
            <p:nvSpPr>
              <p:cNvPr id="774" name="Google Shape;774;p54"/>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4"/>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54"/>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4"/>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4"/>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4"/>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4"/>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4"/>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4"/>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4"/>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4"/>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4"/>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4"/>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4"/>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4"/>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4"/>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4"/>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4"/>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4"/>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4"/>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4"/>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4"/>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4"/>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4"/>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4"/>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accent2"/>
            </a:solidFill>
            <a:ln w="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4"/>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4"/>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4"/>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1" name="Google Shape;811;p54"/>
          <p:cNvPicPr preferRelativeResize="0"/>
          <p:nvPr/>
        </p:nvPicPr>
        <p:blipFill>
          <a:blip r:embed="rId3">
            <a:alphaModFix/>
          </a:blip>
          <a:stretch>
            <a:fillRect/>
          </a:stretch>
        </p:blipFill>
        <p:spPr>
          <a:xfrm>
            <a:off x="1330226" y="1844550"/>
            <a:ext cx="270305" cy="625685"/>
          </a:xfrm>
          <a:prstGeom prst="rect">
            <a:avLst/>
          </a:prstGeom>
          <a:noFill/>
          <a:ln>
            <a:noFill/>
          </a:ln>
        </p:spPr>
      </p:pic>
      <p:pic>
        <p:nvPicPr>
          <p:cNvPr id="812" name="Google Shape;812;p54"/>
          <p:cNvPicPr preferRelativeResize="0"/>
          <p:nvPr/>
        </p:nvPicPr>
        <p:blipFill>
          <a:blip r:embed="rId3">
            <a:alphaModFix/>
          </a:blip>
          <a:stretch>
            <a:fillRect/>
          </a:stretch>
        </p:blipFill>
        <p:spPr>
          <a:xfrm>
            <a:off x="1641746" y="2193014"/>
            <a:ext cx="270305" cy="625685"/>
          </a:xfrm>
          <a:prstGeom prst="rect">
            <a:avLst/>
          </a:prstGeom>
          <a:noFill/>
          <a:ln>
            <a:noFill/>
          </a:ln>
        </p:spPr>
      </p:pic>
      <p:pic>
        <p:nvPicPr>
          <p:cNvPr id="813" name="Google Shape;813;p54"/>
          <p:cNvPicPr preferRelativeResize="0"/>
          <p:nvPr/>
        </p:nvPicPr>
        <p:blipFill>
          <a:blip r:embed="rId3">
            <a:alphaModFix/>
          </a:blip>
          <a:stretch>
            <a:fillRect/>
          </a:stretch>
        </p:blipFill>
        <p:spPr>
          <a:xfrm>
            <a:off x="2234421" y="3180814"/>
            <a:ext cx="270305" cy="625685"/>
          </a:xfrm>
          <a:prstGeom prst="rect">
            <a:avLst/>
          </a:prstGeom>
          <a:noFill/>
          <a:ln>
            <a:noFill/>
          </a:ln>
        </p:spPr>
      </p:pic>
      <p:pic>
        <p:nvPicPr>
          <p:cNvPr id="814" name="Google Shape;814;p54"/>
          <p:cNvPicPr preferRelativeResize="0"/>
          <p:nvPr/>
        </p:nvPicPr>
        <p:blipFill>
          <a:blip r:embed="rId3">
            <a:alphaModFix/>
          </a:blip>
          <a:stretch>
            <a:fillRect/>
          </a:stretch>
        </p:blipFill>
        <p:spPr>
          <a:xfrm>
            <a:off x="3243371" y="2641439"/>
            <a:ext cx="270305" cy="625685"/>
          </a:xfrm>
          <a:prstGeom prst="rect">
            <a:avLst/>
          </a:prstGeom>
          <a:noFill/>
          <a:ln>
            <a:noFill/>
          </a:ln>
        </p:spPr>
      </p:pic>
      <p:pic>
        <p:nvPicPr>
          <p:cNvPr id="815" name="Google Shape;815;p54"/>
          <p:cNvPicPr preferRelativeResize="0"/>
          <p:nvPr/>
        </p:nvPicPr>
        <p:blipFill>
          <a:blip r:embed="rId3">
            <a:alphaModFix/>
          </a:blip>
          <a:stretch>
            <a:fillRect/>
          </a:stretch>
        </p:blipFill>
        <p:spPr>
          <a:xfrm>
            <a:off x="3447996" y="1886489"/>
            <a:ext cx="270305" cy="625685"/>
          </a:xfrm>
          <a:prstGeom prst="rect">
            <a:avLst/>
          </a:prstGeom>
          <a:noFill/>
          <a:ln>
            <a:noFill/>
          </a:ln>
        </p:spPr>
      </p:pic>
      <p:pic>
        <p:nvPicPr>
          <p:cNvPr id="816" name="Google Shape;816;p54"/>
          <p:cNvPicPr preferRelativeResize="0"/>
          <p:nvPr/>
        </p:nvPicPr>
        <p:blipFill>
          <a:blip r:embed="rId3">
            <a:alphaModFix/>
          </a:blip>
          <a:stretch>
            <a:fillRect/>
          </a:stretch>
        </p:blipFill>
        <p:spPr>
          <a:xfrm>
            <a:off x="4788546" y="2193014"/>
            <a:ext cx="270305" cy="625685"/>
          </a:xfrm>
          <a:prstGeom prst="rect">
            <a:avLst/>
          </a:prstGeom>
          <a:noFill/>
          <a:ln>
            <a:noFill/>
          </a:ln>
        </p:spPr>
      </p:pic>
      <p:pic>
        <p:nvPicPr>
          <p:cNvPr id="817" name="Google Shape;817;p54"/>
          <p:cNvPicPr preferRelativeResize="0"/>
          <p:nvPr/>
        </p:nvPicPr>
        <p:blipFill>
          <a:blip r:embed="rId3">
            <a:alphaModFix/>
          </a:blip>
          <a:stretch>
            <a:fillRect/>
          </a:stretch>
        </p:blipFill>
        <p:spPr>
          <a:xfrm>
            <a:off x="4943771" y="2898564"/>
            <a:ext cx="270305" cy="625685"/>
          </a:xfrm>
          <a:prstGeom prst="rect">
            <a:avLst/>
          </a:prstGeom>
          <a:noFill/>
          <a:ln>
            <a:noFill/>
          </a:ln>
        </p:spPr>
      </p:pic>
      <p:sp>
        <p:nvSpPr>
          <p:cNvPr id="818" name="Google Shape;818;p54"/>
          <p:cNvSpPr txBox="1"/>
          <p:nvPr/>
        </p:nvSpPr>
        <p:spPr>
          <a:xfrm>
            <a:off x="6239400" y="2407528"/>
            <a:ext cx="2184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Venus</a:t>
            </a:r>
            <a:endParaRPr sz="2400" b="1">
              <a:solidFill>
                <a:schemeClr val="dk1"/>
              </a:solidFill>
              <a:latin typeface="Open Sans"/>
              <a:ea typeface="Open Sans"/>
              <a:cs typeface="Open Sans"/>
              <a:sym typeface="Open Sans"/>
            </a:endParaRPr>
          </a:p>
        </p:txBody>
      </p:sp>
      <p:sp>
        <p:nvSpPr>
          <p:cNvPr id="819" name="Google Shape;819;p54"/>
          <p:cNvSpPr txBox="1"/>
          <p:nvPr/>
        </p:nvSpPr>
        <p:spPr>
          <a:xfrm>
            <a:off x="6239400" y="2845075"/>
            <a:ext cx="21846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Venus is the second planet from the Sun</a:t>
            </a:r>
            <a:endParaRPr>
              <a:solidFill>
                <a:schemeClr val="dk2"/>
              </a:solidFill>
              <a:latin typeface="Karla"/>
              <a:ea typeface="Karla"/>
              <a:cs typeface="Karla"/>
              <a:sym typeface="Karla"/>
            </a:endParaRPr>
          </a:p>
        </p:txBody>
      </p:sp>
      <p:sp>
        <p:nvSpPr>
          <p:cNvPr id="820" name="Google Shape;820;p54"/>
          <p:cNvSpPr txBox="1"/>
          <p:nvPr/>
        </p:nvSpPr>
        <p:spPr>
          <a:xfrm>
            <a:off x="6239400" y="3583625"/>
            <a:ext cx="2184600" cy="1046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Karla"/>
              <a:buChar char="●"/>
            </a:pPr>
            <a:r>
              <a:rPr lang="en">
                <a:solidFill>
                  <a:schemeClr val="dk2"/>
                </a:solidFill>
                <a:latin typeface="Karla"/>
                <a:ea typeface="Karla"/>
                <a:cs typeface="Karla"/>
                <a:sym typeface="Karla"/>
              </a:rPr>
              <a:t>Earth is the planet that has life</a:t>
            </a:r>
            <a:endParaRPr>
              <a:solidFill>
                <a:schemeClr val="dk2"/>
              </a:solidFill>
              <a:latin typeface="Karla"/>
              <a:ea typeface="Karla"/>
              <a:cs typeface="Karla"/>
              <a:sym typeface="Karla"/>
            </a:endParaRPr>
          </a:p>
          <a:p>
            <a:pPr marL="457200" lvl="0" indent="-317500" algn="l" rtl="0">
              <a:spcBef>
                <a:spcPts val="0"/>
              </a:spcBef>
              <a:spcAft>
                <a:spcPts val="0"/>
              </a:spcAft>
              <a:buClr>
                <a:schemeClr val="dk2"/>
              </a:buClr>
              <a:buSzPts val="1400"/>
              <a:buFont typeface="Karla"/>
              <a:buChar char="●"/>
            </a:pPr>
            <a:r>
              <a:rPr lang="en">
                <a:solidFill>
                  <a:schemeClr val="dk2"/>
                </a:solidFill>
                <a:latin typeface="Karla"/>
                <a:ea typeface="Karla"/>
                <a:cs typeface="Karla"/>
                <a:sym typeface="Karla"/>
              </a:rPr>
              <a:t>Pluto is now a dwarf planet</a:t>
            </a:r>
            <a:endParaRPr>
              <a:solidFill>
                <a:schemeClr val="dk2"/>
              </a:solidFill>
              <a:latin typeface="Karla"/>
              <a:ea typeface="Karla"/>
              <a:cs typeface="Karla"/>
              <a:sym typeface="Karla"/>
            </a:endParaRPr>
          </a:p>
        </p:txBody>
      </p:sp>
      <p:cxnSp>
        <p:nvCxnSpPr>
          <p:cNvPr id="821" name="Google Shape;821;p54"/>
          <p:cNvCxnSpPr/>
          <p:nvPr/>
        </p:nvCxnSpPr>
        <p:spPr>
          <a:xfrm>
            <a:off x="6293550" y="3524250"/>
            <a:ext cx="28647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55"/>
          <p:cNvSpPr txBox="1">
            <a:spLocks noGrp="1"/>
          </p:cNvSpPr>
          <p:nvPr>
            <p:ph type="title"/>
          </p:nvPr>
        </p:nvSpPr>
        <p:spPr>
          <a:xfrm>
            <a:off x="2332050" y="1018400"/>
            <a:ext cx="2818500" cy="23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always reinforces the concept</a:t>
            </a:r>
            <a:endParaRPr/>
          </a:p>
        </p:txBody>
      </p:sp>
      <p:sp>
        <p:nvSpPr>
          <p:cNvPr id="827" name="Google Shape;827;p55"/>
          <p:cNvSpPr txBox="1">
            <a:spLocks noGrp="1"/>
          </p:cNvSpPr>
          <p:nvPr>
            <p:ph type="subTitle" idx="1"/>
          </p:nvPr>
        </p:nvSpPr>
        <p:spPr>
          <a:xfrm>
            <a:off x="2332050" y="3557400"/>
            <a:ext cx="28185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pic>
        <p:nvPicPr>
          <p:cNvPr id="828" name="Google Shape;828;p55"/>
          <p:cNvPicPr preferRelativeResize="0"/>
          <p:nvPr/>
        </p:nvPicPr>
        <p:blipFill rotWithShape="1">
          <a:blip r:embed="rId3">
            <a:alphaModFix/>
          </a:blip>
          <a:srcRect l="11535"/>
          <a:stretch/>
        </p:blipFill>
        <p:spPr>
          <a:xfrm>
            <a:off x="5799675" y="0"/>
            <a:ext cx="3344325" cy="5143500"/>
          </a:xfrm>
          <a:prstGeom prst="rect">
            <a:avLst/>
          </a:prstGeom>
          <a:noFill/>
          <a:ln>
            <a:noFill/>
          </a:ln>
        </p:spPr>
      </p:pic>
      <p:cxnSp>
        <p:nvCxnSpPr>
          <p:cNvPr id="829" name="Google Shape;829;p55"/>
          <p:cNvCxnSpPr/>
          <p:nvPr/>
        </p:nvCxnSpPr>
        <p:spPr>
          <a:xfrm>
            <a:off x="2455325" y="3433950"/>
            <a:ext cx="4494300" cy="0"/>
          </a:xfrm>
          <a:prstGeom prst="straightConnector1">
            <a:avLst/>
          </a:prstGeom>
          <a:noFill/>
          <a:ln w="19050" cap="flat" cmpd="sng">
            <a:solidFill>
              <a:schemeClr val="accent3"/>
            </a:solidFill>
            <a:prstDash val="solid"/>
            <a:round/>
            <a:headEnd type="none" w="med" len="med"/>
            <a:tailEnd type="none" w="med" len="med"/>
          </a:ln>
        </p:spPr>
      </p:cxnSp>
      <p:sp>
        <p:nvSpPr>
          <p:cNvPr id="830" name="Google Shape;830;p55"/>
          <p:cNvSpPr/>
          <p:nvPr/>
        </p:nvSpPr>
        <p:spPr>
          <a:xfrm>
            <a:off x="6935600" y="3310500"/>
            <a:ext cx="246900" cy="2469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5"/>
          <p:cNvSpPr/>
          <p:nvPr/>
        </p:nvSpPr>
        <p:spPr>
          <a:xfrm>
            <a:off x="724124" y="539400"/>
            <a:ext cx="1172400" cy="11724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55"/>
          <p:cNvGrpSpPr/>
          <p:nvPr/>
        </p:nvGrpSpPr>
        <p:grpSpPr>
          <a:xfrm>
            <a:off x="979652" y="793747"/>
            <a:ext cx="662940" cy="662966"/>
            <a:chOff x="-26573400" y="3546250"/>
            <a:chExt cx="295375" cy="295400"/>
          </a:xfrm>
        </p:grpSpPr>
        <p:sp>
          <p:nvSpPr>
            <p:cNvPr id="833" name="Google Shape;833;p5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8" name="Google Shape;838;p55"/>
          <p:cNvPicPr preferRelativeResize="0"/>
          <p:nvPr/>
        </p:nvPicPr>
        <p:blipFill rotWithShape="1">
          <a:blip r:embed="rId4">
            <a:alphaModFix/>
          </a:blip>
          <a:srcRect l="23928" r="23928" b="33537"/>
          <a:stretch/>
        </p:blipFill>
        <p:spPr>
          <a:xfrm flipH="1">
            <a:off x="53100" y="2566350"/>
            <a:ext cx="2278951" cy="2831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plan</a:t>
            </a:r>
            <a:endParaRPr/>
          </a:p>
        </p:txBody>
      </p:sp>
      <p:graphicFrame>
        <p:nvGraphicFramePr>
          <p:cNvPr id="844" name="Google Shape;844;p56"/>
          <p:cNvGraphicFramePr/>
          <p:nvPr/>
        </p:nvGraphicFramePr>
        <p:xfrm>
          <a:off x="720325" y="1455250"/>
          <a:ext cx="3000000" cy="3000000"/>
        </p:xfrm>
        <a:graphic>
          <a:graphicData uri="http://schemas.openxmlformats.org/drawingml/2006/table">
            <a:tbl>
              <a:tblPr>
                <a:noFill/>
                <a:tableStyleId>{F9DA3E8B-E8A8-45DE-BFCE-D1DC446971CC}</a:tableStyleId>
              </a:tblPr>
              <a:tblGrid>
                <a:gridCol w="2415275">
                  <a:extLst>
                    <a:ext uri="{9D8B030D-6E8A-4147-A177-3AD203B41FA5}">
                      <a16:colId xmlns:a16="http://schemas.microsoft.com/office/drawing/2014/main" val="20000"/>
                    </a:ext>
                  </a:extLst>
                </a:gridCol>
                <a:gridCol w="2644350">
                  <a:extLst>
                    <a:ext uri="{9D8B030D-6E8A-4147-A177-3AD203B41FA5}">
                      <a16:colId xmlns:a16="http://schemas.microsoft.com/office/drawing/2014/main" val="20001"/>
                    </a:ext>
                  </a:extLst>
                </a:gridCol>
                <a:gridCol w="2644350">
                  <a:extLst>
                    <a:ext uri="{9D8B030D-6E8A-4147-A177-3AD203B41FA5}">
                      <a16:colId xmlns:a16="http://schemas.microsoft.com/office/drawing/2014/main" val="20002"/>
                    </a:ext>
                  </a:extLst>
                </a:gridCol>
              </a:tblGrid>
              <a:tr h="775425">
                <a:tc>
                  <a:txBody>
                    <a:bodyPr/>
                    <a:lstStyle/>
                    <a:p>
                      <a:pPr marL="0" lvl="0" indent="0" algn="ctr" rtl="0">
                        <a:spcBef>
                          <a:spcPts val="0"/>
                        </a:spcBef>
                        <a:spcAft>
                          <a:spcPts val="0"/>
                        </a:spcAft>
                        <a:buNone/>
                      </a:pPr>
                      <a:endParaRPr sz="1800" b="1">
                        <a:solidFill>
                          <a:srgbClr val="FFFFFF"/>
                        </a:solidFill>
                        <a:latin typeface="Open Sans"/>
                        <a:ea typeface="Open Sans"/>
                        <a:cs typeface="Open Sans"/>
                        <a:sym typeface="Open Sans"/>
                      </a:endParaRPr>
                    </a:p>
                  </a:txBody>
                  <a:tcPr marL="91425" marR="91425" marT="91425" marB="91425">
                    <a:lnL w="9525" cap="flat" cmpd="sng">
                      <a:solidFill>
                        <a:srgbClr val="E7E7E7"/>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Open Sans"/>
                          <a:ea typeface="Open Sans"/>
                          <a:cs typeface="Open Sans"/>
                          <a:sym typeface="Open Sans"/>
                        </a:rPr>
                        <a:t>Phase 1</a:t>
                      </a:r>
                      <a:endParaRPr sz="1800" b="1">
                        <a:solidFill>
                          <a:srgbClr val="FFFFFF"/>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solidFill>
                            <a:srgbClr val="FFFFFF"/>
                          </a:solidFill>
                          <a:latin typeface="Open Sans"/>
                          <a:ea typeface="Open Sans"/>
                          <a:cs typeface="Open Sans"/>
                          <a:sym typeface="Open Sans"/>
                        </a:rPr>
                        <a:t>Phase 2</a:t>
                      </a:r>
                      <a:endParaRPr sz="1800" b="1">
                        <a:solidFill>
                          <a:srgbClr val="FFFFFF"/>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44100">
                <a:tc>
                  <a:txBody>
                    <a:bodyPr/>
                    <a:lstStyle/>
                    <a:p>
                      <a:pPr marL="0" lvl="0" indent="0" algn="ctr" rtl="0">
                        <a:spcBef>
                          <a:spcPts val="0"/>
                        </a:spcBef>
                        <a:spcAft>
                          <a:spcPts val="0"/>
                        </a:spcAft>
                        <a:buClr>
                          <a:srgbClr val="000000"/>
                        </a:buClr>
                        <a:buSzPts val="1100"/>
                        <a:buFont typeface="Arial"/>
                        <a:buNone/>
                      </a:pPr>
                      <a:r>
                        <a:rPr lang="en" sz="1800" b="1">
                          <a:solidFill>
                            <a:schemeClr val="dk1"/>
                          </a:solidFill>
                          <a:latin typeface="Open Sans"/>
                          <a:ea typeface="Open Sans"/>
                          <a:cs typeface="Open Sans"/>
                          <a:sym typeface="Open Sans"/>
                        </a:rPr>
                        <a:t>Mercury</a:t>
                      </a:r>
                      <a:endParaRPr sz="1800" b="1">
                        <a:solidFill>
                          <a:schemeClr val="dk1"/>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CFD9E0"/>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It’s also the smallest planet in the Solar System</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744100">
                <a:tc>
                  <a:txBody>
                    <a:bodyPr/>
                    <a:lstStyle/>
                    <a:p>
                      <a:pPr marL="0" lvl="0" indent="0" algn="ctr" rtl="0">
                        <a:spcBef>
                          <a:spcPts val="0"/>
                        </a:spcBef>
                        <a:spcAft>
                          <a:spcPts val="0"/>
                        </a:spcAft>
                        <a:buClr>
                          <a:srgbClr val="000000"/>
                        </a:buClr>
                        <a:buSzPts val="1100"/>
                        <a:buFont typeface="Arial"/>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CFD9E0"/>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Venus is the second planet from the Sun</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It’s terribly hot, even hotter than Mercury</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744100">
                <a:tc>
                  <a:txBody>
                    <a:bodyPr/>
                    <a:lstStyle/>
                    <a:p>
                      <a:pPr marL="0" lvl="0" indent="0" algn="ctr" rtl="0">
                        <a:spcBef>
                          <a:spcPts val="0"/>
                        </a:spcBef>
                        <a:spcAft>
                          <a:spcPts val="0"/>
                        </a:spcAft>
                        <a:buClr>
                          <a:srgbClr val="000000"/>
                        </a:buClr>
                        <a:buSzPts val="1100"/>
                        <a:buFont typeface="Arial"/>
                        <a:buNone/>
                      </a:pPr>
                      <a:r>
                        <a:rPr lang="en" sz="1800" b="1">
                          <a:solidFill>
                            <a:schemeClr val="dk1"/>
                          </a:solidFill>
                          <a:latin typeface="Open Sans"/>
                          <a:ea typeface="Open Sans"/>
                          <a:cs typeface="Open Sans"/>
                          <a:sym typeface="Open Sans"/>
                        </a:rPr>
                        <a:t>Earth</a:t>
                      </a:r>
                      <a:endParaRPr sz="1800" b="1">
                        <a:solidFill>
                          <a:schemeClr val="dk1"/>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CFD9E0"/>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Earth is the third planet from the Sun</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It’s the only one that harbors life in the Solar System</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cxnSp>
        <p:nvCxnSpPr>
          <p:cNvPr id="845" name="Google Shape;845;p56"/>
          <p:cNvCxnSpPr/>
          <p:nvPr/>
        </p:nvCxnSpPr>
        <p:spPr>
          <a:xfrm>
            <a:off x="-30012" y="1850000"/>
            <a:ext cx="33744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34"/>
          <p:cNvSpPr txBox="1">
            <a:spLocks noGrp="1"/>
          </p:cNvSpPr>
          <p:nvPr>
            <p:ph type="subTitle" idx="15"/>
          </p:nvPr>
        </p:nvSpPr>
        <p:spPr>
          <a:xfrm>
            <a:off x="720000" y="1160160"/>
            <a:ext cx="8007311" cy="3897977"/>
          </a:xfrm>
          <a:prstGeom prst="rect">
            <a:avLst/>
          </a:prstGeom>
        </p:spPr>
        <p:txBody>
          <a:bodyPr spcFirstLastPara="1" wrap="square" lIns="91425" tIns="91425" rIns="91425" bIns="91425" anchor="t" anchorCtr="0">
            <a:noAutofit/>
          </a:bodyPr>
          <a:lstStyle/>
          <a:p>
            <a:pPr algn="just"/>
            <a:r>
              <a:rPr lang="en-US" sz="1100" b="0" i="0" dirty="0" err="1">
                <a:solidFill>
                  <a:srgbClr val="161616"/>
                </a:solidFill>
                <a:effectLst/>
                <a:latin typeface="Open Sans" panose="020B0606030504020204" pitchFamily="34" charset="0"/>
              </a:rPr>
              <a:t>Motorlu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nəqliyyat</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vasitələrindən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sənaye</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sahələrindən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ətrafa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yayılan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emissiyalar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vasitəsi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ilə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habelə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ev</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təsərrüfatlarının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yanacaqları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tütün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dumanı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səbəbindən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nəfəs</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aldığımız</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hava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çirklənmiş</a:t>
            </a:r>
            <a:r>
              <a:rPr lang="en-US" sz="1100" b="0" i="0" dirty="0">
                <a:solidFill>
                  <a:srgbClr val="161616"/>
                </a:solidFill>
                <a:effectLst/>
                <a:latin typeface="Open Sans" panose="020B0606030504020204" pitchFamily="34" charset="0"/>
              </a:rPr>
              <a:t> ola </a:t>
            </a:r>
            <a:r>
              <a:rPr lang="en-US" sz="1100" b="0" i="0" dirty="0" err="1">
                <a:solidFill>
                  <a:srgbClr val="161616"/>
                </a:solidFill>
                <a:effectLst/>
                <a:latin typeface="Open Sans" panose="020B0606030504020204" pitchFamily="34" charset="0"/>
              </a:rPr>
              <a:t>bilər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Aşağı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səviyyəli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ozon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nəmişlik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ilə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müşaiyət</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olunan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mikroorqanizmlər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digər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çirkləndirici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maddəl</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aiddir</a:t>
            </a:r>
            <a:r>
              <a:rPr lang="en-US" sz="1100" b="0" i="0" dirty="0">
                <a:solidFill>
                  <a:srgbClr val="161616"/>
                </a:solidFill>
                <a:effectLst/>
                <a:latin typeface="Open Sans" panose="020B0606030504020204" pitchFamily="34" charset="0"/>
              </a:rPr>
              <a:t>. ÜST-</a:t>
            </a:r>
            <a:r>
              <a:rPr lang="en-US" sz="1100" b="0" i="0" dirty="0" err="1">
                <a:solidFill>
                  <a:srgbClr val="161616"/>
                </a:solidFill>
                <a:effectLst/>
                <a:latin typeface="Open Sans" panose="020B0606030504020204" pitchFamily="34" charset="0"/>
              </a:rPr>
              <a:t>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Avropa</a:t>
            </a:r>
            <a:r>
              <a:rPr lang="en-US" sz="1100" b="0" i="0" dirty="0">
                <a:solidFill>
                  <a:srgbClr val="161616"/>
                </a:solidFill>
                <a:effectLst/>
                <a:latin typeface="Open Sans" panose="020B0606030504020204" pitchFamily="34" charset="0"/>
              </a:rPr>
              <a:t> Regionunda</a:t>
            </a:r>
            <a:r>
              <a:rPr lang="en-US" sz="1100" b="0" i="0" u="none" strike="noStrike" baseline="30000" dirty="0">
                <a:solidFill>
                  <a:srgbClr val="007BC8"/>
                </a:solidFill>
                <a:effectLst/>
                <a:latin typeface="Open Sans" panose="020B0606030504020204" pitchFamily="34" charset="0"/>
                <a:hlinkClick r:id="rId3"/>
              </a:rPr>
              <a:t>2</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hissəcikli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maddələrə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məruz</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qalma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demək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olar</a:t>
            </a:r>
            <a:r>
              <a:rPr lang="en-US" sz="1100" b="0" i="0" dirty="0">
                <a:solidFill>
                  <a:srgbClr val="161616"/>
                </a:solidFill>
                <a:effectLst/>
                <a:latin typeface="Open Sans" panose="020B0606030504020204" pitchFamily="34" charset="0"/>
              </a:rPr>
              <a:t> ki, </a:t>
            </a:r>
            <a:r>
              <a:rPr lang="en-US" sz="1100" b="0" i="0" dirty="0" err="1">
                <a:solidFill>
                  <a:srgbClr val="161616"/>
                </a:solidFill>
                <a:effectLst/>
                <a:latin typeface="Open Sans" panose="020B0606030504020204" pitchFamily="34" charset="0"/>
              </a:rPr>
              <a:t>orta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hesabla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bir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insanın</a:t>
            </a:r>
            <a:r>
              <a:rPr lang="en-US" sz="1100" b="0" i="0" dirty="0">
                <a:solidFill>
                  <a:srgbClr val="161616"/>
                </a:solidFill>
                <a:effectLst/>
                <a:latin typeface="Open Sans" panose="020B0606030504020204" pitchFamily="34" charset="0"/>
              </a:rPr>
              <a:t> 1 il </a:t>
            </a:r>
            <a:r>
              <a:rPr lang="en-US" sz="1100" b="0" i="0" dirty="0" err="1">
                <a:solidFill>
                  <a:srgbClr val="161616"/>
                </a:solidFill>
                <a:effectLst/>
                <a:latin typeface="Open Sans" panose="020B0606030504020204" pitchFamily="34" charset="0"/>
              </a:rPr>
              <a:t>ömrünü</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azaldır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Hava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keyfiyyətinin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aşağı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olması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yaşamaq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hüququnu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fiziki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psixi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sağlamlıq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standartları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hüququnu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pozur</a:t>
            </a:r>
            <a:r>
              <a:rPr lang="en-US" sz="1100" b="0" i="0" dirty="0">
                <a:solidFill>
                  <a:srgbClr val="161616"/>
                </a:solidFill>
                <a:effectLst/>
                <a:latin typeface="Open Sans" panose="020B0606030504020204" pitchFamily="34" charset="0"/>
              </a:rPr>
              <a:t>.</a:t>
            </a:r>
          </a:p>
          <a:p>
            <a:pPr algn="l"/>
            <a:r>
              <a:rPr lang="en-US" sz="1100" b="0" i="0" dirty="0" err="1">
                <a:solidFill>
                  <a:srgbClr val="161616"/>
                </a:solidFill>
                <a:effectLst/>
                <a:latin typeface="Arial" panose="020B0604020202020204" pitchFamily="34" charset="0"/>
              </a:rPr>
              <a:t>Su</a:t>
            </a:r>
            <a:endParaRPr lang="en-US" sz="1100" b="0" i="0" dirty="0">
              <a:solidFill>
                <a:srgbClr val="161616"/>
              </a:solidFill>
              <a:effectLst/>
              <a:latin typeface="Arial" panose="020B0604020202020204" pitchFamily="34" charset="0"/>
            </a:endParaRPr>
          </a:p>
          <a:p>
            <a:pPr marL="12700" marR="152400" algn="just">
              <a:spcAft>
                <a:spcPts val="0"/>
              </a:spcAft>
            </a:pPr>
            <a:r>
              <a:rPr lang="en-US" sz="1100" b="0" i="0" dirty="0" err="1">
                <a:solidFill>
                  <a:srgbClr val="161616"/>
                </a:solidFill>
                <a:effectLst/>
                <a:latin typeface="Open Sans" panose="020B0606030504020204" pitchFamily="34" charset="0"/>
              </a:rPr>
              <a:t>Dünyanın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içməli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ehtiyatları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artan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əhalinin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ehtiyaclarını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ödəmək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təkcə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içmək</a:t>
            </a:r>
            <a:r>
              <a:rPr lang="en-US" sz="1100" b="0" i="0" dirty="0">
                <a:solidFill>
                  <a:srgbClr val="161616"/>
                </a:solidFill>
                <a:effectLst/>
                <a:latin typeface="Open Sans" panose="020B0606030504020204" pitchFamily="34" charset="0"/>
              </a:rPr>
              <a:t> v ə </a:t>
            </a:r>
            <a:r>
              <a:rPr lang="en-US" sz="1100" b="0" i="0" dirty="0" err="1">
                <a:solidFill>
                  <a:srgbClr val="161616"/>
                </a:solidFill>
                <a:effectLst/>
                <a:latin typeface="Open Sans" panose="020B0606030504020204" pitchFamily="34" charset="0"/>
              </a:rPr>
              <a:t>sanitasiya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deyil</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həmçinin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artan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ərzaq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istehsalı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sənaye</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prosesləri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istirahət</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tədbirləri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üçün</a:t>
            </a:r>
            <a:r>
              <a:rPr lang="en-US" sz="1100" b="0" i="0" dirty="0">
                <a:solidFill>
                  <a:srgbClr val="161616"/>
                </a:solidFill>
                <a:effectLst/>
                <a:latin typeface="Open Sans" panose="020B0606030504020204" pitchFamily="34" charset="0"/>
              </a:rPr>
              <a:t>, tükədilir.</a:t>
            </a:r>
            <a:r>
              <a:rPr lang="en-US" sz="1100" b="0" i="0" u="none" strike="noStrike" baseline="30000" dirty="0">
                <a:solidFill>
                  <a:srgbClr val="007BC8"/>
                </a:solidFill>
                <a:effectLst/>
                <a:latin typeface="Open Sans" panose="020B0606030504020204" pitchFamily="34" charset="0"/>
                <a:hlinkClick r:id="rId4"/>
              </a:rPr>
              <a:t>3</a:t>
            </a:r>
            <a:r>
              <a:rPr lang="en-US" sz="1100" b="0" i="0" baseline="30000" dirty="0">
                <a:solidFill>
                  <a:srgbClr val="161616"/>
                </a:solidFill>
                <a:effectLst/>
                <a:latin typeface="Open Sans" panose="020B0606030504020204" pitchFamily="34" charset="0"/>
              </a:rPr>
              <a:t> </a:t>
            </a:r>
            <a:r>
              <a:rPr lang="en-US" sz="1100" b="0" i="0" dirty="0">
                <a:solidFill>
                  <a:srgbClr val="161616"/>
                </a:solidFill>
                <a:effectLst/>
                <a:latin typeface="Open Sans" panose="020B0606030504020204" pitchFamily="34" charset="0"/>
              </a:rPr>
              <a:t>2011-ci </a:t>
            </a:r>
            <a:r>
              <a:rPr lang="en-US" sz="1100" b="0" i="0" dirty="0" err="1">
                <a:solidFill>
                  <a:srgbClr val="161616"/>
                </a:solidFill>
                <a:effectLst/>
                <a:latin typeface="Open Sans" panose="020B0606030504020204" pitchFamily="34" charset="0"/>
              </a:rPr>
              <a:t>ildə</a:t>
            </a:r>
            <a:r>
              <a:rPr lang="en-US" sz="1100" b="0" i="0" dirty="0">
                <a:solidFill>
                  <a:srgbClr val="161616"/>
                </a:solidFill>
                <a:effectLst/>
                <a:latin typeface="Open Sans" panose="020B0606030504020204" pitchFamily="34" charset="0"/>
              </a:rPr>
              <a:t> 1.1 </a:t>
            </a:r>
            <a:r>
              <a:rPr lang="en-US" sz="1100" b="0" i="0" dirty="0" err="1">
                <a:solidFill>
                  <a:srgbClr val="161616"/>
                </a:solidFill>
                <a:effectLst/>
                <a:latin typeface="Open Sans" panose="020B0606030504020204" pitchFamily="34" charset="0"/>
              </a:rPr>
              <a:t>milyard</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insanın</a:t>
            </a:r>
            <a:r>
              <a:rPr lang="en-US" sz="1100" b="0" i="0" dirty="0">
                <a:solidFill>
                  <a:srgbClr val="161616"/>
                </a:solidFill>
                <a:effectLst/>
                <a:latin typeface="Open Sans" panose="020B0606030504020204" pitchFamily="34" charset="0"/>
              </a:rPr>
              <a:t> - </a:t>
            </a:r>
            <a:r>
              <a:rPr lang="en-US" sz="1100" b="0" i="0" dirty="0" err="1">
                <a:solidFill>
                  <a:srgbClr val="161616"/>
                </a:solidFill>
                <a:effectLst/>
                <a:latin typeface="Open Sans" panose="020B0606030504020204" pitchFamily="34" charset="0"/>
              </a:rPr>
              <a:t>ümumi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əhalinin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yeddi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nəfərindən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birinin</a:t>
            </a:r>
            <a:r>
              <a:rPr lang="en-US" sz="1100" b="0" i="0" dirty="0">
                <a:solidFill>
                  <a:srgbClr val="161616"/>
                </a:solidFill>
                <a:effectLst/>
                <a:latin typeface="Open Sans" panose="020B0606030504020204" pitchFamily="34" charset="0"/>
              </a:rPr>
              <a:t> - </a:t>
            </a:r>
            <a:r>
              <a:rPr lang="en-US" sz="1100" b="0" i="0" dirty="0" err="1">
                <a:solidFill>
                  <a:srgbClr val="161616"/>
                </a:solidFill>
                <a:effectLst/>
                <a:latin typeface="Open Sans" panose="020B0606030504020204" pitchFamily="34" charset="0"/>
              </a:rPr>
              <a:t>təhlükəsiz</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münasib</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təminatına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çıxış</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imkanları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yox</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idi</a:t>
            </a:r>
            <a:r>
              <a:rPr lang="en-US" sz="1100" b="0" i="0" dirty="0">
                <a:solidFill>
                  <a:srgbClr val="161616"/>
                </a:solidFill>
                <a:effectLst/>
                <a:latin typeface="Open Sans" panose="020B0606030504020204" pitchFamily="34" charset="0"/>
              </a:rPr>
              <a:t>. Bu </a:t>
            </a:r>
            <a:r>
              <a:rPr lang="en-US" sz="1100" b="0" i="0" dirty="0" err="1">
                <a:solidFill>
                  <a:srgbClr val="161616"/>
                </a:solidFill>
                <a:effectLst/>
                <a:latin typeface="Open Sans" panose="020B0606030504020204" pitchFamily="34" charset="0"/>
              </a:rPr>
              <a:t>isə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həmin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insanların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yaşamaq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sağlamlıq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hüququnun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açıq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şəkildə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pozulması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demək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idi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Ümumdünya</a:t>
            </a:r>
            <a:r>
              <a:rPr lang="en-US" sz="1100" b="0" i="0" dirty="0">
                <a:solidFill>
                  <a:srgbClr val="161616"/>
                </a:solidFill>
                <a:effectLst/>
                <a:latin typeface="Open Sans" panose="020B0606030504020204" pitchFamily="34" charset="0"/>
              </a:rPr>
              <a:t> S </a:t>
            </a:r>
            <a:r>
              <a:rPr lang="en-US" sz="1100" b="0" i="0" dirty="0" err="1">
                <a:solidFill>
                  <a:srgbClr val="161616"/>
                </a:solidFill>
                <a:effectLst/>
                <a:latin typeface="Open Sans" panose="020B0606030504020204" pitchFamily="34" charset="0"/>
              </a:rPr>
              <a:t>əhiyyə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Təşkilatının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məlumatına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görə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inkişaf</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etməkdə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ölkələrdə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yaşayan</a:t>
            </a:r>
            <a:r>
              <a:rPr lang="en-US" sz="1100" b="0" i="0" dirty="0">
                <a:solidFill>
                  <a:srgbClr val="161616"/>
                </a:solidFill>
                <a:effectLst/>
                <a:latin typeface="Open Sans" panose="020B0606030504020204" pitchFamily="34" charset="0"/>
              </a:rPr>
              <a:t> 1.8 </a:t>
            </a:r>
            <a:r>
              <a:rPr lang="en-US" sz="1100" b="0" i="0" dirty="0" err="1">
                <a:solidFill>
                  <a:srgbClr val="161616"/>
                </a:solidFill>
                <a:effectLst/>
                <a:latin typeface="Open Sans" panose="020B0606030504020204" pitchFamily="34" charset="0"/>
              </a:rPr>
              <a:t>milyon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insan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əsasən</a:t>
            </a:r>
            <a:r>
              <a:rPr lang="en-US" sz="1100" b="0" i="0" dirty="0">
                <a:solidFill>
                  <a:srgbClr val="161616"/>
                </a:solidFill>
                <a:effectLst/>
                <a:latin typeface="Open Sans" panose="020B0606030504020204" pitchFamily="34" charset="0"/>
              </a:rPr>
              <a:t>, 5 </a:t>
            </a:r>
            <a:r>
              <a:rPr lang="en-US" sz="1100" b="0" i="0" dirty="0" err="1">
                <a:solidFill>
                  <a:srgbClr val="161616"/>
                </a:solidFill>
                <a:effectLst/>
                <a:latin typeface="Open Sans" panose="020B0606030504020204" pitchFamily="34" charset="0"/>
              </a:rPr>
              <a:t>yaşdan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aşağı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uşaqlar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hər</a:t>
            </a:r>
            <a:r>
              <a:rPr lang="en-US" sz="1100" b="0" i="0" dirty="0">
                <a:solidFill>
                  <a:srgbClr val="161616"/>
                </a:solidFill>
                <a:effectLst/>
                <a:latin typeface="Open Sans" panose="020B0606030504020204" pitchFamily="34" charset="0"/>
              </a:rPr>
              <a:t> il </a:t>
            </a:r>
            <a:r>
              <a:rPr lang="en-US" sz="1100" b="0" i="0" dirty="0" err="1">
                <a:solidFill>
                  <a:srgbClr val="161616"/>
                </a:solidFill>
                <a:effectLst/>
                <a:latin typeface="Open Sans" panose="020B0606030504020204" pitchFamily="34" charset="0"/>
              </a:rPr>
              <a:t>təhlükəli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səbəbindən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yaranan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diareya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ishal</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xəstəliklərindən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vəfat</a:t>
            </a:r>
            <a:r>
              <a:rPr lang="en-US" sz="1100" b="0" i="0" dirty="0">
                <a:solidFill>
                  <a:srgbClr val="161616"/>
                </a:solidFill>
                <a:effectLst/>
                <a:latin typeface="Open Sans" panose="020B0606030504020204" pitchFamily="34" charset="0"/>
              </a:rPr>
              <a:t> edirlər.</a:t>
            </a:r>
            <a:r>
              <a:rPr lang="en-US" sz="1100" b="0" i="0" u="none" strike="noStrike" baseline="30000" dirty="0">
                <a:solidFill>
                  <a:srgbClr val="007BC8"/>
                </a:solidFill>
                <a:effectLst/>
                <a:latin typeface="Open Sans" panose="020B0606030504020204" pitchFamily="34" charset="0"/>
                <a:hlinkClick r:id="rId5"/>
              </a:rPr>
              <a:t>4</a:t>
            </a:r>
            <a:endParaRPr lang="en-US" sz="1100" b="0" i="0" dirty="0">
              <a:solidFill>
                <a:srgbClr val="161616"/>
              </a:solidFill>
              <a:effectLst/>
              <a:latin typeface="Open Sans" panose="020B0606030504020204" pitchFamily="34" charset="0"/>
            </a:endParaRPr>
          </a:p>
          <a:p>
            <a:pPr algn="l"/>
            <a:r>
              <a:rPr lang="en-US" sz="1100" b="0" i="0" dirty="0" err="1">
                <a:solidFill>
                  <a:srgbClr val="161616"/>
                </a:solidFill>
                <a:effectLst/>
                <a:latin typeface="Arial" panose="020B0604020202020204" pitchFamily="34" charset="0"/>
              </a:rPr>
              <a:t>Torpaq</a:t>
            </a:r>
            <a:endParaRPr lang="en-US" sz="1100" b="0" i="0" dirty="0">
              <a:solidFill>
                <a:srgbClr val="161616"/>
              </a:solidFill>
              <a:effectLst/>
              <a:latin typeface="Arial" panose="020B0604020202020204" pitchFamily="34" charset="0"/>
            </a:endParaRPr>
          </a:p>
          <a:p>
            <a:pPr algn="just"/>
            <a:r>
              <a:rPr lang="en-US" sz="1100" b="0" i="0" dirty="0" err="1">
                <a:solidFill>
                  <a:srgbClr val="161616"/>
                </a:solidFill>
                <a:effectLst/>
                <a:latin typeface="Open Sans" panose="020B0606030504020204" pitchFamily="34" charset="0"/>
              </a:rPr>
              <a:t>Dünyanın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torpaq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ərazisinin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təqribən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biri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hazırda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kənd</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təsərrüfatı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istifadə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olunur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hər</a:t>
            </a:r>
            <a:r>
              <a:rPr lang="en-US" sz="1100" b="0" i="0" dirty="0">
                <a:solidFill>
                  <a:srgbClr val="161616"/>
                </a:solidFill>
                <a:effectLst/>
                <a:latin typeface="Open Sans" panose="020B0606030504020204" pitchFamily="34" charset="0"/>
              </a:rPr>
              <a:t> il </a:t>
            </a:r>
            <a:r>
              <a:rPr lang="en-US" sz="1100" b="0" i="0" dirty="0" err="1">
                <a:solidFill>
                  <a:srgbClr val="161616"/>
                </a:solidFill>
                <a:effectLst/>
                <a:latin typeface="Open Sans" panose="020B0606030504020204" pitchFamily="34" charset="0"/>
              </a:rPr>
              <a:t>milyonlarla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hektar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təbii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ekosistemlər</a:t>
            </a:r>
            <a:r>
              <a:rPr lang="en-US" sz="1100" b="0" i="0" dirty="0">
                <a:solidFill>
                  <a:srgbClr val="161616"/>
                </a:solidFill>
                <a:effectLst/>
                <a:latin typeface="Open Sans" panose="020B0606030504020204" pitchFamily="34" charset="0"/>
              </a:rPr>
              <a:t> mənimsənilir.</a:t>
            </a:r>
            <a:r>
              <a:rPr lang="en-US" sz="1100" b="0" i="0" u="none" strike="noStrike" baseline="30000" dirty="0">
                <a:solidFill>
                  <a:srgbClr val="007BC8"/>
                </a:solidFill>
                <a:effectLst/>
                <a:latin typeface="Open Sans" panose="020B0606030504020204" pitchFamily="34" charset="0"/>
                <a:hlinkClick r:id="rId6"/>
              </a:rPr>
              <a:t>6</a:t>
            </a:r>
            <a:endParaRPr lang="en-US" sz="1100" b="0" i="0" dirty="0">
              <a:solidFill>
                <a:srgbClr val="161616"/>
              </a:solidFill>
              <a:effectLst/>
              <a:latin typeface="Open Sans" panose="020B0606030504020204" pitchFamily="34" charset="0"/>
            </a:endParaRPr>
          </a:p>
          <a:p>
            <a:pPr algn="just"/>
            <a:r>
              <a:rPr lang="en-US" sz="1100" b="0" i="0" dirty="0">
                <a:solidFill>
                  <a:srgbClr val="161616"/>
                </a:solidFill>
                <a:effectLst/>
                <a:latin typeface="Open Sans" panose="020B0606030504020204" pitchFamily="34" charset="0"/>
              </a:rPr>
              <a:t>2010 FAO </a:t>
            </a:r>
            <a:r>
              <a:rPr lang="en-US" sz="1100" b="0" i="0" dirty="0" err="1">
                <a:solidFill>
                  <a:srgbClr val="161616"/>
                </a:solidFill>
                <a:effectLst/>
                <a:latin typeface="Open Sans" panose="020B0606030504020204" pitchFamily="34" charset="0"/>
              </a:rPr>
              <a:t>Qlobal</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Meşə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Resursları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Qiymətləndirməsinə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görə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meşələrin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illik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xalis</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itkisi</a:t>
            </a:r>
            <a:r>
              <a:rPr lang="en-US" sz="1100" b="0" i="0" dirty="0">
                <a:solidFill>
                  <a:srgbClr val="161616"/>
                </a:solidFill>
                <a:effectLst/>
                <a:latin typeface="Open Sans" panose="020B0606030504020204" pitchFamily="34" charset="0"/>
              </a:rPr>
              <a:t> 7.3 </a:t>
            </a:r>
            <a:r>
              <a:rPr lang="en-US" sz="1100" b="0" i="0" dirty="0" err="1">
                <a:solidFill>
                  <a:srgbClr val="161616"/>
                </a:solidFill>
                <a:effectLst/>
                <a:latin typeface="Open Sans" panose="020B0606030504020204" pitchFamily="34" charset="0"/>
              </a:rPr>
              <a:t>milyon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hektardır</a:t>
            </a:r>
            <a:r>
              <a:rPr lang="en-US" sz="1100" b="0" i="0" dirty="0">
                <a:solidFill>
                  <a:srgbClr val="161616"/>
                </a:solidFill>
                <a:effectLst/>
                <a:latin typeface="Open Sans" panose="020B0606030504020204" pitchFamily="34" charset="0"/>
              </a:rPr>
              <a:t> (18 </a:t>
            </a:r>
            <a:r>
              <a:rPr lang="en-US" sz="1100" b="0" i="0" dirty="0" err="1">
                <a:solidFill>
                  <a:srgbClr val="161616"/>
                </a:solidFill>
                <a:effectLst/>
                <a:latin typeface="Open Sans" panose="020B0606030504020204" pitchFamily="34" charset="0"/>
              </a:rPr>
              <a:t>milyon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ar</a:t>
            </a:r>
            <a:r>
              <a:rPr lang="en-US" sz="1100" b="0" i="0" dirty="0">
                <a:solidFill>
                  <a:srgbClr val="161616"/>
                </a:solidFill>
                <a:effectLst/>
                <a:latin typeface="Open Sans" panose="020B0606030504020204" pitchFamily="34" charset="0"/>
              </a:rPr>
              <a:t>). Bir </a:t>
            </a:r>
            <a:r>
              <a:rPr lang="en-US" sz="1100" b="0" i="0" dirty="0" err="1">
                <a:solidFill>
                  <a:srgbClr val="161616"/>
                </a:solidFill>
                <a:effectLst/>
                <a:latin typeface="Open Sans" panose="020B0606030504020204" pitchFamily="34" charset="0"/>
              </a:rPr>
              <a:t>çox</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kənd</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təsərrüfatı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fəaliyyəti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yüksək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dərəcədə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çirkləndirici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hesab</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edilir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dayanıqlı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deyil</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Müasir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əkinçilik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üsulları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daha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az</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işçi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qüvvəsi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tələb</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etdiyindən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insanlar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iş</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tapmaq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şəhərlərə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köçmək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məcburiyyətində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qalırlar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Tarixdə</a:t>
            </a:r>
            <a:r>
              <a:rPr lang="en-US" sz="1100" b="0" i="0" dirty="0">
                <a:solidFill>
                  <a:srgbClr val="161616"/>
                </a:solidFill>
                <a:effectLst/>
                <a:latin typeface="Open Sans" panose="020B0606030504020204" pitchFamily="34" charset="0"/>
              </a:rPr>
              <a:t> ilk </a:t>
            </a:r>
            <a:r>
              <a:rPr lang="en-US" sz="1100" b="0" i="0" dirty="0" err="1">
                <a:solidFill>
                  <a:srgbClr val="161616"/>
                </a:solidFill>
                <a:effectLst/>
                <a:latin typeface="Open Sans" panose="020B0606030504020204" pitchFamily="34" charset="0"/>
              </a:rPr>
              <a:t>dəfə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olaraq</a:t>
            </a:r>
            <a:r>
              <a:rPr lang="en-US" sz="1100" b="0" i="0" dirty="0">
                <a:solidFill>
                  <a:srgbClr val="161616"/>
                </a:solidFill>
                <a:effectLst/>
                <a:latin typeface="Open Sans" panose="020B0606030504020204" pitchFamily="34" charset="0"/>
              </a:rPr>
              <a:t> 2007-ci </a:t>
            </a:r>
            <a:r>
              <a:rPr lang="en-US" sz="1100" b="0" i="0" dirty="0" err="1">
                <a:solidFill>
                  <a:srgbClr val="161616"/>
                </a:solidFill>
                <a:effectLst/>
                <a:latin typeface="Open Sans" panose="020B0606030504020204" pitchFamily="34" charset="0"/>
              </a:rPr>
              <a:t>ildə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ümumi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əhalinin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yarıdan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çoxu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şəhər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ərazilərində</a:t>
            </a:r>
            <a:r>
              <a:rPr lang="en-US" sz="1100" b="0" i="0" dirty="0">
                <a:solidFill>
                  <a:srgbClr val="161616"/>
                </a:solidFill>
                <a:effectLst/>
                <a:latin typeface="Open Sans" panose="020B0606030504020204" pitchFamily="34" charset="0"/>
              </a:rPr>
              <a:t> yaşayırdılar.</a:t>
            </a:r>
            <a:r>
              <a:rPr lang="en-US" sz="1100" b="0" i="0" u="none" strike="noStrike" baseline="30000" dirty="0">
                <a:solidFill>
                  <a:srgbClr val="007BC8"/>
                </a:solidFill>
                <a:effectLst/>
                <a:latin typeface="Open Sans" panose="020B0606030504020204" pitchFamily="34" charset="0"/>
                <a:hlinkClick r:id="rId7"/>
              </a:rPr>
              <a:t>7</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Torpaq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əraziləri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dağ</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mədən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ya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digər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sənayelər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üçün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alınır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nəqliyyat</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sistemləri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isə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əraziləri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parçalamaqla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vəhşi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təbiətin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fəaliyyətinə</a:t>
            </a:r>
            <a:r>
              <a:rPr lang="en-US" sz="1100" b="0" i="0" dirty="0">
                <a:solidFill>
                  <a:srgbClr val="161616"/>
                </a:solidFill>
                <a:effectLst/>
                <a:latin typeface="Open Sans" panose="020B0606030504020204" pitchFamily="34" charset="0"/>
              </a:rPr>
              <a:t> mane </a:t>
            </a:r>
            <a:r>
              <a:rPr lang="en-US" sz="1100" b="0" i="0" dirty="0" err="1">
                <a:solidFill>
                  <a:srgbClr val="161616"/>
                </a:solidFill>
                <a:effectLst/>
                <a:latin typeface="Open Sans" panose="020B0606030504020204" pitchFamily="34" charset="0"/>
              </a:rPr>
              <a:t>olur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İnsan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hüquqları</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ilə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əlaqədar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olaraq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bütün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bu</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dəyişikliklər</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mülkiyyət</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hüquqlarının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arzuolunan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işə</a:t>
            </a:r>
            <a:r>
              <a:rPr lang="en-US" sz="1100" b="0" i="0" dirty="0">
                <a:solidFill>
                  <a:srgbClr val="161616"/>
                </a:solidFill>
                <a:effectLst/>
                <a:latin typeface="Open Sans" panose="020B0606030504020204" pitchFamily="34" charset="0"/>
              </a:rPr>
              <a:t> sahib </a:t>
            </a:r>
            <a:r>
              <a:rPr lang="en-US" sz="1100" b="0" i="0" dirty="0" err="1">
                <a:solidFill>
                  <a:srgbClr val="161616"/>
                </a:solidFill>
                <a:effectLst/>
                <a:latin typeface="Open Sans" panose="020B0606030504020204" pitchFamily="34" charset="0"/>
              </a:rPr>
              <a:t>olmaq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hüququnun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ərzaq</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hüququnun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və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mədəni</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həyatda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iştirak</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etmə</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hüququnun</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pozulmasına</a:t>
            </a:r>
            <a:r>
              <a:rPr lang="en-US" sz="1100" b="0" i="0" dirty="0">
                <a:solidFill>
                  <a:srgbClr val="161616"/>
                </a:solidFill>
                <a:effectLst/>
                <a:latin typeface="Open Sans" panose="020B0606030504020204" pitchFamily="34" charset="0"/>
              </a:rPr>
              <a:t> </a:t>
            </a:r>
            <a:r>
              <a:rPr lang="en-US" sz="1100" b="0" i="0" dirty="0" err="1">
                <a:solidFill>
                  <a:srgbClr val="161616"/>
                </a:solidFill>
                <a:effectLst/>
                <a:latin typeface="Open Sans" panose="020B0606030504020204" pitchFamily="34" charset="0"/>
              </a:rPr>
              <a:t>səbəb</a:t>
            </a:r>
            <a:r>
              <a:rPr lang="en-US" sz="1100" b="0" i="0" dirty="0">
                <a:solidFill>
                  <a:srgbClr val="161616"/>
                </a:solidFill>
                <a:effectLst/>
                <a:latin typeface="Open Sans" panose="020B0606030504020204" pitchFamily="34" charset="0"/>
              </a:rPr>
              <a:t> ola </a:t>
            </a:r>
            <a:r>
              <a:rPr lang="en-US" sz="1100" b="0" i="0" dirty="0" err="1">
                <a:solidFill>
                  <a:srgbClr val="161616"/>
                </a:solidFill>
                <a:effectLst/>
                <a:latin typeface="Open Sans" panose="020B0606030504020204" pitchFamily="34" charset="0"/>
              </a:rPr>
              <a:t>bilər</a:t>
            </a:r>
            <a:r>
              <a:rPr lang="en-US" sz="1100" b="0" i="0" dirty="0">
                <a:solidFill>
                  <a:srgbClr val="161616"/>
                </a:solidFill>
                <a:effectLst/>
                <a:latin typeface="Open Sans" panose="020B0606030504020204" pitchFamily="34" charset="0"/>
              </a:rPr>
              <a:t>.</a:t>
            </a:r>
          </a:p>
          <a:p>
            <a:pPr marL="0" lvl="0" indent="0" algn="l" rtl="0">
              <a:spcBef>
                <a:spcPts val="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57"/>
          <p:cNvSpPr/>
          <p:nvPr/>
        </p:nvSpPr>
        <p:spPr>
          <a:xfrm>
            <a:off x="713100" y="2708275"/>
            <a:ext cx="7717800" cy="212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Meet the team</a:t>
            </a:r>
            <a:endParaRPr/>
          </a:p>
        </p:txBody>
      </p:sp>
      <p:sp>
        <p:nvSpPr>
          <p:cNvPr id="852" name="Google Shape;852;p57"/>
          <p:cNvSpPr txBox="1">
            <a:spLocks noGrp="1"/>
          </p:cNvSpPr>
          <p:nvPr>
            <p:ph type="subTitle" idx="1"/>
          </p:nvPr>
        </p:nvSpPr>
        <p:spPr>
          <a:xfrm>
            <a:off x="1999313" y="3988500"/>
            <a:ext cx="21753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explain more about this person here</a:t>
            </a:r>
            <a:endParaRPr/>
          </a:p>
        </p:txBody>
      </p:sp>
      <p:sp>
        <p:nvSpPr>
          <p:cNvPr id="853" name="Google Shape;853;p57"/>
          <p:cNvSpPr txBox="1">
            <a:spLocks noGrp="1"/>
          </p:cNvSpPr>
          <p:nvPr>
            <p:ph type="subTitle" idx="4"/>
          </p:nvPr>
        </p:nvSpPr>
        <p:spPr>
          <a:xfrm>
            <a:off x="4969388" y="3988500"/>
            <a:ext cx="21753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You can explain more about this person here</a:t>
            </a:r>
            <a:endParaRPr/>
          </a:p>
        </p:txBody>
      </p:sp>
      <p:pic>
        <p:nvPicPr>
          <p:cNvPr id="854" name="Google Shape;854;p57"/>
          <p:cNvPicPr preferRelativeResize="0"/>
          <p:nvPr/>
        </p:nvPicPr>
        <p:blipFill>
          <a:blip r:embed="rId3">
            <a:alphaModFix/>
          </a:blip>
          <a:stretch>
            <a:fillRect/>
          </a:stretch>
        </p:blipFill>
        <p:spPr>
          <a:xfrm>
            <a:off x="5261773" y="1526050"/>
            <a:ext cx="1590517" cy="1590500"/>
          </a:xfrm>
          <a:prstGeom prst="rect">
            <a:avLst/>
          </a:prstGeom>
          <a:noFill/>
          <a:ln>
            <a:noFill/>
          </a:ln>
        </p:spPr>
      </p:pic>
      <p:pic>
        <p:nvPicPr>
          <p:cNvPr id="855" name="Google Shape;855;p57"/>
          <p:cNvPicPr preferRelativeResize="0"/>
          <p:nvPr/>
        </p:nvPicPr>
        <p:blipFill>
          <a:blip r:embed="rId4">
            <a:alphaModFix/>
          </a:blip>
          <a:stretch>
            <a:fillRect/>
          </a:stretch>
        </p:blipFill>
        <p:spPr>
          <a:xfrm>
            <a:off x="2291704" y="1526050"/>
            <a:ext cx="1590518" cy="1590500"/>
          </a:xfrm>
          <a:prstGeom prst="rect">
            <a:avLst/>
          </a:prstGeom>
          <a:noFill/>
          <a:ln>
            <a:noFill/>
          </a:ln>
        </p:spPr>
      </p:pic>
      <p:cxnSp>
        <p:nvCxnSpPr>
          <p:cNvPr id="856" name="Google Shape;856;p57"/>
          <p:cNvCxnSpPr/>
          <p:nvPr/>
        </p:nvCxnSpPr>
        <p:spPr>
          <a:xfrm>
            <a:off x="723150" y="3656250"/>
            <a:ext cx="7697700" cy="0"/>
          </a:xfrm>
          <a:prstGeom prst="straightConnector1">
            <a:avLst/>
          </a:prstGeom>
          <a:noFill/>
          <a:ln w="19050" cap="flat" cmpd="sng">
            <a:solidFill>
              <a:schemeClr val="accent3"/>
            </a:solidFill>
            <a:prstDash val="solid"/>
            <a:round/>
            <a:headEnd type="none" w="med" len="med"/>
            <a:tailEnd type="none" w="med" len="med"/>
          </a:ln>
        </p:spPr>
      </p:cxnSp>
      <p:sp>
        <p:nvSpPr>
          <p:cNvPr id="857" name="Google Shape;857;p57"/>
          <p:cNvSpPr txBox="1">
            <a:spLocks noGrp="1"/>
          </p:cNvSpPr>
          <p:nvPr>
            <p:ph type="title" idx="2"/>
          </p:nvPr>
        </p:nvSpPr>
        <p:spPr>
          <a:xfrm>
            <a:off x="1999312" y="3170994"/>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Creative Corey</a:t>
            </a:r>
            <a:endParaRPr/>
          </a:p>
        </p:txBody>
      </p:sp>
      <p:sp>
        <p:nvSpPr>
          <p:cNvPr id="858" name="Google Shape;858;p57"/>
          <p:cNvSpPr txBox="1">
            <a:spLocks noGrp="1"/>
          </p:cNvSpPr>
          <p:nvPr>
            <p:ph type="title" idx="3"/>
          </p:nvPr>
        </p:nvSpPr>
        <p:spPr>
          <a:xfrm>
            <a:off x="4969382" y="3170994"/>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Anna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59"/>
          <p:cNvSpPr txBox="1">
            <a:spLocks noGrp="1"/>
          </p:cNvSpPr>
          <p:nvPr>
            <p:ph type="title"/>
          </p:nvPr>
        </p:nvSpPr>
        <p:spPr>
          <a:xfrm>
            <a:off x="4136100" y="375275"/>
            <a:ext cx="37731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880" name="Google Shape;880;p59"/>
          <p:cNvSpPr txBox="1">
            <a:spLocks noGrp="1"/>
          </p:cNvSpPr>
          <p:nvPr>
            <p:ph type="subTitle" idx="1"/>
          </p:nvPr>
        </p:nvSpPr>
        <p:spPr>
          <a:xfrm>
            <a:off x="4136100" y="1170675"/>
            <a:ext cx="3576600" cy="156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Do you have any questions?</a:t>
            </a:r>
            <a:endParaRPr sz="2400" b="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a:t>youremail@freepik.com </a:t>
            </a:r>
            <a:endParaRPr sz="1400"/>
          </a:p>
          <a:p>
            <a:pPr marL="0" lvl="0" indent="0" algn="l" rtl="0">
              <a:spcBef>
                <a:spcPts val="0"/>
              </a:spcBef>
              <a:spcAft>
                <a:spcPts val="0"/>
              </a:spcAft>
              <a:buNone/>
            </a:pPr>
            <a:r>
              <a:rPr lang="en" sz="1400"/>
              <a:t>+91 620 421 838 </a:t>
            </a:r>
            <a:endParaRPr sz="1400"/>
          </a:p>
          <a:p>
            <a:pPr marL="0" lvl="0" indent="0" algn="l" rtl="0">
              <a:spcBef>
                <a:spcPts val="0"/>
              </a:spcBef>
              <a:spcAft>
                <a:spcPts val="0"/>
              </a:spcAft>
              <a:buNone/>
            </a:pPr>
            <a:r>
              <a:rPr lang="en" sz="1400"/>
              <a:t>yourwebsite.com</a:t>
            </a:r>
            <a:endParaRPr/>
          </a:p>
        </p:txBody>
      </p:sp>
      <p:grpSp>
        <p:nvGrpSpPr>
          <p:cNvPr id="881" name="Google Shape;881;p59"/>
          <p:cNvGrpSpPr/>
          <p:nvPr/>
        </p:nvGrpSpPr>
        <p:grpSpPr>
          <a:xfrm>
            <a:off x="4206644" y="2785758"/>
            <a:ext cx="1938671" cy="416347"/>
            <a:chOff x="4911512" y="2353104"/>
            <a:chExt cx="2036206" cy="437293"/>
          </a:xfrm>
        </p:grpSpPr>
        <p:grpSp>
          <p:nvGrpSpPr>
            <p:cNvPr id="882" name="Google Shape;882;p59"/>
            <p:cNvGrpSpPr/>
            <p:nvPr/>
          </p:nvGrpSpPr>
          <p:grpSpPr>
            <a:xfrm>
              <a:off x="5444977" y="2358146"/>
              <a:ext cx="428523" cy="428118"/>
              <a:chOff x="3763184" y="3817357"/>
              <a:chExt cx="356865" cy="356498"/>
            </a:xfrm>
          </p:grpSpPr>
          <p:sp>
            <p:nvSpPr>
              <p:cNvPr id="883" name="Google Shape;883;p59"/>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9"/>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9"/>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59"/>
            <p:cNvGrpSpPr/>
            <p:nvPr/>
          </p:nvGrpSpPr>
          <p:grpSpPr>
            <a:xfrm>
              <a:off x="5978442" y="2358146"/>
              <a:ext cx="428083" cy="428118"/>
              <a:chOff x="4211985" y="3817357"/>
              <a:chExt cx="356498" cy="356498"/>
            </a:xfrm>
          </p:grpSpPr>
          <p:sp>
            <p:nvSpPr>
              <p:cNvPr id="888" name="Google Shape;888;p59"/>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9"/>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59"/>
            <p:cNvGrpSpPr/>
            <p:nvPr/>
          </p:nvGrpSpPr>
          <p:grpSpPr>
            <a:xfrm>
              <a:off x="4911512" y="2358146"/>
              <a:ext cx="428523" cy="428559"/>
              <a:chOff x="2866317" y="3817357"/>
              <a:chExt cx="356865" cy="356865"/>
            </a:xfrm>
          </p:grpSpPr>
          <p:sp>
            <p:nvSpPr>
              <p:cNvPr id="891" name="Google Shape;891;p59"/>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59"/>
            <p:cNvGrpSpPr/>
            <p:nvPr/>
          </p:nvGrpSpPr>
          <p:grpSpPr>
            <a:xfrm>
              <a:off x="6511467" y="2353104"/>
              <a:ext cx="436251" cy="437293"/>
              <a:chOff x="1190200" y="238125"/>
              <a:chExt cx="5212075" cy="5212075"/>
            </a:xfrm>
          </p:grpSpPr>
          <p:sp>
            <p:nvSpPr>
              <p:cNvPr id="894" name="Google Shape;894;p59"/>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9"/>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59"/>
          <p:cNvSpPr txBox="1"/>
          <p:nvPr/>
        </p:nvSpPr>
        <p:spPr>
          <a:xfrm>
            <a:off x="4136100" y="4254050"/>
            <a:ext cx="30696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2"/>
                </a:solidFill>
                <a:latin typeface="Karla"/>
                <a:ea typeface="Karla"/>
                <a:cs typeface="Karla"/>
                <a:sym typeface="Karla"/>
              </a:rPr>
              <a:t>Please keep this slide for attribution</a:t>
            </a:r>
            <a:endParaRPr sz="1200">
              <a:solidFill>
                <a:schemeClr val="dk2"/>
              </a:solidFill>
              <a:latin typeface="Karla"/>
              <a:ea typeface="Karla"/>
              <a:cs typeface="Karla"/>
              <a:sym typeface="Karla"/>
            </a:endParaRPr>
          </a:p>
        </p:txBody>
      </p:sp>
      <p:pic>
        <p:nvPicPr>
          <p:cNvPr id="897" name="Google Shape;897;p59"/>
          <p:cNvPicPr preferRelativeResize="0"/>
          <p:nvPr/>
        </p:nvPicPr>
        <p:blipFill rotWithShape="1">
          <a:blip r:embed="rId3">
            <a:alphaModFix/>
          </a:blip>
          <a:srcRect l="36118"/>
          <a:stretch/>
        </p:blipFill>
        <p:spPr>
          <a:xfrm>
            <a:off x="0" y="207475"/>
            <a:ext cx="3742499" cy="4728525"/>
          </a:xfrm>
          <a:prstGeom prst="rect">
            <a:avLst/>
          </a:prstGeom>
          <a:noFill/>
          <a:ln>
            <a:noFill/>
          </a:ln>
        </p:spPr>
      </p:pic>
      <p:cxnSp>
        <p:nvCxnSpPr>
          <p:cNvPr id="898" name="Google Shape;898;p59"/>
          <p:cNvCxnSpPr/>
          <p:nvPr/>
        </p:nvCxnSpPr>
        <p:spPr>
          <a:xfrm>
            <a:off x="4206638" y="3457244"/>
            <a:ext cx="49443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582840" y="3916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Təmiz hava</a:t>
            </a:r>
            <a:endParaRPr dirty="0"/>
          </a:p>
        </p:txBody>
      </p:sp>
      <p:sp>
        <p:nvSpPr>
          <p:cNvPr id="175" name="Google Shape;175;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u="none" strike="noStrike" dirty="0" err="1">
                <a:solidFill>
                  <a:schemeClr val="bg1">
                    <a:lumMod val="50000"/>
                  </a:schemeClr>
                </a:solidFill>
                <a:effectLst/>
                <a:latin typeface="Arial" panose="020B0604020202020204" pitchFamily="34" charset="0"/>
              </a:rPr>
              <a:t>Ətraf</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mühitin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təmizliyi</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havanın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təmizliyi</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deməkdir</a:t>
            </a:r>
            <a:r>
              <a:rPr lang="en-US" sz="1400" b="0" i="0" u="none" strike="noStrike" dirty="0">
                <a:solidFill>
                  <a:schemeClr val="bg1">
                    <a:lumMod val="50000"/>
                  </a:schemeClr>
                </a:solidFill>
                <a:effectLst/>
                <a:latin typeface="Arial" panose="020B0604020202020204" pitchFamily="34" charset="0"/>
              </a:rPr>
              <a:t>. </a:t>
            </a:r>
            <a:endParaRPr lang="az-Latn-AZ" sz="1400" b="0" i="0" u="none" strike="noStrike" dirty="0">
              <a:solidFill>
                <a:schemeClr val="bg1">
                  <a:lumMod val="50000"/>
                </a:schemeClr>
              </a:solidFill>
              <a:effectLst/>
              <a:latin typeface="Arial" panose="020B0604020202020204" pitchFamily="34" charset="0"/>
            </a:endParaRPr>
          </a:p>
          <a:p>
            <a:pPr marL="0" lvl="0" indent="0" algn="l" rtl="0">
              <a:spcBef>
                <a:spcPts val="0"/>
              </a:spcBef>
              <a:spcAft>
                <a:spcPts val="0"/>
              </a:spcAft>
              <a:buNone/>
            </a:pPr>
            <a:r>
              <a:rPr lang="en-US" sz="1400" b="0" i="0" u="none" strike="noStrike" dirty="0" err="1">
                <a:solidFill>
                  <a:schemeClr val="bg1">
                    <a:lumMod val="50000"/>
                  </a:schemeClr>
                </a:solidFill>
                <a:effectLst/>
                <a:latin typeface="Arial" panose="020B0604020202020204" pitchFamily="34" charset="0"/>
              </a:rPr>
              <a:t>Xəstəliklərdən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uzaq</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sağlam</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həyat</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sürməyin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ən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önəmli</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amillərindən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biri</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də</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tənəffüs</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etdiyimiz</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havanın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təmiz</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olmasıdır</a:t>
            </a:r>
            <a:r>
              <a:rPr lang="en-US" sz="1400" b="0" i="0" u="none" strike="noStrike" dirty="0">
                <a:solidFill>
                  <a:schemeClr val="bg1">
                    <a:lumMod val="50000"/>
                  </a:schemeClr>
                </a:solidFill>
                <a:effectLst/>
                <a:latin typeface="Arial" panose="020B0604020202020204" pitchFamily="34" charset="0"/>
              </a:rPr>
              <a:t>.</a:t>
            </a:r>
            <a:endParaRPr lang="az-Latn-AZ" sz="1400" b="0" i="0" u="none" strike="noStrike" dirty="0">
              <a:solidFill>
                <a:schemeClr val="bg1">
                  <a:lumMod val="50000"/>
                </a:schemeClr>
              </a:solidFill>
              <a:effectLst/>
              <a:latin typeface="Arial" panose="020B0604020202020204" pitchFamily="34" charset="0"/>
            </a:endParaRPr>
          </a:p>
          <a:p>
            <a:pPr marL="0" lvl="0" indent="0" algn="l" rtl="0">
              <a:spcBef>
                <a:spcPts val="0"/>
              </a:spcBef>
              <a:spcAft>
                <a:spcPts val="0"/>
              </a:spcAft>
              <a:buNone/>
            </a:pPr>
            <a:r>
              <a:rPr lang="az-Latn-AZ" sz="1400" b="0" i="0" u="none" strike="noStrike" dirty="0">
                <a:solidFill>
                  <a:schemeClr val="bg1">
                    <a:lumMod val="50000"/>
                  </a:schemeClr>
                </a:solidFill>
                <a:effectLst/>
                <a:latin typeface="Arial" panose="020B0604020202020204" pitchFamily="34" charset="0"/>
              </a:rPr>
              <a:t>S</a:t>
            </a:r>
            <a:r>
              <a:rPr lang="en-US" sz="1400" b="0" i="0" u="none" strike="noStrike" dirty="0">
                <a:solidFill>
                  <a:schemeClr val="bg1">
                    <a:lumMod val="50000"/>
                  </a:schemeClr>
                </a:solidFill>
                <a:effectLst/>
                <a:latin typeface="Arial" panose="020B0604020202020204" pitchFamily="34" charset="0"/>
              </a:rPr>
              <a:t>on </a:t>
            </a:r>
            <a:r>
              <a:rPr lang="en-US" sz="1400" b="0" i="0" u="none" strike="noStrike" dirty="0" err="1">
                <a:solidFill>
                  <a:schemeClr val="bg1">
                    <a:lumMod val="50000"/>
                  </a:schemeClr>
                </a:solidFill>
                <a:effectLst/>
                <a:latin typeface="Arial" panose="020B0604020202020204" pitchFamily="34" charset="0"/>
              </a:rPr>
              <a:t>vaxtlarda</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dünyanın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bir</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neçə</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ölkəsində</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havanın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kəskin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şəkildə</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çirklənməsi</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halları</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nəzərə</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çarpır</a:t>
            </a:r>
            <a:r>
              <a:rPr lang="en-US" sz="1400" b="0" i="0" u="none" strike="noStrike" dirty="0">
                <a:solidFill>
                  <a:schemeClr val="bg1">
                    <a:lumMod val="50000"/>
                  </a:schemeClr>
                </a:solidFill>
                <a:effectLst/>
                <a:latin typeface="Arial" panose="020B0604020202020204" pitchFamily="34" charset="0"/>
              </a:rPr>
              <a:t> ki, </a:t>
            </a:r>
            <a:r>
              <a:rPr lang="en-US" sz="1400" b="0" i="0" u="none" strike="noStrike" dirty="0" err="1">
                <a:solidFill>
                  <a:schemeClr val="bg1">
                    <a:lumMod val="50000"/>
                  </a:schemeClr>
                </a:solidFill>
                <a:effectLst/>
                <a:latin typeface="Arial" panose="020B0604020202020204" pitchFamily="34" charset="0"/>
              </a:rPr>
              <a:t>bu</a:t>
            </a:r>
            <a:r>
              <a:rPr lang="en-US" sz="1400" b="0" i="0" u="none" strike="noStrike" dirty="0">
                <a:solidFill>
                  <a:schemeClr val="bg1">
                    <a:lumMod val="50000"/>
                  </a:schemeClr>
                </a:solidFill>
                <a:effectLst/>
                <a:latin typeface="Arial" panose="020B0604020202020204" pitchFamily="34" charset="0"/>
              </a:rPr>
              <a:t> da, </a:t>
            </a:r>
            <a:r>
              <a:rPr lang="en-US" sz="1400" b="0" i="0" u="none" strike="noStrike" dirty="0" err="1">
                <a:solidFill>
                  <a:schemeClr val="bg1">
                    <a:lumMod val="50000"/>
                  </a:schemeClr>
                </a:solidFill>
                <a:effectLst/>
                <a:latin typeface="Arial" panose="020B0604020202020204" pitchFamily="34" charset="0"/>
              </a:rPr>
              <a:t>insan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həyatı</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üçün</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böyük</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təhlükə</a:t>
            </a:r>
            <a:r>
              <a:rPr lang="en-US" sz="1400" b="0" i="0" u="none" strike="noStrike" dirty="0">
                <a:solidFill>
                  <a:schemeClr val="bg1">
                    <a:lumMod val="50000"/>
                  </a:schemeClr>
                </a:solidFill>
                <a:effectLst/>
                <a:latin typeface="Arial" panose="020B0604020202020204" pitchFamily="34" charset="0"/>
              </a:rPr>
              <a:t> </a:t>
            </a:r>
            <a:r>
              <a:rPr lang="en-US" sz="1400" b="0" i="0" u="none" strike="noStrike" dirty="0" err="1">
                <a:solidFill>
                  <a:schemeClr val="bg1">
                    <a:lumMod val="50000"/>
                  </a:schemeClr>
                </a:solidFill>
                <a:effectLst/>
                <a:latin typeface="Arial" panose="020B0604020202020204" pitchFamily="34" charset="0"/>
              </a:rPr>
              <a:t>deməkdir</a:t>
            </a:r>
            <a:r>
              <a:rPr lang="en-US" sz="1200" b="0" i="0" u="none" strike="noStrike" dirty="0">
                <a:solidFill>
                  <a:srgbClr val="212F40"/>
                </a:solidFill>
                <a:effectLst/>
                <a:latin typeface="Arial" panose="020B0604020202020204" pitchFamily="34" charset="0"/>
              </a:rPr>
              <a:t>.</a:t>
            </a:r>
          </a:p>
          <a:p>
            <a:pPr marL="0" lvl="0" indent="0" algn="l" rtl="0">
              <a:spcBef>
                <a:spcPts val="0"/>
              </a:spcBef>
              <a:spcAft>
                <a:spcPts val="0"/>
              </a:spcAft>
              <a:buNone/>
            </a:pPr>
            <a:r>
              <a:rPr lang="en-US" sz="1200" b="0" i="0" dirty="0" err="1">
                <a:solidFill>
                  <a:srgbClr val="000000"/>
                </a:solidFill>
                <a:effectLst/>
                <a:latin typeface="Verdana" panose="020B0604030504040204" pitchFamily="34" charset="0"/>
              </a:rPr>
              <a:t>Havanın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çirklənməsi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prosesi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böyük</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şəhərlərdə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daha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sürətlə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gedir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Şəhərlərdə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sənaye</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nəqliyyat</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vasitələrinin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atmosferə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buraxdığı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tullantılar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havanın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kəskin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şəkildə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çirklənməsinə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yol</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açır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Metallurgiya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kimya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neft</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qaz</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kömür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emalı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sahəsində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sənaye</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məhsullarının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istehsalı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artdıqca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tullantıların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atmosferə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atılması</a:t>
            </a:r>
            <a:r>
              <a:rPr lang="en-US" sz="1200" b="0" i="0" dirty="0">
                <a:solidFill>
                  <a:srgbClr val="000000"/>
                </a:solidFill>
                <a:effectLst/>
                <a:latin typeface="Verdana" panose="020B0604030504040204" pitchFamily="34" charset="0"/>
              </a:rPr>
              <a:t> da </a:t>
            </a:r>
            <a:r>
              <a:rPr lang="en-US" sz="1200" b="0" i="0" dirty="0" err="1">
                <a:solidFill>
                  <a:srgbClr val="000000"/>
                </a:solidFill>
                <a:effectLst/>
                <a:latin typeface="Verdana" panose="020B0604030504040204" pitchFamily="34" charset="0"/>
              </a:rPr>
              <a:t>genişlənir</a:t>
            </a:r>
            <a:r>
              <a:rPr lang="en-US" sz="1200" b="0" i="0" dirty="0">
                <a:solidFill>
                  <a:srgbClr val="000000"/>
                </a:solidFill>
                <a:effectLst/>
                <a:latin typeface="Verdana" panose="020B0604030504040204" pitchFamily="34" charset="0"/>
              </a:rPr>
              <a:t>.</a:t>
            </a:r>
          </a:p>
          <a:p>
            <a:pPr marL="0" lvl="0" indent="0" algn="l" rtl="0">
              <a:spcBef>
                <a:spcPts val="0"/>
              </a:spcBef>
              <a:spcAft>
                <a:spcPts val="0"/>
              </a:spcAft>
              <a:buNone/>
            </a:pPr>
            <a:r>
              <a:rPr lang="en-US" sz="1200" b="0" i="0" dirty="0" err="1">
                <a:solidFill>
                  <a:srgbClr val="000000"/>
                </a:solidFill>
                <a:effectLst/>
                <a:latin typeface="Verdana" panose="020B0604030504040204" pitchFamily="34" charset="0"/>
              </a:rPr>
              <a:t>Eyni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zamanda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vulkan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püskürmələri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canlıların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tənəffüsü</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yanacaqların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yandırılması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bakteriyaların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fəaliyyəti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çürümə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prosesləri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nəticəsində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karbon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dəm</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qazı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kükürd</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qazı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onun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törəmələri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azot</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birləşmələri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oksidləri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ağır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metalların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oksidləri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s.  </a:t>
            </a:r>
            <a:r>
              <a:rPr lang="en-US" sz="1200" b="0" i="0" dirty="0" err="1">
                <a:solidFill>
                  <a:srgbClr val="000000"/>
                </a:solidFill>
                <a:effectLst/>
                <a:latin typeface="Verdana" panose="020B0604030504040204" pitchFamily="34" charset="0"/>
              </a:rPr>
              <a:t>atmosferə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daxil</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olur</a:t>
            </a:r>
            <a:r>
              <a:rPr lang="en-US" sz="1200" b="0" i="0" dirty="0">
                <a:solidFill>
                  <a:srgbClr val="000000"/>
                </a:solidFill>
                <a:effectLst/>
                <a:latin typeface="Verdana" panose="020B0604030504040204" pitchFamily="34" charset="0"/>
              </a:rPr>
              <a:t>. Bu </a:t>
            </a:r>
            <a:r>
              <a:rPr lang="en-US" sz="1200" b="0" i="0" dirty="0" err="1">
                <a:solidFill>
                  <a:srgbClr val="000000"/>
                </a:solidFill>
                <a:effectLst/>
                <a:latin typeface="Verdana" panose="020B0604030504040204" pitchFamily="34" charset="0"/>
              </a:rPr>
              <a:t>maddələr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sonradan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fiziki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kimyəvi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proseslərə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məruz</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qalaraq</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ikinci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qrup</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atmosfer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çirkləndiricilərini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aerozolları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turşuları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s. </a:t>
            </a:r>
            <a:r>
              <a:rPr lang="en-US" sz="1200" b="0" i="0" dirty="0" err="1">
                <a:solidFill>
                  <a:srgbClr val="000000"/>
                </a:solidFill>
                <a:effectLst/>
                <a:latin typeface="Verdana" panose="020B0604030504040204" pitchFamily="34" charset="0"/>
              </a:rPr>
              <a:t>əmələ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gətirir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Araşdırmalar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iri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şəhərlərdə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havanın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yüksək</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dərəcədə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çirkləndiyini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göstərir</a:t>
            </a:r>
            <a:r>
              <a:rPr lang="en-US" sz="1200" b="0" i="0" dirty="0">
                <a:solidFill>
                  <a:srgbClr val="000000"/>
                </a:solidFill>
                <a:effectLst/>
                <a:latin typeface="Verdana" panose="020B0604030504040204" pitchFamily="34" charset="0"/>
              </a:rPr>
              <a:t> ki, </a:t>
            </a:r>
            <a:r>
              <a:rPr lang="en-US" sz="1200" b="0" i="0" dirty="0" err="1">
                <a:solidFill>
                  <a:srgbClr val="000000"/>
                </a:solidFill>
                <a:effectLst/>
                <a:latin typeface="Verdana" panose="020B0604030504040204" pitchFamily="34" charset="0"/>
              </a:rPr>
              <a:t>bu</a:t>
            </a:r>
            <a:r>
              <a:rPr lang="en-US" sz="1200" b="0" i="0" dirty="0">
                <a:solidFill>
                  <a:srgbClr val="000000"/>
                </a:solidFill>
                <a:effectLst/>
                <a:latin typeface="Verdana" panose="020B0604030504040204" pitchFamily="34" charset="0"/>
              </a:rPr>
              <a:t> da </a:t>
            </a:r>
            <a:r>
              <a:rPr lang="en-US" sz="1200" b="0" i="0" dirty="0" err="1">
                <a:solidFill>
                  <a:srgbClr val="000000"/>
                </a:solidFill>
                <a:effectLst/>
                <a:latin typeface="Verdana" panose="020B0604030504040204" pitchFamily="34" charset="0"/>
              </a:rPr>
              <a:t>ümumi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ekoloji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vəziyyətin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gərgin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olması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deməkdir</a:t>
            </a:r>
            <a:r>
              <a:rPr lang="en-US" sz="1200" b="0" i="0" dirty="0">
                <a:solidFill>
                  <a:srgbClr val="000000"/>
                </a:solidFill>
                <a:effectLst/>
                <a:latin typeface="Verdana" panose="020B0604030504040204" pitchFamily="34" charset="0"/>
              </a:rPr>
              <a:t>.</a:t>
            </a:r>
            <a:endParaRPr lang="ru-RU" sz="1200" b="0" i="0" u="none" strike="noStrike" dirty="0">
              <a:effectLst/>
              <a:latin typeface="Arial" panose="020B0604020202020204" pitchFamily="34" charset="0"/>
            </a:endParaRPr>
          </a:p>
          <a:p>
            <a:pPr marL="0" lvl="0" indent="0" algn="l" rtl="0">
              <a:spcBef>
                <a:spcPts val="0"/>
              </a:spcBef>
              <a:spcAft>
                <a:spcPts val="0"/>
              </a:spcAft>
              <a:buNone/>
            </a:pPr>
            <a:endParaRPr lang="az-Latn-AZ" b="0" i="0" dirty="0">
              <a:solidFill>
                <a:srgbClr val="000000"/>
              </a:solidFill>
              <a:effectLst/>
              <a:latin typeface="Verdana" panose="020B0604030504040204" pitchFamily="34" charset="0"/>
            </a:endParaRPr>
          </a:p>
        </p:txBody>
      </p:sp>
      <p:cxnSp>
        <p:nvCxnSpPr>
          <p:cNvPr id="176" name="Google Shape;176;p33"/>
          <p:cNvCxnSpPr/>
          <p:nvPr/>
        </p:nvCxnSpPr>
        <p:spPr>
          <a:xfrm>
            <a:off x="815275" y="1156091"/>
            <a:ext cx="919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grpSp>
        <p:nvGrpSpPr>
          <p:cNvPr id="380" name="Google Shape;380;p45"/>
          <p:cNvGrpSpPr/>
          <p:nvPr/>
        </p:nvGrpSpPr>
        <p:grpSpPr>
          <a:xfrm>
            <a:off x="713150" y="951300"/>
            <a:ext cx="7717650" cy="3468300"/>
            <a:chOff x="713150" y="951300"/>
            <a:chExt cx="7717650" cy="3240900"/>
          </a:xfrm>
        </p:grpSpPr>
        <p:sp>
          <p:nvSpPr>
            <p:cNvPr id="381" name="Google Shape;381;p45"/>
            <p:cNvSpPr/>
            <p:nvPr/>
          </p:nvSpPr>
          <p:spPr>
            <a:xfrm>
              <a:off x="1001900" y="951300"/>
              <a:ext cx="7140300" cy="3240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5"/>
            <p:cNvSpPr/>
            <p:nvPr/>
          </p:nvSpPr>
          <p:spPr>
            <a:xfrm>
              <a:off x="8142200" y="951300"/>
              <a:ext cx="288600" cy="324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5"/>
            <p:cNvSpPr/>
            <p:nvPr/>
          </p:nvSpPr>
          <p:spPr>
            <a:xfrm>
              <a:off x="713150" y="951300"/>
              <a:ext cx="288600" cy="324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45"/>
          <p:cNvSpPr txBox="1">
            <a:spLocks noGrp="1"/>
          </p:cNvSpPr>
          <p:nvPr>
            <p:ph type="title"/>
          </p:nvPr>
        </p:nvSpPr>
        <p:spPr>
          <a:xfrm>
            <a:off x="719560" y="199352"/>
            <a:ext cx="6166500" cy="4462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800" dirty="0"/>
          </a:p>
        </p:txBody>
      </p:sp>
      <p:sp>
        <p:nvSpPr>
          <p:cNvPr id="385" name="Google Shape;385;p45"/>
          <p:cNvSpPr txBox="1">
            <a:spLocks noGrp="1"/>
          </p:cNvSpPr>
          <p:nvPr>
            <p:ph type="subTitle" idx="1"/>
          </p:nvPr>
        </p:nvSpPr>
        <p:spPr>
          <a:xfrm>
            <a:off x="1367744" y="923439"/>
            <a:ext cx="6166500" cy="3397502"/>
          </a:xfrm>
          <a:prstGeom prst="rect">
            <a:avLst/>
          </a:prstGeom>
        </p:spPr>
        <p:txBody>
          <a:bodyPr spcFirstLastPara="1" wrap="square" lIns="91425" tIns="91425" rIns="91425" bIns="91425" anchor="t" anchorCtr="0">
            <a:noAutofit/>
          </a:bodyPr>
          <a:lstStyle/>
          <a:p>
            <a:pPr algn="just"/>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Elmi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texniki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tərəqqinin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inkişafı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insan</a:t>
            </a:r>
            <a:r>
              <a:rPr lang="en-US" sz="1200" b="0" i="0" dirty="0">
                <a:solidFill>
                  <a:srgbClr val="000000"/>
                </a:solidFill>
                <a:effectLst/>
                <a:latin typeface="arial" panose="020B0604020202020204" pitchFamily="34" charset="0"/>
              </a:rPr>
              <a:t> – </a:t>
            </a:r>
            <a:r>
              <a:rPr lang="en-US" sz="1200" b="0" i="0" dirty="0" err="1">
                <a:solidFill>
                  <a:srgbClr val="000000"/>
                </a:solidFill>
                <a:effectLst/>
                <a:latin typeface="arial" panose="020B0604020202020204" pitchFamily="34" charset="0"/>
              </a:rPr>
              <a:t>təbiət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münasibətlərinin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gərginləşməsi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səbəbindən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beynəlxalq</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təşkilatlar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alimlər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keçən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əsrin</a:t>
            </a:r>
            <a:r>
              <a:rPr lang="en-US" sz="1200" b="0" i="0" dirty="0">
                <a:solidFill>
                  <a:srgbClr val="000000"/>
                </a:solidFill>
                <a:effectLst/>
                <a:latin typeface="arial" panose="020B0604020202020204" pitchFamily="34" charset="0"/>
              </a:rPr>
              <a:t> 70- ci </a:t>
            </a:r>
            <a:r>
              <a:rPr lang="en-US" sz="1200" b="0" i="0" dirty="0" err="1">
                <a:solidFill>
                  <a:srgbClr val="000000"/>
                </a:solidFill>
                <a:effectLst/>
                <a:latin typeface="arial" panose="020B0604020202020204" pitchFamily="34" charset="0"/>
              </a:rPr>
              <a:t>illərindən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başlayaraq</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həyacan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təbili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çalaraq</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sahədə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tədbirlər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həyata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keçirməyə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başladılar</a:t>
            </a:r>
            <a:r>
              <a:rPr lang="en-US" sz="1200" b="0" i="0" dirty="0">
                <a:solidFill>
                  <a:srgbClr val="000000"/>
                </a:solidFill>
                <a:effectLst/>
                <a:latin typeface="arial" panose="020B0604020202020204" pitchFamily="34" charset="0"/>
              </a:rPr>
              <a:t>. İlk </a:t>
            </a:r>
            <a:r>
              <a:rPr lang="en-US" sz="1200" b="0" i="0" dirty="0" err="1">
                <a:solidFill>
                  <a:srgbClr val="000000"/>
                </a:solidFill>
                <a:effectLst/>
                <a:latin typeface="arial" panose="020B0604020202020204" pitchFamily="34" charset="0"/>
              </a:rPr>
              <a:t>dəfə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məqsədlə</a:t>
            </a:r>
            <a:r>
              <a:rPr lang="en-US" sz="1200" b="0" i="0" dirty="0">
                <a:solidFill>
                  <a:srgbClr val="000000"/>
                </a:solidFill>
                <a:effectLst/>
                <a:latin typeface="arial" panose="020B0604020202020204" pitchFamily="34" charset="0"/>
              </a:rPr>
              <a:t> 15-16 </a:t>
            </a:r>
            <a:r>
              <a:rPr lang="en-US" sz="1200" b="0" i="0" dirty="0" err="1">
                <a:solidFill>
                  <a:srgbClr val="000000"/>
                </a:solidFill>
                <a:effectLst/>
                <a:latin typeface="arial" panose="020B0604020202020204" pitchFamily="34" charset="0"/>
              </a:rPr>
              <a:t>iyun</a:t>
            </a:r>
            <a:r>
              <a:rPr lang="en-US" sz="1200" b="0" i="0" dirty="0">
                <a:solidFill>
                  <a:srgbClr val="000000"/>
                </a:solidFill>
                <a:effectLst/>
                <a:latin typeface="arial" panose="020B0604020202020204" pitchFamily="34" charset="0"/>
              </a:rPr>
              <a:t> 1972- ci </a:t>
            </a:r>
            <a:r>
              <a:rPr lang="en-US" sz="1200" b="0" i="0" dirty="0" err="1">
                <a:solidFill>
                  <a:srgbClr val="000000"/>
                </a:solidFill>
                <a:effectLst/>
                <a:latin typeface="arial" panose="020B0604020202020204" pitchFamily="34" charset="0"/>
              </a:rPr>
              <a:t>ildə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Stokholm</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şəhərində</a:t>
            </a:r>
            <a:r>
              <a:rPr lang="en-US" sz="1200" b="0" i="0" dirty="0">
                <a:solidFill>
                  <a:srgbClr val="000000"/>
                </a:solidFill>
                <a:effectLst/>
                <a:latin typeface="arial" panose="020B0604020202020204" pitchFamily="34" charset="0"/>
              </a:rPr>
              <a:t> 113 </a:t>
            </a:r>
            <a:r>
              <a:rPr lang="en-US" sz="1200" b="0" i="0" dirty="0" err="1">
                <a:solidFill>
                  <a:srgbClr val="000000"/>
                </a:solidFill>
                <a:effectLst/>
                <a:latin typeface="arial" panose="020B0604020202020204" pitchFamily="34" charset="0"/>
              </a:rPr>
              <a:t>dövlətin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nümayəndələrinin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iştirakı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ilə</a:t>
            </a:r>
            <a:r>
              <a:rPr lang="en-US" sz="1200" b="0" i="0" dirty="0">
                <a:solidFill>
                  <a:srgbClr val="000000"/>
                </a:solidFill>
                <a:effectLst/>
                <a:latin typeface="arial" panose="020B0604020202020204" pitchFamily="34" charset="0"/>
              </a:rPr>
              <a:t> BMT-</a:t>
            </a:r>
            <a:r>
              <a:rPr lang="en-US" sz="1200" b="0" i="0" dirty="0" err="1">
                <a:solidFill>
                  <a:srgbClr val="000000"/>
                </a:solidFill>
                <a:effectLst/>
                <a:latin typeface="arial" panose="020B0604020202020204" pitchFamily="34" charset="0"/>
              </a:rPr>
              <a:t>nin</a:t>
            </a:r>
            <a:r>
              <a:rPr lang="en-US" sz="1200" b="0" i="0" dirty="0">
                <a:solidFill>
                  <a:srgbClr val="000000"/>
                </a:solidFill>
                <a:effectLst/>
                <a:latin typeface="arial" panose="020B0604020202020204" pitchFamily="34" charset="0"/>
              </a:rPr>
              <a:t> 1-ci </a:t>
            </a:r>
            <a:r>
              <a:rPr lang="en-US" sz="1200" b="0" i="0" dirty="0" err="1">
                <a:solidFill>
                  <a:srgbClr val="000000"/>
                </a:solidFill>
                <a:effectLst/>
                <a:latin typeface="arial" panose="020B0604020202020204" pitchFamily="34" charset="0"/>
              </a:rPr>
              <a:t>konfransı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keçirilmiş</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konfransda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ətraf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mühitə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dair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bəyannamə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fəaliyyət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planı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qəbul</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edilmişdir</a:t>
            </a:r>
            <a:r>
              <a:rPr lang="en-US" sz="1200" b="0" i="0" dirty="0">
                <a:solidFill>
                  <a:srgbClr val="000000"/>
                </a:solidFill>
                <a:effectLst/>
                <a:latin typeface="arial" panose="020B0604020202020204" pitchFamily="34" charset="0"/>
              </a:rPr>
              <a:t> . </a:t>
            </a:r>
            <a:r>
              <a:rPr lang="en-US" sz="1200" b="0" i="0" dirty="0" err="1">
                <a:solidFill>
                  <a:srgbClr val="000000"/>
                </a:solidFill>
                <a:effectLst/>
                <a:latin typeface="arial" panose="020B0604020202020204" pitchFamily="34" charset="0"/>
              </a:rPr>
              <a:t>Konfransda</a:t>
            </a:r>
            <a:r>
              <a:rPr lang="en-US" sz="1200" b="0" i="0" dirty="0">
                <a:solidFill>
                  <a:srgbClr val="000000"/>
                </a:solidFill>
                <a:effectLst/>
                <a:latin typeface="arial" panose="020B0604020202020204" pitchFamily="34" charset="0"/>
              </a:rPr>
              <a:t> 5-iyun </a:t>
            </a:r>
            <a:r>
              <a:rPr lang="en-US" sz="1200" b="0" i="0" dirty="0" err="1">
                <a:solidFill>
                  <a:srgbClr val="000000"/>
                </a:solidFill>
                <a:effectLst/>
                <a:latin typeface="arial" panose="020B0604020202020204" pitchFamily="34" charset="0"/>
              </a:rPr>
              <a:t>Beynəlxalq</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ətraf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mühit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günü</a:t>
            </a:r>
            <a:r>
              <a:rPr lang="en-US" sz="1200" b="0" i="0" dirty="0">
                <a:solidFill>
                  <a:srgbClr val="000000"/>
                </a:solidFill>
                <a:effectLst/>
                <a:latin typeface="arial" panose="020B0604020202020204" pitchFamily="34" charset="0"/>
              </a:rPr>
              <a:t> elan </a:t>
            </a:r>
            <a:r>
              <a:rPr lang="en-US" sz="1200" b="0" i="0" dirty="0" err="1">
                <a:solidFill>
                  <a:srgbClr val="000000"/>
                </a:solidFill>
                <a:effectLst/>
                <a:latin typeface="arial" panose="020B0604020202020204" pitchFamily="34" charset="0"/>
              </a:rPr>
              <a:t>olunmuş</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ətraf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mühitin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mühafizəsi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proqramı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konkret</a:t>
            </a:r>
            <a:r>
              <a:rPr lang="en-US" sz="1200" b="0" i="0" dirty="0">
                <a:solidFill>
                  <a:srgbClr val="000000"/>
                </a:solidFill>
                <a:effectLst/>
                <a:latin typeface="arial" panose="020B0604020202020204" pitchFamily="34" charset="0"/>
              </a:rPr>
              <a:t> plan </a:t>
            </a:r>
            <a:r>
              <a:rPr lang="en-US" sz="1200" b="0" i="0" dirty="0" err="1">
                <a:solidFill>
                  <a:srgbClr val="000000"/>
                </a:solidFill>
                <a:effectLst/>
                <a:latin typeface="arial" panose="020B0604020202020204" pitchFamily="34" charset="0"/>
              </a:rPr>
              <a:t>tərtib</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edilmişdir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Bundan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sonra</a:t>
            </a:r>
            <a:r>
              <a:rPr lang="en-US" sz="1200" b="0" i="0" dirty="0">
                <a:solidFill>
                  <a:srgbClr val="000000"/>
                </a:solidFill>
                <a:effectLst/>
                <a:latin typeface="arial" panose="020B0604020202020204" pitchFamily="34" charset="0"/>
              </a:rPr>
              <a:t> YUNEP </a:t>
            </a:r>
            <a:r>
              <a:rPr lang="en-US" sz="1200" b="0" i="0" dirty="0" err="1">
                <a:solidFill>
                  <a:srgbClr val="000000"/>
                </a:solidFill>
                <a:effectLst/>
                <a:latin typeface="arial" panose="020B0604020202020204" pitchFamily="34" charset="0"/>
              </a:rPr>
              <a:t>yaradılması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həyata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keçirildi</a:t>
            </a:r>
            <a:r>
              <a:rPr lang="en-US" sz="1200" b="0" i="0" dirty="0">
                <a:solidFill>
                  <a:srgbClr val="000000"/>
                </a:solidFill>
                <a:effectLst/>
                <a:latin typeface="arial" panose="020B0604020202020204" pitchFamily="34" charset="0"/>
              </a:rPr>
              <a:t>. YUNEP-in </a:t>
            </a:r>
            <a:r>
              <a:rPr lang="en-US" sz="1200" b="0" i="0" dirty="0" err="1">
                <a:solidFill>
                  <a:srgbClr val="000000"/>
                </a:solidFill>
                <a:effectLst/>
                <a:latin typeface="arial" panose="020B0604020202020204" pitchFamily="34" charset="0"/>
              </a:rPr>
              <a:t>əsas</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məqsədi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ətraf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mühitin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mühafizəsini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sahədə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olan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beynəlxalq</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qanunvericiliyin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inkişafı,təkmilləşdirilməsi,bu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sahədə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proqramların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hazırlanması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layihələrin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həyata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keçirilməsindən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ibarətdir</a:t>
            </a:r>
            <a:r>
              <a:rPr lang="en-US" sz="1200" b="0" i="0" dirty="0">
                <a:solidFill>
                  <a:srgbClr val="000000"/>
                </a:solidFill>
                <a:effectLst/>
                <a:latin typeface="arial" panose="020B0604020202020204" pitchFamily="34" charset="0"/>
              </a:rPr>
              <a:t>.</a:t>
            </a:r>
          </a:p>
          <a:p>
            <a:pPr algn="just"/>
            <a:r>
              <a:rPr lang="en-US" sz="1200" b="0" i="0" dirty="0" err="1">
                <a:solidFill>
                  <a:srgbClr val="000000"/>
                </a:solidFill>
                <a:effectLst/>
                <a:latin typeface="arial" panose="020B0604020202020204" pitchFamily="34" charset="0"/>
              </a:rPr>
              <a:t>Bundan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sonra</a:t>
            </a:r>
            <a:r>
              <a:rPr lang="en-US" sz="1200" b="0" i="0" dirty="0">
                <a:solidFill>
                  <a:srgbClr val="000000"/>
                </a:solidFill>
                <a:effectLst/>
                <a:latin typeface="arial" panose="020B0604020202020204" pitchFamily="34" charset="0"/>
              </a:rPr>
              <a:t> 1992-ci </a:t>
            </a:r>
            <a:r>
              <a:rPr lang="en-US" sz="1200" b="0" i="0" dirty="0" err="1">
                <a:solidFill>
                  <a:srgbClr val="000000"/>
                </a:solidFill>
                <a:effectLst/>
                <a:latin typeface="arial" panose="020B0604020202020204" pitchFamily="34" charset="0"/>
              </a:rPr>
              <a:t>ilin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iyun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ayında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Braziliyanın</a:t>
            </a:r>
            <a:r>
              <a:rPr lang="en-US" sz="1200" b="0" i="0" dirty="0">
                <a:solidFill>
                  <a:srgbClr val="000000"/>
                </a:solidFill>
                <a:effectLst/>
                <a:latin typeface="arial" panose="020B0604020202020204" pitchFamily="34" charset="0"/>
              </a:rPr>
              <a:t> Rio-de-</a:t>
            </a:r>
            <a:r>
              <a:rPr lang="en-US" sz="1200" b="0" i="0" dirty="0" err="1">
                <a:solidFill>
                  <a:srgbClr val="000000"/>
                </a:solidFill>
                <a:effectLst/>
                <a:latin typeface="arial" panose="020B0604020202020204" pitchFamily="34" charset="0"/>
              </a:rPr>
              <a:t>Janeyro</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şəhərində</a:t>
            </a:r>
            <a:r>
              <a:rPr lang="en-US" sz="1200" b="0" i="0" dirty="0">
                <a:solidFill>
                  <a:srgbClr val="000000"/>
                </a:solidFill>
                <a:effectLst/>
                <a:latin typeface="arial" panose="020B0604020202020204" pitchFamily="34" charset="0"/>
              </a:rPr>
              <a:t> 179 </a:t>
            </a:r>
            <a:r>
              <a:rPr lang="en-US" sz="1200" b="0" i="0" dirty="0" err="1">
                <a:solidFill>
                  <a:srgbClr val="000000"/>
                </a:solidFill>
                <a:effectLst/>
                <a:latin typeface="arial" panose="020B0604020202020204" pitchFamily="34" charset="0"/>
              </a:rPr>
              <a:t>hökümət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nümayəndəsinin,qeyri-hökumət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təşkilatlarının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iştirakı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ilə</a:t>
            </a:r>
            <a:r>
              <a:rPr lang="en-US" sz="1200" b="0" i="0" dirty="0">
                <a:solidFill>
                  <a:srgbClr val="000000"/>
                </a:solidFill>
                <a:effectLst/>
                <a:latin typeface="arial" panose="020B0604020202020204" pitchFamily="34" charset="0"/>
              </a:rPr>
              <a:t> BMT-</a:t>
            </a:r>
            <a:r>
              <a:rPr lang="en-US" sz="1200" b="0" i="0" dirty="0" err="1">
                <a:solidFill>
                  <a:srgbClr val="000000"/>
                </a:solidFill>
                <a:effectLst/>
                <a:latin typeface="arial" panose="020B0604020202020204" pitchFamily="34" charset="0"/>
              </a:rPr>
              <a:t>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ətraf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mühit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inkişaf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üzrə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konfrans</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keçirilmiş</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insan-təbiət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münasibətlərinin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yaxşılaşdırılması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ətraf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mühitin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mühafizəsi,təbii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resursların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idarə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edilməsinin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yoxsulluğun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aradan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qaldırılması,sosial-iqtisadi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inkişafa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yönəlməsinin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vacib</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olduğu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qəbul</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olunmuşdur</a:t>
            </a:r>
            <a:r>
              <a:rPr lang="en-US" sz="1200" b="0" i="0" dirty="0">
                <a:solidFill>
                  <a:srgbClr val="000000"/>
                </a:solidFill>
                <a:effectLst/>
                <a:latin typeface="arial" panose="020B0604020202020204" pitchFamily="34" charset="0"/>
              </a:rPr>
              <a:t>. 27 </a:t>
            </a:r>
            <a:r>
              <a:rPr lang="en-US" sz="1200" b="0" i="0" dirty="0" err="1">
                <a:solidFill>
                  <a:srgbClr val="000000"/>
                </a:solidFill>
                <a:effectLst/>
                <a:latin typeface="arial" panose="020B0604020202020204" pitchFamily="34" charset="0"/>
              </a:rPr>
              <a:t>prinsipdən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ibarət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davamlı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inkişaf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konsepsiyasında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tərtib</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olundu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yekunda</a:t>
            </a:r>
            <a:r>
              <a:rPr lang="en-US" sz="1200" b="0" i="0" dirty="0">
                <a:solidFill>
                  <a:srgbClr val="000000"/>
                </a:solidFill>
                <a:effectLst/>
                <a:latin typeface="arial" panose="020B0604020202020204" pitchFamily="34" charset="0"/>
              </a:rPr>
              <a:t> 5 </a:t>
            </a:r>
            <a:r>
              <a:rPr lang="en-US" sz="1200" b="0" i="0" dirty="0" err="1">
                <a:solidFill>
                  <a:srgbClr val="000000"/>
                </a:solidFill>
                <a:effectLst/>
                <a:latin typeface="arial" panose="020B0604020202020204" pitchFamily="34" charset="0"/>
              </a:rPr>
              <a:t>əsas</a:t>
            </a:r>
            <a:r>
              <a:rPr lang="en-US" sz="1200" b="0" i="0" dirty="0">
                <a:solidFill>
                  <a:srgbClr val="000000"/>
                </a:solidFill>
                <a:effectLst/>
                <a:latin typeface="arial" panose="020B0604020202020204" pitchFamily="34" charset="0"/>
              </a:rPr>
              <a:t> plan </a:t>
            </a:r>
            <a:r>
              <a:rPr lang="en-US" sz="1200" b="0" i="0" dirty="0" err="1">
                <a:solidFill>
                  <a:srgbClr val="000000"/>
                </a:solidFill>
                <a:effectLst/>
                <a:latin typeface="arial" panose="020B0604020202020204" pitchFamily="34" charset="0"/>
              </a:rPr>
              <a:t>öz</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əksini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tapdı</a:t>
            </a:r>
            <a:r>
              <a:rPr lang="en-US" sz="1200" b="0" i="0" dirty="0">
                <a:solidFill>
                  <a:srgbClr val="000000"/>
                </a:solidFill>
                <a:effectLst/>
                <a:latin typeface="arial" panose="020B0604020202020204" pitchFamily="34" charset="0"/>
              </a:rPr>
              <a:t>.</a:t>
            </a:r>
          </a:p>
          <a:p>
            <a:pPr marL="0" lvl="0" indent="0" algn="ctr" rtl="0">
              <a:spcBef>
                <a:spcPts val="0"/>
              </a:spcBef>
              <a:spcAft>
                <a:spcPts val="0"/>
              </a:spcAft>
              <a:buNone/>
            </a:pPr>
            <a:endParaRPr dirty="0"/>
          </a:p>
        </p:txBody>
      </p:sp>
      <p:pic>
        <p:nvPicPr>
          <p:cNvPr id="2" name="Google Shape;906;p60">
            <a:extLst>
              <a:ext uri="{FF2B5EF4-FFF2-40B4-BE49-F238E27FC236}">
                <a16:creationId xmlns:a16="http://schemas.microsoft.com/office/drawing/2014/main" id="{F88E58E9-1BCC-A92B-AB76-C0ED60DE2B38}"/>
              </a:ext>
            </a:extLst>
          </p:cNvPr>
          <p:cNvPicPr preferRelativeResize="0"/>
          <p:nvPr/>
        </p:nvPicPr>
        <p:blipFill>
          <a:blip r:embed="rId3">
            <a:alphaModFix/>
          </a:blip>
          <a:stretch>
            <a:fillRect/>
          </a:stretch>
        </p:blipFill>
        <p:spPr>
          <a:xfrm>
            <a:off x="277089" y="3610466"/>
            <a:ext cx="1281325" cy="1420951"/>
          </a:xfrm>
          <a:prstGeom prst="rect">
            <a:avLst/>
          </a:prstGeom>
          <a:noFill/>
          <a:ln>
            <a:noFill/>
          </a:ln>
        </p:spPr>
      </p:pic>
      <p:pic>
        <p:nvPicPr>
          <p:cNvPr id="3" name="Google Shape;908;p60">
            <a:extLst>
              <a:ext uri="{FF2B5EF4-FFF2-40B4-BE49-F238E27FC236}">
                <a16:creationId xmlns:a16="http://schemas.microsoft.com/office/drawing/2014/main" id="{15758581-1A18-84B8-D18B-E591A4FAD557}"/>
              </a:ext>
            </a:extLst>
          </p:cNvPr>
          <p:cNvPicPr preferRelativeResize="0"/>
          <p:nvPr/>
        </p:nvPicPr>
        <p:blipFill>
          <a:blip r:embed="rId4">
            <a:alphaModFix/>
          </a:blip>
          <a:stretch>
            <a:fillRect/>
          </a:stretch>
        </p:blipFill>
        <p:spPr>
          <a:xfrm>
            <a:off x="7042624" y="-17855"/>
            <a:ext cx="1996132" cy="127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3631275" y="162800"/>
            <a:ext cx="438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5" name="Google Shape;235;p37"/>
          <p:cNvSpPr txBox="1">
            <a:spLocks noGrp="1"/>
          </p:cNvSpPr>
          <p:nvPr>
            <p:ph type="body" idx="1"/>
          </p:nvPr>
        </p:nvSpPr>
        <p:spPr>
          <a:xfrm>
            <a:off x="3554950" y="857659"/>
            <a:ext cx="4386900" cy="3215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rgbClr val="000000"/>
                </a:solidFill>
                <a:effectLst/>
                <a:latin typeface="arial" panose="020B0604020202020204" pitchFamily="34" charset="0"/>
              </a:rPr>
              <a:t>1997- ci </a:t>
            </a:r>
            <a:r>
              <a:rPr lang="en-US" sz="1200" b="0" i="0" dirty="0" err="1">
                <a:solidFill>
                  <a:srgbClr val="000000"/>
                </a:solidFill>
                <a:effectLst/>
                <a:latin typeface="arial" panose="020B0604020202020204" pitchFamily="34" charset="0"/>
              </a:rPr>
              <a:t>ilin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dekabrında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Yaponiyanın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Kioto</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şəhərində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dünyanın</a:t>
            </a:r>
            <a:r>
              <a:rPr lang="en-US" sz="1200" b="0" i="0" dirty="0">
                <a:solidFill>
                  <a:srgbClr val="000000"/>
                </a:solidFill>
                <a:effectLst/>
                <a:latin typeface="arial" panose="020B0604020202020204" pitchFamily="34" charset="0"/>
              </a:rPr>
              <a:t> 171 </a:t>
            </a:r>
            <a:r>
              <a:rPr lang="en-US" sz="1200" b="0" i="0" dirty="0" err="1">
                <a:solidFill>
                  <a:srgbClr val="000000"/>
                </a:solidFill>
                <a:effectLst/>
                <a:latin typeface="arial" panose="020B0604020202020204" pitchFamily="34" charset="0"/>
              </a:rPr>
              <a:t>ölkəsinin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iştirakı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ilə</a:t>
            </a:r>
            <a:r>
              <a:rPr lang="en-US" sz="1200" b="0" i="0" dirty="0">
                <a:solidFill>
                  <a:srgbClr val="000000"/>
                </a:solidFill>
                <a:effectLst/>
                <a:latin typeface="arial" panose="020B0604020202020204" pitchFamily="34" charset="0"/>
              </a:rPr>
              <a:t> BMT-</a:t>
            </a:r>
            <a:r>
              <a:rPr lang="en-US" sz="1200" b="0" i="0" dirty="0" err="1">
                <a:solidFill>
                  <a:srgbClr val="000000"/>
                </a:solidFill>
                <a:effectLst/>
                <a:latin typeface="arial" panose="020B0604020202020204" pitchFamily="34" charset="0"/>
              </a:rPr>
              <a:t>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İqlim</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Dəyişmələri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Üçüncü</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Konfransı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keçirildi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karbon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qazının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atılmasının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azaldılması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üzrə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Kioto</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protokolu</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imzalandı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Sazişdə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inkişaf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etmiş</a:t>
            </a:r>
            <a:r>
              <a:rPr lang="en-US" sz="1200" b="0" i="0" dirty="0">
                <a:solidFill>
                  <a:srgbClr val="000000"/>
                </a:solidFill>
                <a:effectLst/>
                <a:latin typeface="arial" panose="020B0604020202020204" pitchFamily="34" charset="0"/>
              </a:rPr>
              <a:t> 38 </a:t>
            </a:r>
            <a:r>
              <a:rPr lang="en-US" sz="1200" b="0" i="0" dirty="0" err="1">
                <a:solidFill>
                  <a:srgbClr val="000000"/>
                </a:solidFill>
                <a:effectLst/>
                <a:latin typeface="arial" panose="020B0604020202020204" pitchFamily="34" charset="0"/>
              </a:rPr>
              <a:t>ölkənin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atmosfer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havasına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karbon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qazının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atılmasını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əhəmiyyətli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dərəcədə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azaltmaları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göstərilmişdir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Azərbaycan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Respublikası</a:t>
            </a:r>
            <a:r>
              <a:rPr lang="en-US" sz="1200" b="0" i="0" dirty="0">
                <a:solidFill>
                  <a:srgbClr val="000000"/>
                </a:solidFill>
                <a:effectLst/>
                <a:latin typeface="arial" panose="020B0604020202020204" pitchFamily="34" charset="0"/>
              </a:rPr>
              <a:t> BMT-</a:t>
            </a:r>
            <a:r>
              <a:rPr lang="en-US" sz="1200" b="0" i="0" dirty="0" err="1">
                <a:solidFill>
                  <a:srgbClr val="000000"/>
                </a:solidFill>
                <a:effectLst/>
                <a:latin typeface="arial" panose="020B0604020202020204" pitchFamily="34" charset="0"/>
              </a:rPr>
              <a:t>nin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İqlim</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Dəyişmələri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Üzrə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Çərçivə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Konvensiyasını</a:t>
            </a:r>
            <a:r>
              <a:rPr lang="en-US" sz="1200" b="0" i="0" dirty="0">
                <a:solidFill>
                  <a:srgbClr val="000000"/>
                </a:solidFill>
                <a:effectLst/>
                <a:latin typeface="arial" panose="020B0604020202020204" pitchFamily="34" charset="0"/>
              </a:rPr>
              <a:t> 1992- ci </a:t>
            </a:r>
            <a:r>
              <a:rPr lang="en-US" sz="1200" b="0" i="0" dirty="0" err="1">
                <a:solidFill>
                  <a:srgbClr val="000000"/>
                </a:solidFill>
                <a:effectLst/>
                <a:latin typeface="arial" panose="020B0604020202020204" pitchFamily="34" charset="0"/>
              </a:rPr>
              <a:t>ildə</a:t>
            </a:r>
            <a:r>
              <a:rPr lang="en-US" sz="1200" b="0" i="0" dirty="0">
                <a:solidFill>
                  <a:srgbClr val="000000"/>
                </a:solidFill>
                <a:effectLst/>
                <a:latin typeface="arial" panose="020B0604020202020204" pitchFamily="34" charset="0"/>
              </a:rPr>
              <a:t> imzalamış,1995- ci </a:t>
            </a:r>
            <a:r>
              <a:rPr lang="en-US" sz="1200" b="0" i="0" dirty="0" err="1">
                <a:solidFill>
                  <a:srgbClr val="000000"/>
                </a:solidFill>
                <a:effectLst/>
                <a:latin typeface="arial" panose="020B0604020202020204" pitchFamily="34" charset="0"/>
              </a:rPr>
              <a:t>ildə</a:t>
            </a:r>
            <a:r>
              <a:rPr lang="en-US" sz="1200" b="0" i="0" dirty="0">
                <a:solidFill>
                  <a:srgbClr val="000000"/>
                </a:solidFill>
                <a:effectLst/>
                <a:latin typeface="arial" panose="020B0604020202020204" pitchFamily="34" charset="0"/>
              </a:rPr>
              <a:t> Milli </a:t>
            </a:r>
            <a:r>
              <a:rPr lang="en-US" sz="1200" b="0" i="0" dirty="0" err="1">
                <a:solidFill>
                  <a:srgbClr val="000000"/>
                </a:solidFill>
                <a:effectLst/>
                <a:latin typeface="arial" panose="020B0604020202020204" pitchFamily="34" charset="0"/>
              </a:rPr>
              <a:t>Məclis</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tərəfindən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ratifikiasiya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edilmişdir</a:t>
            </a:r>
            <a:r>
              <a:rPr lang="en-US" sz="1200" b="0" i="0" dirty="0">
                <a:solidFill>
                  <a:srgbClr val="000000"/>
                </a:solidFill>
                <a:effectLst/>
                <a:latin typeface="arial" panose="020B0604020202020204" pitchFamily="34" charset="0"/>
              </a:rPr>
              <a:t>. Bu </a:t>
            </a:r>
            <a:r>
              <a:rPr lang="en-US" sz="1200" b="0" i="0" dirty="0" err="1">
                <a:solidFill>
                  <a:srgbClr val="000000"/>
                </a:solidFill>
                <a:effectLst/>
                <a:latin typeface="arial" panose="020B0604020202020204" pitchFamily="34" charset="0"/>
              </a:rPr>
              <a:t>konvensiyaya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əlavə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olan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Kioto</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protokoluda</a:t>
            </a:r>
            <a:r>
              <a:rPr lang="en-US" sz="1200" b="0" i="0" dirty="0">
                <a:solidFill>
                  <a:srgbClr val="000000"/>
                </a:solidFill>
                <a:effectLst/>
                <a:latin typeface="arial" panose="020B0604020202020204" pitchFamily="34" charset="0"/>
              </a:rPr>
              <a:t> 2000- ci </a:t>
            </a:r>
            <a:r>
              <a:rPr lang="en-US" sz="1200" b="0" i="0" dirty="0" err="1">
                <a:solidFill>
                  <a:srgbClr val="000000"/>
                </a:solidFill>
                <a:effectLst/>
                <a:latin typeface="arial" panose="020B0604020202020204" pitchFamily="34" charset="0"/>
              </a:rPr>
              <a:t>ildə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imzalanmışdır</a:t>
            </a:r>
            <a:r>
              <a:rPr lang="en-US" sz="1200" b="0" i="0" dirty="0">
                <a:solidFill>
                  <a:srgbClr val="000000"/>
                </a:solidFill>
                <a:effectLst/>
                <a:latin typeface="arial" panose="020B0604020202020204" pitchFamily="34" charset="0"/>
              </a:rPr>
              <a:t>. Bu </a:t>
            </a:r>
            <a:r>
              <a:rPr lang="en-US" sz="1200" b="0" i="0" dirty="0" err="1">
                <a:solidFill>
                  <a:srgbClr val="000000"/>
                </a:solidFill>
                <a:effectLst/>
                <a:latin typeface="arial" panose="020B0604020202020204" pitchFamily="34" charset="0"/>
              </a:rPr>
              <a:t>sahədə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Respublikamızda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parnik</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qazlarının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azaldılması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üçün</a:t>
            </a:r>
            <a:r>
              <a:rPr lang="en-US" sz="1200" b="0" i="0" dirty="0">
                <a:solidFill>
                  <a:srgbClr val="000000"/>
                </a:solidFill>
                <a:effectLst/>
                <a:latin typeface="arial" panose="020B0604020202020204" pitchFamily="34" charset="0"/>
              </a:rPr>
              <a:t> milli </a:t>
            </a:r>
            <a:r>
              <a:rPr lang="en-US" sz="1200" b="0" i="0" dirty="0" err="1">
                <a:solidFill>
                  <a:srgbClr val="000000"/>
                </a:solidFill>
                <a:effectLst/>
                <a:latin typeface="arial" panose="020B0604020202020204" pitchFamily="34" charset="0"/>
              </a:rPr>
              <a:t>fəaliyyət</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planı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hazırlanmış</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və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müvafiq</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işlər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aparılır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Hesablamalara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görə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istixana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qazlarının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azaldılması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tədbir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görülməzsə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dünyada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orta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illik</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temperatur</a:t>
            </a:r>
            <a:r>
              <a:rPr lang="en-US" sz="1200" b="0" i="0" dirty="0">
                <a:solidFill>
                  <a:srgbClr val="000000"/>
                </a:solidFill>
                <a:effectLst/>
                <a:latin typeface="arial" panose="020B0604020202020204" pitchFamily="34" charset="0"/>
              </a:rPr>
              <a:t> XXI </a:t>
            </a:r>
            <a:r>
              <a:rPr lang="en-US" sz="1200" b="0" i="0" dirty="0" err="1">
                <a:solidFill>
                  <a:srgbClr val="000000"/>
                </a:solidFill>
                <a:effectLst/>
                <a:latin typeface="arial" panose="020B0604020202020204" pitchFamily="34" charset="0"/>
              </a:rPr>
              <a:t>əsrdə</a:t>
            </a:r>
            <a:r>
              <a:rPr lang="en-US" sz="1200" b="0" i="0" dirty="0">
                <a:solidFill>
                  <a:srgbClr val="000000"/>
                </a:solidFill>
                <a:effectLst/>
                <a:latin typeface="arial" panose="020B0604020202020204" pitchFamily="34" charset="0"/>
              </a:rPr>
              <a:t> 3-4 </a:t>
            </a:r>
            <a:r>
              <a:rPr lang="en-US" sz="1200" b="0" i="0" dirty="0" err="1">
                <a:solidFill>
                  <a:srgbClr val="000000"/>
                </a:solidFill>
                <a:effectLst/>
                <a:latin typeface="arial" panose="020B0604020202020204" pitchFamily="34" charset="0"/>
              </a:rPr>
              <a:t>dərəcə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selsi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yüksələ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bilər</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Azərbaycan</a:t>
            </a:r>
            <a:r>
              <a:rPr lang="en-US" sz="1200" b="0" i="0" dirty="0">
                <a:solidFill>
                  <a:srgbClr val="000000"/>
                </a:solidFill>
                <a:effectLst/>
                <a:latin typeface="arial" panose="020B0604020202020204" pitchFamily="34" charset="0"/>
              </a:rPr>
              <a:t> 2030-cu </a:t>
            </a:r>
            <a:r>
              <a:rPr lang="en-US" sz="1200" b="0" i="0" dirty="0" err="1">
                <a:solidFill>
                  <a:srgbClr val="000000"/>
                </a:solidFill>
                <a:effectLst/>
                <a:latin typeface="arial" panose="020B0604020202020204" pitchFamily="34" charset="0"/>
              </a:rPr>
              <a:t>ildə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istilik</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effekti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yaradan</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qazların</a:t>
            </a:r>
            <a:r>
              <a:rPr lang="en-US" sz="1200" b="0" i="0" dirty="0">
                <a:solidFill>
                  <a:srgbClr val="000000"/>
                </a:solidFill>
                <a:effectLst/>
                <a:latin typeface="arial" panose="020B0604020202020204" pitchFamily="34" charset="0"/>
              </a:rPr>
              <a:t> 1990-ci il "</a:t>
            </a:r>
            <a:r>
              <a:rPr lang="en-US" sz="1200" b="0" i="0" dirty="0" err="1">
                <a:solidFill>
                  <a:srgbClr val="000000"/>
                </a:solidFill>
                <a:effectLst/>
                <a:latin typeface="arial" panose="020B0604020202020204" pitchFamily="34" charset="0"/>
              </a:rPr>
              <a:t>baza</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ilə</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müqayisədə</a:t>
            </a:r>
            <a:r>
              <a:rPr lang="en-US" sz="1200" b="0" i="0" dirty="0">
                <a:solidFill>
                  <a:srgbClr val="000000"/>
                </a:solidFill>
                <a:effectLst/>
                <a:latin typeface="arial" panose="020B0604020202020204" pitchFamily="34" charset="0"/>
              </a:rPr>
              <a:t> 35% </a:t>
            </a:r>
            <a:r>
              <a:rPr lang="en-US" sz="1200" b="0" i="0" dirty="0" err="1">
                <a:solidFill>
                  <a:srgbClr val="000000"/>
                </a:solidFill>
                <a:effectLst/>
                <a:latin typeface="arial" panose="020B0604020202020204" pitchFamily="34" charset="0"/>
              </a:rPr>
              <a:t>azalmasını</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hədəf</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kimi</a:t>
            </a:r>
            <a:r>
              <a:rPr lang="en-US" sz="1200" b="0" i="0" dirty="0">
                <a:solidFill>
                  <a:srgbClr val="000000"/>
                </a:solidFill>
                <a:effectLst/>
                <a:latin typeface="arial" panose="020B0604020202020204" pitchFamily="34" charset="0"/>
              </a:rPr>
              <a:t> </a:t>
            </a:r>
            <a:r>
              <a:rPr lang="en-US" sz="1200" b="0" i="0" dirty="0" err="1">
                <a:solidFill>
                  <a:srgbClr val="000000"/>
                </a:solidFill>
                <a:effectLst/>
                <a:latin typeface="arial" panose="020B0604020202020204" pitchFamily="34" charset="0"/>
              </a:rPr>
              <a:t>götürmüşdür</a:t>
            </a:r>
            <a:r>
              <a:rPr lang="en-US" sz="1200" b="0" i="0" dirty="0">
                <a:solidFill>
                  <a:srgbClr val="000000"/>
                </a:solidFill>
                <a:effectLst/>
                <a:latin typeface="arial" panose="020B0604020202020204" pitchFamily="34" charset="0"/>
              </a:rPr>
              <a:t>.</a:t>
            </a:r>
            <a:endParaRPr sz="1200" dirty="0">
              <a:solidFill>
                <a:schemeClr val="lt1"/>
              </a:solidFill>
            </a:endParaRPr>
          </a:p>
        </p:txBody>
      </p:sp>
      <p:pic>
        <p:nvPicPr>
          <p:cNvPr id="236" name="Google Shape;236;p37"/>
          <p:cNvPicPr preferRelativeResize="0"/>
          <p:nvPr/>
        </p:nvPicPr>
        <p:blipFill>
          <a:blip r:embed="rId3">
            <a:alphaModFix/>
          </a:blip>
          <a:stretch>
            <a:fillRect/>
          </a:stretch>
        </p:blipFill>
        <p:spPr>
          <a:xfrm>
            <a:off x="452225" y="1073396"/>
            <a:ext cx="2693151" cy="3300430"/>
          </a:xfrm>
          <a:prstGeom prst="rect">
            <a:avLst/>
          </a:prstGeom>
          <a:noFill/>
          <a:ln>
            <a:noFill/>
          </a:ln>
        </p:spPr>
      </p:pic>
      <p:cxnSp>
        <p:nvCxnSpPr>
          <p:cNvPr id="237" name="Google Shape;237;p37"/>
          <p:cNvCxnSpPr/>
          <p:nvPr/>
        </p:nvCxnSpPr>
        <p:spPr>
          <a:xfrm>
            <a:off x="3596800" y="857660"/>
            <a:ext cx="4303200" cy="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37"/>
          <p:cNvCxnSpPr/>
          <p:nvPr/>
        </p:nvCxnSpPr>
        <p:spPr>
          <a:xfrm>
            <a:off x="3714975" y="4194900"/>
            <a:ext cx="4303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0"/>
          <p:cNvSpPr/>
          <p:nvPr/>
        </p:nvSpPr>
        <p:spPr>
          <a:xfrm>
            <a:off x="766808" y="0"/>
            <a:ext cx="5122200" cy="43484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txBox="1">
            <a:spLocks noGrp="1"/>
          </p:cNvSpPr>
          <p:nvPr>
            <p:ph type="title"/>
          </p:nvPr>
        </p:nvSpPr>
        <p:spPr>
          <a:xfrm>
            <a:off x="1295638" y="647575"/>
            <a:ext cx="4398300" cy="30533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b="0" i="0" dirty="0" err="1">
                <a:solidFill>
                  <a:srgbClr val="000000"/>
                </a:solidFill>
                <a:effectLst/>
                <a:latin typeface="arial" panose="020B0604020202020204" pitchFamily="34" charset="0"/>
              </a:rPr>
              <a:t>Respublikamızda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əhalinin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sağlamlığı,ətraf</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mühitin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mühafizəsi,təbii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sərvətlərdən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səmərəli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istifadə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olunmasının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təmin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olunması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sahəsində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çoxsaylı</a:t>
            </a:r>
            <a:r>
              <a:rPr lang="en-US" sz="1100" b="0" i="0" dirty="0">
                <a:solidFill>
                  <a:srgbClr val="000000"/>
                </a:solidFill>
                <a:effectLst/>
                <a:latin typeface="arial" panose="020B0604020202020204" pitchFamily="34" charset="0"/>
              </a:rPr>
              <a:t> milli </a:t>
            </a:r>
            <a:r>
              <a:rPr lang="en-US" sz="1100" b="0" i="0" dirty="0" err="1">
                <a:solidFill>
                  <a:srgbClr val="000000"/>
                </a:solidFill>
                <a:effectLst/>
                <a:latin typeface="arial" panose="020B0604020202020204" pitchFamily="34" charset="0"/>
              </a:rPr>
              <a:t>qanunlar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qəbul</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edildi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Bunlara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Ətraf</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mühitin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mühafizəsi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 (08.06.1999), ”</a:t>
            </a:r>
            <a:r>
              <a:rPr lang="en-US" sz="1100" b="0" i="0" dirty="0" err="1">
                <a:solidFill>
                  <a:srgbClr val="000000"/>
                </a:solidFill>
                <a:effectLst/>
                <a:latin typeface="arial" panose="020B0604020202020204" pitchFamily="34" charset="0"/>
              </a:rPr>
              <a:t>Ekoloji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təhlükəsizlik</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 ” (08.06.1999), ”</a:t>
            </a:r>
            <a:r>
              <a:rPr lang="en-US" sz="1100" b="0" i="0" dirty="0" err="1">
                <a:solidFill>
                  <a:srgbClr val="000000"/>
                </a:solidFill>
                <a:effectLst/>
                <a:latin typeface="arial" panose="020B0604020202020204" pitchFamily="34" charset="0"/>
              </a:rPr>
              <a:t>Əhalinin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sağlamlığının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qorunması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”(25,07,1997), ”</a:t>
            </a:r>
            <a:r>
              <a:rPr lang="en-US" sz="1100" b="0" i="0" dirty="0" err="1">
                <a:solidFill>
                  <a:srgbClr val="000000"/>
                </a:solidFill>
                <a:effectLst/>
                <a:latin typeface="arial" panose="020B0604020202020204" pitchFamily="34" charset="0"/>
              </a:rPr>
              <a:t>Əhalinin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ekoloji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təhsili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maarifləndirilməsi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 (10.112.2002) , ”</a:t>
            </a:r>
            <a:r>
              <a:rPr lang="en-US" sz="1100" b="0" i="0" dirty="0" err="1">
                <a:solidFill>
                  <a:srgbClr val="000000"/>
                </a:solidFill>
                <a:effectLst/>
                <a:latin typeface="arial" panose="020B0604020202020204" pitchFamily="34" charset="0"/>
              </a:rPr>
              <a:t>Yerin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təki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 "(13.02.1998), ”</a:t>
            </a:r>
            <a:r>
              <a:rPr lang="en-US" sz="1100" b="0" i="0" dirty="0" err="1">
                <a:solidFill>
                  <a:srgbClr val="000000"/>
                </a:solidFill>
                <a:effectLst/>
                <a:latin typeface="arial" panose="020B0604020202020204" pitchFamily="34" charset="0"/>
              </a:rPr>
              <a:t>Atmosfer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havasının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mühafizəsi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”(03.02.2001), ”</a:t>
            </a:r>
            <a:r>
              <a:rPr lang="en-US" sz="1100" b="0" i="0" dirty="0" err="1">
                <a:solidFill>
                  <a:srgbClr val="000000"/>
                </a:solidFill>
                <a:effectLst/>
                <a:latin typeface="arial" panose="020B0604020202020204" pitchFamily="34" charset="0"/>
              </a:rPr>
              <a:t>Heyvanlar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aləmi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haqqında</a:t>
            </a:r>
            <a:r>
              <a:rPr lang="en-US" sz="1100" b="0" i="0" dirty="0">
                <a:solidFill>
                  <a:srgbClr val="000000"/>
                </a:solidFill>
                <a:effectLst/>
                <a:latin typeface="arial" panose="020B0604020202020204" pitchFamily="34" charset="0"/>
              </a:rPr>
              <a:t>”(08.06.99)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başqa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Azərbaycan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Respublikası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Qanunlarını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göstərmək</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olar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Eyni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zamanda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ətraf</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mühitin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mühafizəsi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üzrə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Azərbaycan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Respublikasında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meşələrin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bərpa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edilməsi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artırılmasına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dair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Azərbaycan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Respublikasında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ekoloji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cəhətdən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dayanıqlı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sosial-iqtisadi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inkişafa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dair</a:t>
            </a:r>
            <a:r>
              <a:rPr lang="en-US" sz="1100" b="0" i="0" dirty="0">
                <a:solidFill>
                  <a:srgbClr val="000000"/>
                </a:solidFill>
                <a:effectLst/>
                <a:latin typeface="arial" panose="020B0604020202020204" pitchFamily="34" charset="0"/>
              </a:rPr>
              <a:t>” Milli </a:t>
            </a:r>
            <a:r>
              <a:rPr lang="en-US" sz="1100" b="0" i="0" dirty="0" err="1">
                <a:solidFill>
                  <a:srgbClr val="000000"/>
                </a:solidFill>
                <a:effectLst/>
                <a:latin typeface="arial" panose="020B0604020202020204" pitchFamily="34" charset="0"/>
              </a:rPr>
              <a:t>Proqramlar</a:t>
            </a:r>
            <a:r>
              <a:rPr lang="en-US" sz="1100" b="0" i="0" dirty="0">
                <a:solidFill>
                  <a:srgbClr val="000000"/>
                </a:solidFill>
                <a:effectLst/>
                <a:latin typeface="arial" panose="020B0604020202020204" pitchFamily="34" charset="0"/>
              </a:rPr>
              <a:t> , " Yay-</a:t>
            </a:r>
            <a:r>
              <a:rPr lang="en-US" sz="1100" b="0" i="0" dirty="0" err="1">
                <a:solidFill>
                  <a:srgbClr val="000000"/>
                </a:solidFill>
                <a:effectLst/>
                <a:latin typeface="arial" panose="020B0604020202020204" pitchFamily="34" charset="0"/>
              </a:rPr>
              <a:t>qış</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otlaqlarının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biçənəklərin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səmərəli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istifadə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olunması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səhralaşmanın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qarşısının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alınmasına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dair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Abşeron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yarımadasında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təbii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daş</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yataqlarının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səmərəli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istifadəsi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inkişafı</a:t>
            </a:r>
            <a:r>
              <a:rPr lang="en-US" sz="1100" b="0" i="0" dirty="0">
                <a:solidFill>
                  <a:srgbClr val="000000"/>
                </a:solidFill>
                <a:effectLst/>
                <a:latin typeface="arial" panose="020B0604020202020204" pitchFamily="34" charset="0"/>
              </a:rPr>
              <a:t> " , ”</a:t>
            </a:r>
            <a:r>
              <a:rPr lang="en-US" sz="1100" b="0" i="0" dirty="0" err="1">
                <a:solidFill>
                  <a:srgbClr val="000000"/>
                </a:solidFill>
                <a:effectLst/>
                <a:latin typeface="arial" panose="020B0604020202020204" pitchFamily="34" charset="0"/>
              </a:rPr>
              <a:t>Azərbaycan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Respublikasında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alternativ</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bərpa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olunan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enerji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mənbələrindən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istifadə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olunması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üzrə</a:t>
            </a:r>
            <a:r>
              <a:rPr lang="en-US" sz="1100" b="0" i="0" dirty="0">
                <a:solidFill>
                  <a:srgbClr val="000000"/>
                </a:solidFill>
                <a:effectLst/>
                <a:latin typeface="arial" panose="020B0604020202020204" pitchFamily="34" charset="0"/>
              </a:rPr>
              <a:t> " </a:t>
            </a:r>
            <a:r>
              <a:rPr lang="en-US" sz="1100" b="0" i="0" dirty="0" err="1">
                <a:solidFill>
                  <a:srgbClr val="000000"/>
                </a:solidFill>
                <a:effectLst/>
                <a:latin typeface="arial" panose="020B0604020202020204" pitchFamily="34" charset="0"/>
              </a:rPr>
              <a:t>Dövlət</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Proqramları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Azərbaycan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Respublikasında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ekoloji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vəziyyətin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yaxşılaşdırılmasına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dair</a:t>
            </a:r>
            <a:r>
              <a:rPr lang="en-US" sz="1100" b="0" i="0" dirty="0">
                <a:solidFill>
                  <a:srgbClr val="000000"/>
                </a:solidFill>
                <a:effectLst/>
                <a:latin typeface="arial" panose="020B0604020202020204" pitchFamily="34" charset="0"/>
              </a:rPr>
              <a:t> 2006-2010-cu </a:t>
            </a:r>
            <a:r>
              <a:rPr lang="en-US" sz="1100" b="0" i="0" dirty="0" err="1">
                <a:solidFill>
                  <a:srgbClr val="000000"/>
                </a:solidFill>
                <a:effectLst/>
                <a:latin typeface="arial" panose="020B0604020202020204" pitchFamily="34" charset="0"/>
              </a:rPr>
              <a:t>illər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üçün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Kompleks</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Tədbirlər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Planı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Azərbaycan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Respublikasında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plastik</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qablaşdırma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tullantılarının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ətraf</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mühitə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mənfi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təsirinin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azaldılmasına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dair</a:t>
            </a:r>
            <a:r>
              <a:rPr lang="en-US" sz="1100" b="0" i="0" dirty="0">
                <a:solidFill>
                  <a:srgbClr val="000000"/>
                </a:solidFill>
                <a:effectLst/>
                <a:latin typeface="arial" panose="020B0604020202020204" pitchFamily="34" charset="0"/>
              </a:rPr>
              <a:t> 2019-2020- ci </a:t>
            </a:r>
            <a:r>
              <a:rPr lang="en-US" sz="1100" b="0" i="0" dirty="0" err="1">
                <a:solidFill>
                  <a:srgbClr val="000000"/>
                </a:solidFill>
                <a:effectLst/>
                <a:latin typeface="arial" panose="020B0604020202020204" pitchFamily="34" charset="0"/>
              </a:rPr>
              <a:t>illər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üçün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Tədbirlər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Planı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Su</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ehtiyatlarından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səmərəli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istifadənin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təmin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edilməsinə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dair</a:t>
            </a:r>
            <a:r>
              <a:rPr lang="en-US" sz="1100" b="0" i="0" dirty="0">
                <a:solidFill>
                  <a:srgbClr val="000000"/>
                </a:solidFill>
                <a:effectLst/>
                <a:latin typeface="arial" panose="020B0604020202020204" pitchFamily="34" charset="0"/>
              </a:rPr>
              <a:t> 2020-2022-ci </a:t>
            </a:r>
            <a:r>
              <a:rPr lang="en-US" sz="1100" b="0" i="0" dirty="0" err="1">
                <a:solidFill>
                  <a:srgbClr val="000000"/>
                </a:solidFill>
                <a:effectLst/>
                <a:latin typeface="arial" panose="020B0604020202020204" pitchFamily="34" charset="0"/>
              </a:rPr>
              <a:t>illər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üçün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Tədbirlər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Planı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üzrə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nəzərdə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tutulan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tədbirlər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həyata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keçirilmişdir</a:t>
            </a:r>
            <a:r>
              <a:rPr lang="en-US" sz="1100" b="0" i="0" dirty="0">
                <a:solidFill>
                  <a:srgbClr val="000000"/>
                </a:solidFill>
                <a:effectLst/>
                <a:latin typeface="arial" panose="020B0604020202020204" pitchFamily="34" charset="0"/>
              </a:rPr>
              <a:t>.</a:t>
            </a:r>
            <a:endParaRPr sz="1100" dirty="0"/>
          </a:p>
        </p:txBody>
      </p:sp>
      <p:sp>
        <p:nvSpPr>
          <p:cNvPr id="492" name="Google Shape;492;p50"/>
          <p:cNvSpPr txBox="1">
            <a:spLocks noGrp="1"/>
          </p:cNvSpPr>
          <p:nvPr>
            <p:ph type="subTitle" idx="1"/>
          </p:nvPr>
        </p:nvSpPr>
        <p:spPr>
          <a:xfrm>
            <a:off x="1297625" y="905150"/>
            <a:ext cx="4398300" cy="166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cxnSp>
        <p:nvCxnSpPr>
          <p:cNvPr id="493" name="Google Shape;493;p50"/>
          <p:cNvCxnSpPr/>
          <p:nvPr/>
        </p:nvCxnSpPr>
        <p:spPr>
          <a:xfrm>
            <a:off x="1559488" y="2725050"/>
            <a:ext cx="3870600" cy="0"/>
          </a:xfrm>
          <a:prstGeom prst="straightConnector1">
            <a:avLst/>
          </a:prstGeom>
          <a:noFill/>
          <a:ln w="19050" cap="flat" cmpd="sng">
            <a:solidFill>
              <a:schemeClr val="accent3"/>
            </a:solidFill>
            <a:prstDash val="solid"/>
            <a:round/>
            <a:headEnd type="none" w="med" len="med"/>
            <a:tailEnd type="none" w="med" len="med"/>
          </a:ln>
        </p:spPr>
      </p:cxnSp>
      <p:pic>
        <p:nvPicPr>
          <p:cNvPr id="494" name="Google Shape;494;p50"/>
          <p:cNvPicPr preferRelativeResize="0"/>
          <p:nvPr/>
        </p:nvPicPr>
        <p:blipFill>
          <a:blip r:embed="rId3">
            <a:alphaModFix/>
          </a:blip>
          <a:stretch>
            <a:fillRect/>
          </a:stretch>
        </p:blipFill>
        <p:spPr>
          <a:xfrm>
            <a:off x="6291425" y="864432"/>
            <a:ext cx="3081874" cy="425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36"/>
          <p:cNvSpPr txBox="1">
            <a:spLocks noGrp="1"/>
          </p:cNvSpPr>
          <p:nvPr>
            <p:ph type="title"/>
          </p:nvPr>
        </p:nvSpPr>
        <p:spPr>
          <a:xfrm>
            <a:off x="1271100" y="455152"/>
            <a:ext cx="3723000" cy="601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800" dirty="0"/>
          </a:p>
        </p:txBody>
      </p:sp>
      <p:sp>
        <p:nvSpPr>
          <p:cNvPr id="227" name="Google Shape;227;p36"/>
          <p:cNvSpPr txBox="1">
            <a:spLocks noGrp="1"/>
          </p:cNvSpPr>
          <p:nvPr>
            <p:ph type="subTitle" idx="1"/>
          </p:nvPr>
        </p:nvSpPr>
        <p:spPr>
          <a:xfrm>
            <a:off x="467359" y="1346763"/>
            <a:ext cx="4184523" cy="2728667"/>
          </a:xfrm>
          <a:prstGeom prst="rect">
            <a:avLst/>
          </a:prstGeom>
        </p:spPr>
        <p:txBody>
          <a:bodyPr spcFirstLastPara="1" wrap="square" lIns="91425" tIns="91425" rIns="91425" bIns="91425" anchor="t" anchorCtr="0">
            <a:noAutofit/>
          </a:bodyPr>
          <a:lstStyle/>
          <a:p>
            <a:pPr algn="just"/>
            <a:r>
              <a:rPr lang="en-US" sz="1100" b="0" i="0" dirty="0">
                <a:solidFill>
                  <a:srgbClr val="000000"/>
                </a:solidFill>
                <a:effectLst/>
                <a:latin typeface="arial" panose="020B0604020202020204" pitchFamily="34" charset="0"/>
              </a:rPr>
              <a:t>Son </a:t>
            </a:r>
            <a:r>
              <a:rPr lang="en-US" sz="1100" b="0" i="0" dirty="0" err="1">
                <a:solidFill>
                  <a:srgbClr val="000000"/>
                </a:solidFill>
                <a:effectLst/>
                <a:latin typeface="arial" panose="020B0604020202020204" pitchFamily="34" charset="0"/>
              </a:rPr>
              <a:t>illər</a:t>
            </a:r>
            <a:r>
              <a:rPr lang="en-US"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Republikamızda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dövlət</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meşə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fonduna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istərsə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qeyri-meşə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fonduna</a:t>
            </a:r>
            <a:r>
              <a:rPr lang="en-US" sz="1100" b="0" i="0" dirty="0">
                <a:solidFill>
                  <a:srgbClr val="000000"/>
                </a:solidFill>
                <a:effectLst/>
                <a:latin typeface="arial" panose="020B0604020202020204" pitchFamily="34" charset="0"/>
              </a:rPr>
              <a:t> aid </a:t>
            </a:r>
            <a:r>
              <a:rPr lang="en-US" sz="1100" b="0" i="0" dirty="0" err="1">
                <a:solidFill>
                  <a:srgbClr val="000000"/>
                </a:solidFill>
                <a:effectLst/>
                <a:latin typeface="arial" panose="020B0604020202020204" pitchFamily="34" charset="0"/>
              </a:rPr>
              <a:t>torpaqlarda</a:t>
            </a:r>
            <a:r>
              <a:rPr lang="en-US" sz="1100" b="0" i="0" dirty="0">
                <a:solidFill>
                  <a:srgbClr val="000000"/>
                </a:solidFill>
                <a:effectLst/>
                <a:latin typeface="arial" panose="020B0604020202020204" pitchFamily="34" charset="0"/>
              </a:rPr>
              <a:t> 100 </a:t>
            </a:r>
            <a:r>
              <a:rPr lang="en-US" sz="1100" b="0" i="0" dirty="0" err="1">
                <a:solidFill>
                  <a:srgbClr val="000000"/>
                </a:solidFill>
                <a:effectLst/>
                <a:latin typeface="arial" panose="020B0604020202020204" pitchFamily="34" charset="0"/>
              </a:rPr>
              <a:t>minlərlə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ağac</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kol</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əkilmiş</a:t>
            </a:r>
            <a:r>
              <a:rPr lang="en-US" sz="1100" b="0" i="0" dirty="0">
                <a:solidFill>
                  <a:srgbClr val="000000"/>
                </a:solidFill>
                <a:effectLst/>
                <a:latin typeface="arial" panose="020B0604020202020204" pitchFamily="34" charset="0"/>
              </a:rPr>
              <a:t> , yeni </a:t>
            </a:r>
            <a:r>
              <a:rPr lang="en-US" sz="1100" b="0" i="0" dirty="0" err="1">
                <a:solidFill>
                  <a:srgbClr val="000000"/>
                </a:solidFill>
                <a:effectLst/>
                <a:latin typeface="arial" panose="020B0604020202020204" pitchFamily="34" charset="0"/>
              </a:rPr>
              <a:t>yaşıllıq</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sahələri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yaradılmışdır</a:t>
            </a:r>
            <a:r>
              <a:rPr lang="en-US" sz="1100" b="0" i="0" dirty="0">
                <a:solidFill>
                  <a:srgbClr val="000000"/>
                </a:solidFill>
                <a:effectLst/>
                <a:latin typeface="arial" panose="020B0604020202020204" pitchFamily="34" charset="0"/>
              </a:rPr>
              <a:t>. Hal- </a:t>
            </a:r>
            <a:r>
              <a:rPr lang="en-US" sz="1100" b="0" i="0" dirty="0" err="1">
                <a:solidFill>
                  <a:srgbClr val="000000"/>
                </a:solidFill>
                <a:effectLst/>
                <a:latin typeface="arial" panose="020B0604020202020204" pitchFamily="34" charset="0"/>
              </a:rPr>
              <a:t>hazırda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bu</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sahədə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işləri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davam</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etdirilir</a:t>
            </a:r>
            <a:r>
              <a:rPr lang="en-US" sz="1100" b="0" i="0" dirty="0">
                <a:solidFill>
                  <a:srgbClr val="000000"/>
                </a:solidFill>
                <a:effectLst/>
                <a:latin typeface="arial" panose="020B0604020202020204" pitchFamily="34" charset="0"/>
              </a:rPr>
              <a:t>. İDEA </a:t>
            </a:r>
            <a:r>
              <a:rPr lang="en-US" sz="1100" b="0" i="0" dirty="0" err="1">
                <a:solidFill>
                  <a:srgbClr val="000000"/>
                </a:solidFill>
                <a:effectLst/>
                <a:latin typeface="arial" panose="020B0604020202020204" pitchFamily="34" charset="0"/>
              </a:rPr>
              <a:t>İctimai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Birliyi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Ekologiya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Təbii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Sərvətlər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Nazirliyinin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birğə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təşkilatçılığı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ilə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davam</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etdirilən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Ümumrespublika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Yaşıllaşdırma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Marafonu</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layihəsi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üzrə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Yaşıl</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Marafon</a:t>
            </a:r>
            <a:r>
              <a:rPr lang="en-US" sz="1100" b="0" i="0" dirty="0">
                <a:solidFill>
                  <a:srgbClr val="000000"/>
                </a:solidFill>
                <a:effectLst/>
                <a:latin typeface="arial" panose="020B0604020202020204" pitchFamily="34" charset="0"/>
              </a:rPr>
              <a:t> 2022” </a:t>
            </a:r>
            <a:r>
              <a:rPr lang="en-US" sz="1100" b="0" i="0" dirty="0" err="1">
                <a:solidFill>
                  <a:srgbClr val="000000"/>
                </a:solidFill>
                <a:effectLst/>
                <a:latin typeface="arial" panose="020B0604020202020204" pitchFamily="34" charset="0"/>
              </a:rPr>
              <a:t>ağac</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əkmə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aksiyası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çərçivəsində</a:t>
            </a:r>
            <a:r>
              <a:rPr lang="en-US" sz="1100" b="0" i="0" dirty="0">
                <a:solidFill>
                  <a:srgbClr val="000000"/>
                </a:solidFill>
                <a:effectLst/>
                <a:latin typeface="arial" panose="020B0604020202020204" pitchFamily="34" charset="0"/>
              </a:rPr>
              <a:t> 2022- ci il </a:t>
            </a:r>
            <a:r>
              <a:rPr lang="en-US" sz="1100" b="0" i="0" dirty="0" err="1">
                <a:solidFill>
                  <a:srgbClr val="000000"/>
                </a:solidFill>
                <a:effectLst/>
                <a:latin typeface="arial" panose="020B0604020202020204" pitchFamily="34" charset="0"/>
              </a:rPr>
              <a:t>ərzində</a:t>
            </a:r>
            <a:r>
              <a:rPr lang="en-US" sz="1100" b="0" i="0" dirty="0">
                <a:solidFill>
                  <a:srgbClr val="000000"/>
                </a:solidFill>
                <a:effectLst/>
                <a:latin typeface="arial" panose="020B0604020202020204" pitchFamily="34" charset="0"/>
              </a:rPr>
              <a:t> 3 </a:t>
            </a:r>
            <a:r>
              <a:rPr lang="en-US" sz="1100" b="0" i="0" dirty="0" err="1">
                <a:solidFill>
                  <a:srgbClr val="000000"/>
                </a:solidFill>
                <a:effectLst/>
                <a:latin typeface="arial" panose="020B0604020202020204" pitchFamily="34" charset="0"/>
              </a:rPr>
              <a:t>milyon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ağac</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əkiləcəkdir</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Layihənin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əsas</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məqsədi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yaşıllıq</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sahələrinin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azalması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fonunda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yarana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biləcək</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təhlükənin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qarşısını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almaq,ağac</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əkilməsini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təşviq</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etmək,ölkəmizin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biomüxtəlifliyinin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artırılması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yaşıllıqların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qorunması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ilə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bağlı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maarifləndirməyə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töhfə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verməkdir</a:t>
            </a:r>
            <a:r>
              <a:rPr lang="en-US" sz="1100" b="0" i="0" dirty="0">
                <a:solidFill>
                  <a:srgbClr val="000000"/>
                </a:solidFill>
                <a:effectLst/>
                <a:latin typeface="arial" panose="020B0604020202020204" pitchFamily="34" charset="0"/>
              </a:rPr>
              <a:t>.</a:t>
            </a:r>
          </a:p>
          <a:p>
            <a:pPr algn="just"/>
            <a:r>
              <a:rPr lang="en-US" sz="1100" b="0" i="0" dirty="0" err="1">
                <a:solidFill>
                  <a:srgbClr val="000000"/>
                </a:solidFill>
                <a:effectLst/>
                <a:latin typeface="arial" panose="020B0604020202020204" pitchFamily="34" charset="0"/>
              </a:rPr>
              <a:t>Yaxın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gələcəkdə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Şuşa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şəhəri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ölkəmizin</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mədəniyyət</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paytaxtı</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olmaqla</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yanaşı</a:t>
            </a:r>
            <a:r>
              <a:rPr lang="en-US" sz="1100" b="0" i="0" dirty="0">
                <a:solidFill>
                  <a:srgbClr val="000000"/>
                </a:solidFill>
                <a:effectLst/>
                <a:latin typeface="arial" panose="020B0604020202020204" pitchFamily="34" charset="0"/>
              </a:rPr>
              <a:t> , elm </a:t>
            </a:r>
            <a:r>
              <a:rPr lang="en-US" sz="1100" b="0" i="0" dirty="0" err="1">
                <a:solidFill>
                  <a:srgbClr val="000000"/>
                </a:solidFill>
                <a:effectLst/>
                <a:latin typeface="arial" panose="020B0604020202020204" pitchFamily="34" charset="0"/>
              </a:rPr>
              <a:t>və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mədəniyyət</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mərkəzinə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çevrilməklə</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ekoloji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təmiz</a:t>
            </a:r>
            <a:r>
              <a:rPr lang="en-US" sz="1100" b="0" i="0" dirty="0">
                <a:solidFill>
                  <a:srgbClr val="000000"/>
                </a:solidFill>
                <a:effectLst/>
                <a:latin typeface="arial" panose="020B0604020202020204" pitchFamily="34" charset="0"/>
              </a:rPr>
              <a:t> , "</a:t>
            </a:r>
            <a:r>
              <a:rPr lang="en-US" sz="1100" b="0" i="0" dirty="0" err="1">
                <a:solidFill>
                  <a:srgbClr val="000000"/>
                </a:solidFill>
                <a:effectLst/>
                <a:latin typeface="arial" panose="020B0604020202020204" pitchFamily="34" charset="0"/>
              </a:rPr>
              <a:t>yaşıl</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enerji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şəhəri</a:t>
            </a:r>
            <a:r>
              <a:rPr lang="en-US" sz="1100" b="0" i="0" dirty="0">
                <a:solidFill>
                  <a:srgbClr val="000000"/>
                </a:solidFill>
                <a:effectLst/>
                <a:latin typeface="arial" panose="020B0604020202020204" pitchFamily="34" charset="0"/>
              </a:rPr>
              <a:t>” </a:t>
            </a:r>
            <a:r>
              <a:rPr lang="en-US" sz="1100" b="0" i="0" dirty="0" err="1">
                <a:solidFill>
                  <a:srgbClr val="000000"/>
                </a:solidFill>
                <a:effectLst/>
                <a:latin typeface="arial" panose="020B0604020202020204" pitchFamily="34" charset="0"/>
              </a:rPr>
              <a:t>olacaqdır</a:t>
            </a:r>
            <a:r>
              <a:rPr lang="en-US" sz="1100" b="0" i="0" dirty="0">
                <a:solidFill>
                  <a:srgbClr val="000000"/>
                </a:solidFill>
                <a:effectLst/>
                <a:latin typeface="arial" panose="020B0604020202020204" pitchFamily="34" charset="0"/>
              </a:rPr>
              <a:t>.</a:t>
            </a:r>
          </a:p>
          <a:p>
            <a:pPr marL="0" lvl="0" indent="0" algn="l" rtl="0">
              <a:spcBef>
                <a:spcPts val="0"/>
              </a:spcBef>
              <a:spcAft>
                <a:spcPts val="0"/>
              </a:spcAft>
              <a:buNone/>
            </a:pPr>
            <a:endParaRPr dirty="0"/>
          </a:p>
        </p:txBody>
      </p:sp>
      <p:pic>
        <p:nvPicPr>
          <p:cNvPr id="228" name="Google Shape;228;p36"/>
          <p:cNvPicPr preferRelativeResize="0"/>
          <p:nvPr/>
        </p:nvPicPr>
        <p:blipFill>
          <a:blip r:embed="rId3">
            <a:alphaModFix/>
          </a:blip>
          <a:stretch>
            <a:fillRect/>
          </a:stretch>
        </p:blipFill>
        <p:spPr>
          <a:xfrm>
            <a:off x="5238285" y="-616500"/>
            <a:ext cx="4644580" cy="5143500"/>
          </a:xfrm>
          <a:prstGeom prst="rect">
            <a:avLst/>
          </a:prstGeom>
          <a:noFill/>
          <a:ln>
            <a:noFill/>
          </a:ln>
        </p:spPr>
      </p:pic>
      <p:pic>
        <p:nvPicPr>
          <p:cNvPr id="229" name="Google Shape;229;p36"/>
          <p:cNvPicPr preferRelativeResize="0"/>
          <p:nvPr/>
        </p:nvPicPr>
        <p:blipFill>
          <a:blip r:embed="rId4">
            <a:alphaModFix/>
          </a:blip>
          <a:stretch>
            <a:fillRect/>
          </a:stretch>
        </p:blipFill>
        <p:spPr>
          <a:xfrm>
            <a:off x="4773975" y="2571750"/>
            <a:ext cx="3552900" cy="2508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41"/>
          <p:cNvSpPr txBox="1">
            <a:spLocks noGrp="1"/>
          </p:cNvSpPr>
          <p:nvPr>
            <p:ph type="title"/>
          </p:nvPr>
        </p:nvSpPr>
        <p:spPr>
          <a:xfrm>
            <a:off x="3162750" y="32080"/>
            <a:ext cx="2818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cxnSp>
        <p:nvCxnSpPr>
          <p:cNvPr id="308" name="Google Shape;308;p41"/>
          <p:cNvCxnSpPr/>
          <p:nvPr/>
        </p:nvCxnSpPr>
        <p:spPr>
          <a:xfrm>
            <a:off x="3678080" y="766050"/>
            <a:ext cx="4233900" cy="0"/>
          </a:xfrm>
          <a:prstGeom prst="straightConnector1">
            <a:avLst/>
          </a:prstGeom>
          <a:noFill/>
          <a:ln w="9525" cap="flat" cmpd="sng">
            <a:solidFill>
              <a:schemeClr val="accent3"/>
            </a:solidFill>
            <a:prstDash val="solid"/>
            <a:round/>
            <a:headEnd type="none" w="med" len="med"/>
            <a:tailEnd type="none" w="med" len="med"/>
          </a:ln>
        </p:spPr>
      </p:cxnSp>
      <p:sp>
        <p:nvSpPr>
          <p:cNvPr id="309" name="Google Shape;309;p41"/>
          <p:cNvSpPr/>
          <p:nvPr/>
        </p:nvSpPr>
        <p:spPr>
          <a:xfrm>
            <a:off x="8657400" y="1018350"/>
            <a:ext cx="4866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0" y="1018350"/>
            <a:ext cx="27822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1" name="Google Shape;311;p41"/>
          <p:cNvPicPr preferRelativeResize="0"/>
          <p:nvPr/>
        </p:nvPicPr>
        <p:blipFill rotWithShape="1">
          <a:blip r:embed="rId3">
            <a:alphaModFix/>
          </a:blip>
          <a:srcRect l="58737" b="2486"/>
          <a:stretch/>
        </p:blipFill>
        <p:spPr>
          <a:xfrm>
            <a:off x="983250" y="766050"/>
            <a:ext cx="1847500" cy="3414400"/>
          </a:xfrm>
          <a:prstGeom prst="rect">
            <a:avLst/>
          </a:prstGeom>
          <a:noFill/>
          <a:ln>
            <a:noFill/>
          </a:ln>
        </p:spPr>
      </p:pic>
      <p:pic>
        <p:nvPicPr>
          <p:cNvPr id="312" name="Google Shape;312;p41"/>
          <p:cNvPicPr preferRelativeResize="0"/>
          <p:nvPr/>
        </p:nvPicPr>
        <p:blipFill rotWithShape="1">
          <a:blip r:embed="rId3">
            <a:alphaModFix/>
          </a:blip>
          <a:srcRect l="58737" b="2486"/>
          <a:stretch/>
        </p:blipFill>
        <p:spPr>
          <a:xfrm>
            <a:off x="1825100" y="1072450"/>
            <a:ext cx="1954100" cy="3611399"/>
          </a:xfrm>
          <a:prstGeom prst="rect">
            <a:avLst/>
          </a:prstGeom>
          <a:noFill/>
          <a:ln>
            <a:noFill/>
          </a:ln>
        </p:spPr>
      </p:pic>
      <p:sp>
        <p:nvSpPr>
          <p:cNvPr id="3" name="TextBox 2">
            <a:extLst>
              <a:ext uri="{FF2B5EF4-FFF2-40B4-BE49-F238E27FC236}">
                <a16:creationId xmlns:a16="http://schemas.microsoft.com/office/drawing/2014/main" id="{80368BE1-359C-96A9-3267-20EA1125F173}"/>
              </a:ext>
            </a:extLst>
          </p:cNvPr>
          <p:cNvSpPr txBox="1"/>
          <p:nvPr/>
        </p:nvSpPr>
        <p:spPr>
          <a:xfrm>
            <a:off x="3814000" y="1058637"/>
            <a:ext cx="4572000" cy="3108543"/>
          </a:xfrm>
          <a:prstGeom prst="rect">
            <a:avLst/>
          </a:prstGeom>
          <a:noFill/>
        </p:spPr>
        <p:txBody>
          <a:bodyPr wrap="square">
            <a:spAutoFit/>
          </a:bodyPr>
          <a:lstStyle/>
          <a:p>
            <a:r>
              <a:rPr lang="en-US" b="0" i="0" dirty="0" err="1">
                <a:solidFill>
                  <a:srgbClr val="808080"/>
                </a:solidFill>
                <a:effectLst/>
                <a:latin typeface="HelveticaNeue-Regular"/>
              </a:rPr>
              <a:t>Su</a:t>
            </a:r>
            <a:r>
              <a:rPr lang="en-US" b="0" i="0" dirty="0">
                <a:solidFill>
                  <a:srgbClr val="808080"/>
                </a:solidFill>
                <a:effectLst/>
                <a:latin typeface="HelveticaNeue-Regular"/>
              </a:rPr>
              <a:t> </a:t>
            </a:r>
            <a:r>
              <a:rPr lang="en-US" b="0" i="0" dirty="0" err="1">
                <a:solidFill>
                  <a:srgbClr val="808080"/>
                </a:solidFill>
                <a:effectLst/>
                <a:latin typeface="HelveticaNeue-Regular"/>
              </a:rPr>
              <a:t>ehtiyatları</a:t>
            </a:r>
            <a:r>
              <a:rPr lang="en-US" b="0" i="0" dirty="0">
                <a:solidFill>
                  <a:srgbClr val="808080"/>
                </a:solidFill>
                <a:effectLst/>
                <a:latin typeface="HelveticaNeue-Regular"/>
              </a:rPr>
              <a:t> </a:t>
            </a:r>
            <a:r>
              <a:rPr lang="en-US" b="0" i="0" dirty="0" err="1">
                <a:solidFill>
                  <a:srgbClr val="808080"/>
                </a:solidFill>
                <a:effectLst/>
                <a:latin typeface="HelveticaNeue-Regular"/>
              </a:rPr>
              <a:t>tükənən</a:t>
            </a:r>
            <a:r>
              <a:rPr lang="en-US" b="0" i="0" dirty="0">
                <a:solidFill>
                  <a:srgbClr val="808080"/>
                </a:solidFill>
                <a:effectLst/>
                <a:latin typeface="HelveticaNeue-Regular"/>
              </a:rPr>
              <a:t> </a:t>
            </a:r>
            <a:r>
              <a:rPr lang="en-US" b="0" i="0" dirty="0" err="1">
                <a:solidFill>
                  <a:srgbClr val="808080"/>
                </a:solidFill>
                <a:effectLst/>
                <a:latin typeface="HelveticaNeue-Regular"/>
              </a:rPr>
              <a:t>sərvət</a:t>
            </a:r>
            <a:r>
              <a:rPr lang="en-US" b="0" i="0" dirty="0">
                <a:solidFill>
                  <a:srgbClr val="808080"/>
                </a:solidFill>
                <a:effectLst/>
                <a:latin typeface="HelveticaNeue-Regular"/>
              </a:rPr>
              <a:t> </a:t>
            </a:r>
            <a:r>
              <a:rPr lang="en-US" b="0" i="0" dirty="0" err="1">
                <a:solidFill>
                  <a:srgbClr val="808080"/>
                </a:solidFill>
                <a:effectLst/>
                <a:latin typeface="HelveticaNeue-Regular"/>
              </a:rPr>
              <a:t>olduğundan</a:t>
            </a:r>
            <a:r>
              <a:rPr lang="en-US" b="0" i="0" dirty="0">
                <a:solidFill>
                  <a:srgbClr val="808080"/>
                </a:solidFill>
                <a:effectLst/>
                <a:latin typeface="HelveticaNeue-Regular"/>
              </a:rPr>
              <a:t> </a:t>
            </a:r>
            <a:r>
              <a:rPr lang="en-US" b="0" i="0" dirty="0" err="1">
                <a:solidFill>
                  <a:srgbClr val="808080"/>
                </a:solidFill>
                <a:effectLst/>
                <a:latin typeface="HelveticaNeue-Regular"/>
              </a:rPr>
              <a:t>onun</a:t>
            </a:r>
            <a:r>
              <a:rPr lang="en-US" b="0" i="0" dirty="0">
                <a:solidFill>
                  <a:srgbClr val="808080"/>
                </a:solidFill>
                <a:effectLst/>
                <a:latin typeface="HelveticaNeue-Regular"/>
              </a:rPr>
              <a:t> </a:t>
            </a:r>
            <a:r>
              <a:rPr lang="en-US" b="0" i="0" dirty="0" err="1">
                <a:solidFill>
                  <a:srgbClr val="808080"/>
                </a:solidFill>
                <a:effectLst/>
                <a:latin typeface="HelveticaNeue-Regular"/>
              </a:rPr>
              <a:t>inteqrasiyalı</a:t>
            </a:r>
            <a:r>
              <a:rPr lang="en-US" b="0" i="0" dirty="0">
                <a:solidFill>
                  <a:srgbClr val="808080"/>
                </a:solidFill>
                <a:effectLst/>
                <a:latin typeface="HelveticaNeue-Regular"/>
              </a:rPr>
              <a:t> </a:t>
            </a:r>
            <a:r>
              <a:rPr lang="en-US" b="0" i="0" dirty="0" err="1">
                <a:solidFill>
                  <a:srgbClr val="808080"/>
                </a:solidFill>
                <a:effectLst/>
                <a:latin typeface="HelveticaNeue-Regular"/>
              </a:rPr>
              <a:t>və</a:t>
            </a:r>
            <a:r>
              <a:rPr lang="en-US" b="0" i="0" dirty="0">
                <a:solidFill>
                  <a:srgbClr val="808080"/>
                </a:solidFill>
                <a:effectLst/>
                <a:latin typeface="HelveticaNeue-Regular"/>
              </a:rPr>
              <a:t> </a:t>
            </a:r>
            <a:r>
              <a:rPr lang="en-US" b="0" i="0" dirty="0" err="1">
                <a:solidFill>
                  <a:srgbClr val="808080"/>
                </a:solidFill>
                <a:effectLst/>
                <a:latin typeface="HelveticaNeue-Regular"/>
              </a:rPr>
              <a:t>səmərəli</a:t>
            </a:r>
            <a:r>
              <a:rPr lang="en-US" b="0" i="0" dirty="0">
                <a:solidFill>
                  <a:srgbClr val="808080"/>
                </a:solidFill>
                <a:effectLst/>
                <a:latin typeface="HelveticaNeue-Regular"/>
              </a:rPr>
              <a:t> </a:t>
            </a:r>
            <a:r>
              <a:rPr lang="en-US" b="0" i="0" dirty="0" err="1">
                <a:solidFill>
                  <a:srgbClr val="808080"/>
                </a:solidFill>
                <a:effectLst/>
                <a:latin typeface="HelveticaNeue-Regular"/>
              </a:rPr>
              <a:t>idarə</a:t>
            </a:r>
            <a:r>
              <a:rPr lang="en-US" b="0" i="0" dirty="0">
                <a:solidFill>
                  <a:srgbClr val="808080"/>
                </a:solidFill>
                <a:effectLst/>
                <a:latin typeface="HelveticaNeue-Regular"/>
              </a:rPr>
              <a:t> </a:t>
            </a:r>
            <a:r>
              <a:rPr lang="en-US" b="0" i="0" dirty="0" err="1">
                <a:solidFill>
                  <a:srgbClr val="808080"/>
                </a:solidFill>
                <a:effectLst/>
                <a:latin typeface="HelveticaNeue-Regular"/>
              </a:rPr>
              <a:t>olunması</a:t>
            </a:r>
            <a:r>
              <a:rPr lang="en-US" b="0" i="0" dirty="0">
                <a:solidFill>
                  <a:srgbClr val="808080"/>
                </a:solidFill>
                <a:effectLst/>
                <a:latin typeface="HelveticaNeue-Regular"/>
              </a:rPr>
              <a:t> </a:t>
            </a:r>
            <a:r>
              <a:rPr lang="en-US" b="0" i="0" dirty="0" err="1">
                <a:solidFill>
                  <a:srgbClr val="808080"/>
                </a:solidFill>
                <a:effectLst/>
                <a:latin typeface="HelveticaNeue-Regular"/>
              </a:rPr>
              <a:t>çox</a:t>
            </a:r>
            <a:r>
              <a:rPr lang="en-US" b="0" i="0" dirty="0">
                <a:solidFill>
                  <a:srgbClr val="808080"/>
                </a:solidFill>
                <a:effectLst/>
                <a:latin typeface="HelveticaNeue-Regular"/>
              </a:rPr>
              <a:t> </a:t>
            </a:r>
            <a:r>
              <a:rPr lang="en-US" b="0" i="0" dirty="0" err="1">
                <a:solidFill>
                  <a:srgbClr val="808080"/>
                </a:solidFill>
                <a:effectLst/>
                <a:latin typeface="HelveticaNeue-Regular"/>
              </a:rPr>
              <a:t>vacib</a:t>
            </a:r>
            <a:r>
              <a:rPr lang="en-US" b="0" i="0" dirty="0">
                <a:solidFill>
                  <a:srgbClr val="808080"/>
                </a:solidFill>
                <a:effectLst/>
                <a:latin typeface="HelveticaNeue-Regular"/>
              </a:rPr>
              <a:t> </a:t>
            </a:r>
            <a:r>
              <a:rPr lang="en-US" b="0" i="0" dirty="0" err="1">
                <a:solidFill>
                  <a:srgbClr val="808080"/>
                </a:solidFill>
                <a:effectLst/>
                <a:latin typeface="HelveticaNeue-Regular"/>
              </a:rPr>
              <a:t>aspektdir</a:t>
            </a:r>
            <a:r>
              <a:rPr lang="en-US" b="0" i="0" dirty="0">
                <a:solidFill>
                  <a:srgbClr val="808080"/>
                </a:solidFill>
                <a:effectLst/>
                <a:latin typeface="HelveticaNeue-Regular"/>
              </a:rPr>
              <a:t>. </a:t>
            </a:r>
            <a:r>
              <a:rPr lang="en-US" b="0" i="0" dirty="0" err="1">
                <a:solidFill>
                  <a:srgbClr val="808080"/>
                </a:solidFill>
                <a:effectLst/>
                <a:latin typeface="HelveticaNeue-Regular"/>
              </a:rPr>
              <a:t>Belə</a:t>
            </a:r>
            <a:r>
              <a:rPr lang="en-US" b="0" i="0" dirty="0">
                <a:solidFill>
                  <a:srgbClr val="808080"/>
                </a:solidFill>
                <a:effectLst/>
                <a:latin typeface="HelveticaNeue-Regular"/>
              </a:rPr>
              <a:t> ki, </a:t>
            </a:r>
            <a:r>
              <a:rPr lang="en-US" b="0" i="0" dirty="0" err="1">
                <a:solidFill>
                  <a:srgbClr val="808080"/>
                </a:solidFill>
                <a:effectLst/>
                <a:latin typeface="HelveticaNeue-Regular"/>
              </a:rPr>
              <a:t>su</a:t>
            </a:r>
            <a:r>
              <a:rPr lang="en-US" b="0" i="0" dirty="0">
                <a:solidFill>
                  <a:srgbClr val="808080"/>
                </a:solidFill>
                <a:effectLst/>
                <a:latin typeface="HelveticaNeue-Regular"/>
              </a:rPr>
              <a:t> </a:t>
            </a:r>
            <a:r>
              <a:rPr lang="en-US" b="0" i="0" dirty="0" err="1">
                <a:solidFill>
                  <a:srgbClr val="808080"/>
                </a:solidFill>
                <a:effectLst/>
                <a:latin typeface="HelveticaNeue-Regular"/>
              </a:rPr>
              <a:t>ehtiyatlarının</a:t>
            </a:r>
            <a:r>
              <a:rPr lang="en-US" b="0" i="0" dirty="0">
                <a:solidFill>
                  <a:srgbClr val="808080"/>
                </a:solidFill>
                <a:effectLst/>
                <a:latin typeface="HelveticaNeue-Regular"/>
              </a:rPr>
              <a:t> </a:t>
            </a:r>
            <a:r>
              <a:rPr lang="en-US" b="0" i="0" dirty="0" err="1">
                <a:solidFill>
                  <a:srgbClr val="808080"/>
                </a:solidFill>
                <a:effectLst/>
                <a:latin typeface="HelveticaNeue-Regular"/>
              </a:rPr>
              <a:t>səmərəli</a:t>
            </a:r>
            <a:r>
              <a:rPr lang="en-US" b="0" i="0" dirty="0">
                <a:solidFill>
                  <a:srgbClr val="808080"/>
                </a:solidFill>
                <a:effectLst/>
                <a:latin typeface="HelveticaNeue-Regular"/>
              </a:rPr>
              <a:t> </a:t>
            </a:r>
            <a:r>
              <a:rPr lang="en-US" b="0" i="0" dirty="0" err="1">
                <a:solidFill>
                  <a:srgbClr val="808080"/>
                </a:solidFill>
                <a:effectLst/>
                <a:latin typeface="HelveticaNeue-Regular"/>
              </a:rPr>
              <a:t>idarə</a:t>
            </a:r>
            <a:r>
              <a:rPr lang="en-US" b="0" i="0" dirty="0">
                <a:solidFill>
                  <a:srgbClr val="808080"/>
                </a:solidFill>
                <a:effectLst/>
                <a:latin typeface="HelveticaNeue-Regular"/>
              </a:rPr>
              <a:t> </a:t>
            </a:r>
            <a:r>
              <a:rPr lang="en-US" b="0" i="0" dirty="0" err="1">
                <a:solidFill>
                  <a:srgbClr val="808080"/>
                </a:solidFill>
                <a:effectLst/>
                <a:latin typeface="HelveticaNeue-Regular"/>
              </a:rPr>
              <a:t>edilməsi</a:t>
            </a:r>
            <a:r>
              <a:rPr lang="en-US" b="0" i="0" dirty="0">
                <a:solidFill>
                  <a:srgbClr val="808080"/>
                </a:solidFill>
                <a:effectLst/>
                <a:latin typeface="HelveticaNeue-Regular"/>
              </a:rPr>
              <a:t> BMT-</a:t>
            </a:r>
            <a:r>
              <a:rPr lang="en-US" b="0" i="0" dirty="0" err="1">
                <a:solidFill>
                  <a:srgbClr val="808080"/>
                </a:solidFill>
                <a:effectLst/>
                <a:latin typeface="HelveticaNeue-Regular"/>
              </a:rPr>
              <a:t>nin</a:t>
            </a:r>
            <a:r>
              <a:rPr lang="en-US" b="0" i="0" dirty="0">
                <a:solidFill>
                  <a:srgbClr val="808080"/>
                </a:solidFill>
                <a:effectLst/>
                <a:latin typeface="HelveticaNeue-Regular"/>
              </a:rPr>
              <a:t> 2030 </a:t>
            </a:r>
            <a:r>
              <a:rPr lang="en-US" b="0" i="0" dirty="0" err="1">
                <a:solidFill>
                  <a:srgbClr val="808080"/>
                </a:solidFill>
                <a:effectLst/>
                <a:latin typeface="HelveticaNeue-Regular"/>
              </a:rPr>
              <a:t>Dayanıqlı</a:t>
            </a:r>
            <a:r>
              <a:rPr lang="en-US" b="0" i="0" dirty="0">
                <a:solidFill>
                  <a:srgbClr val="808080"/>
                </a:solidFill>
                <a:effectLst/>
                <a:latin typeface="HelveticaNeue-Regular"/>
              </a:rPr>
              <a:t> </a:t>
            </a:r>
            <a:r>
              <a:rPr lang="en-US" b="0" i="0" dirty="0" err="1">
                <a:solidFill>
                  <a:srgbClr val="808080"/>
                </a:solidFill>
                <a:effectLst/>
                <a:latin typeface="HelveticaNeue-Regular"/>
              </a:rPr>
              <a:t>İnkişaf</a:t>
            </a:r>
            <a:r>
              <a:rPr lang="en-US" b="0" i="0" dirty="0">
                <a:solidFill>
                  <a:srgbClr val="808080"/>
                </a:solidFill>
                <a:effectLst/>
                <a:latin typeface="HelveticaNeue-Regular"/>
              </a:rPr>
              <a:t> </a:t>
            </a:r>
            <a:r>
              <a:rPr lang="en-US" b="0" i="0" dirty="0" err="1">
                <a:solidFill>
                  <a:srgbClr val="808080"/>
                </a:solidFill>
                <a:effectLst/>
                <a:latin typeface="HelveticaNeue-Regular"/>
              </a:rPr>
              <a:t>Məqsədlərinin</a:t>
            </a:r>
            <a:r>
              <a:rPr lang="en-US" b="0" i="0" dirty="0">
                <a:solidFill>
                  <a:srgbClr val="808080"/>
                </a:solidFill>
                <a:effectLst/>
                <a:latin typeface="HelveticaNeue-Regular"/>
              </a:rPr>
              <a:t>, </a:t>
            </a:r>
            <a:r>
              <a:rPr lang="en-US" b="0" i="0" dirty="0" err="1">
                <a:solidFill>
                  <a:srgbClr val="808080"/>
                </a:solidFill>
                <a:effectLst/>
                <a:latin typeface="HelveticaNeue-Regular"/>
              </a:rPr>
              <a:t>təbii</a:t>
            </a:r>
            <a:r>
              <a:rPr lang="en-US" b="0" i="0" dirty="0">
                <a:solidFill>
                  <a:srgbClr val="808080"/>
                </a:solidFill>
                <a:effectLst/>
                <a:latin typeface="HelveticaNeue-Regular"/>
              </a:rPr>
              <a:t> </a:t>
            </a:r>
            <a:r>
              <a:rPr lang="en-US" b="0" i="0" dirty="0" err="1">
                <a:solidFill>
                  <a:srgbClr val="808080"/>
                </a:solidFill>
                <a:effectLst/>
                <a:latin typeface="HelveticaNeue-Regular"/>
              </a:rPr>
              <a:t>fəlakət</a:t>
            </a:r>
            <a:r>
              <a:rPr lang="en-US" b="0" i="0" dirty="0">
                <a:solidFill>
                  <a:srgbClr val="808080"/>
                </a:solidFill>
                <a:effectLst/>
                <a:latin typeface="HelveticaNeue-Regular"/>
              </a:rPr>
              <a:t> </a:t>
            </a:r>
            <a:r>
              <a:rPr lang="en-US" b="0" i="0" dirty="0" err="1">
                <a:solidFill>
                  <a:srgbClr val="808080"/>
                </a:solidFill>
                <a:effectLst/>
                <a:latin typeface="HelveticaNeue-Regular"/>
              </a:rPr>
              <a:t>risklərinin</a:t>
            </a:r>
            <a:r>
              <a:rPr lang="en-US" b="0" i="0" dirty="0">
                <a:solidFill>
                  <a:srgbClr val="808080"/>
                </a:solidFill>
                <a:effectLst/>
                <a:latin typeface="HelveticaNeue-Regular"/>
              </a:rPr>
              <a:t> </a:t>
            </a:r>
            <a:r>
              <a:rPr lang="en-US" b="0" i="0" dirty="0" err="1">
                <a:solidFill>
                  <a:srgbClr val="808080"/>
                </a:solidFill>
                <a:effectLst/>
                <a:latin typeface="HelveticaNeue-Regular"/>
              </a:rPr>
              <a:t>azaldılmasına</a:t>
            </a:r>
            <a:r>
              <a:rPr lang="en-US" b="0" i="0" dirty="0">
                <a:solidFill>
                  <a:srgbClr val="808080"/>
                </a:solidFill>
                <a:effectLst/>
                <a:latin typeface="HelveticaNeue-Regular"/>
              </a:rPr>
              <a:t> </a:t>
            </a:r>
            <a:r>
              <a:rPr lang="en-US" b="0" i="0" dirty="0" err="1">
                <a:solidFill>
                  <a:srgbClr val="808080"/>
                </a:solidFill>
                <a:effectLst/>
                <a:latin typeface="HelveticaNeue-Regular"/>
              </a:rPr>
              <a:t>dair</a:t>
            </a:r>
            <a:r>
              <a:rPr lang="en-US" b="0" i="0" dirty="0">
                <a:solidFill>
                  <a:srgbClr val="808080"/>
                </a:solidFill>
                <a:effectLst/>
                <a:latin typeface="HelveticaNeue-Regular"/>
              </a:rPr>
              <a:t> Sendai </a:t>
            </a:r>
            <a:r>
              <a:rPr lang="en-US" b="0" i="0" dirty="0" err="1">
                <a:solidFill>
                  <a:srgbClr val="808080"/>
                </a:solidFill>
                <a:effectLst/>
                <a:latin typeface="HelveticaNeue-Regular"/>
              </a:rPr>
              <a:t>Çərçivə</a:t>
            </a:r>
            <a:r>
              <a:rPr lang="en-US" b="0" i="0" dirty="0">
                <a:solidFill>
                  <a:srgbClr val="808080"/>
                </a:solidFill>
                <a:effectLst/>
                <a:latin typeface="HelveticaNeue-Regular"/>
              </a:rPr>
              <a:t> </a:t>
            </a:r>
            <a:r>
              <a:rPr lang="en-US" b="0" i="0" dirty="0" err="1">
                <a:solidFill>
                  <a:srgbClr val="808080"/>
                </a:solidFill>
                <a:effectLst/>
                <a:latin typeface="HelveticaNeue-Regular"/>
              </a:rPr>
              <a:t>Programında</a:t>
            </a:r>
            <a:r>
              <a:rPr lang="en-US" b="0" i="0" dirty="0">
                <a:solidFill>
                  <a:srgbClr val="808080"/>
                </a:solidFill>
                <a:effectLst/>
                <a:latin typeface="HelveticaNeue-Regular"/>
              </a:rPr>
              <a:t> </a:t>
            </a:r>
            <a:r>
              <a:rPr lang="en-US" b="0" i="0" dirty="0" err="1">
                <a:solidFill>
                  <a:srgbClr val="808080"/>
                </a:solidFill>
                <a:effectLst/>
                <a:latin typeface="HelveticaNeue-Regular"/>
              </a:rPr>
              <a:t>və</a:t>
            </a:r>
            <a:r>
              <a:rPr lang="en-US" b="0" i="0" dirty="0">
                <a:solidFill>
                  <a:srgbClr val="808080"/>
                </a:solidFill>
                <a:effectLst/>
                <a:latin typeface="HelveticaNeue-Regular"/>
              </a:rPr>
              <a:t> Paris </a:t>
            </a:r>
            <a:r>
              <a:rPr lang="en-US" b="0" i="0" dirty="0" err="1">
                <a:solidFill>
                  <a:srgbClr val="808080"/>
                </a:solidFill>
                <a:effectLst/>
                <a:latin typeface="HelveticaNeue-Regular"/>
              </a:rPr>
              <a:t>Sazişi</a:t>
            </a:r>
            <a:r>
              <a:rPr lang="en-US" b="0" i="0" dirty="0">
                <a:solidFill>
                  <a:srgbClr val="808080"/>
                </a:solidFill>
                <a:effectLst/>
                <a:latin typeface="HelveticaNeue-Regular"/>
              </a:rPr>
              <a:t> </a:t>
            </a:r>
            <a:r>
              <a:rPr lang="en-US" b="0" i="0" dirty="0" err="1">
                <a:solidFill>
                  <a:srgbClr val="808080"/>
                </a:solidFill>
                <a:effectLst/>
                <a:latin typeface="HelveticaNeue-Regular"/>
              </a:rPr>
              <a:t>kimi</a:t>
            </a:r>
            <a:r>
              <a:rPr lang="en-US" b="0" i="0" dirty="0">
                <a:solidFill>
                  <a:srgbClr val="808080"/>
                </a:solidFill>
                <a:effectLst/>
                <a:latin typeface="HelveticaNeue-Regular"/>
              </a:rPr>
              <a:t> </a:t>
            </a:r>
            <a:r>
              <a:rPr lang="en-US" b="0" i="0" dirty="0" err="1">
                <a:solidFill>
                  <a:srgbClr val="808080"/>
                </a:solidFill>
                <a:effectLst/>
                <a:latin typeface="HelveticaNeue-Regular"/>
              </a:rPr>
              <a:t>beynəlxalq</a:t>
            </a:r>
            <a:r>
              <a:rPr lang="en-US" b="0" i="0" dirty="0">
                <a:solidFill>
                  <a:srgbClr val="808080"/>
                </a:solidFill>
                <a:effectLst/>
                <a:latin typeface="HelveticaNeue-Regular"/>
              </a:rPr>
              <a:t> </a:t>
            </a:r>
            <a:r>
              <a:rPr lang="en-US" b="0" i="0" dirty="0" err="1">
                <a:solidFill>
                  <a:srgbClr val="808080"/>
                </a:solidFill>
                <a:effectLst/>
                <a:latin typeface="HelveticaNeue-Regular"/>
              </a:rPr>
              <a:t>müqavilələrə</a:t>
            </a:r>
            <a:r>
              <a:rPr lang="en-US" b="0" i="0" dirty="0">
                <a:solidFill>
                  <a:srgbClr val="808080"/>
                </a:solidFill>
                <a:effectLst/>
                <a:latin typeface="HelveticaNeue-Regular"/>
              </a:rPr>
              <a:t> </a:t>
            </a:r>
            <a:r>
              <a:rPr lang="en-US" b="0" i="0" dirty="0" err="1">
                <a:solidFill>
                  <a:srgbClr val="808080"/>
                </a:solidFill>
                <a:effectLst/>
                <a:latin typeface="HelveticaNeue-Regular"/>
              </a:rPr>
              <a:t>daxil</a:t>
            </a:r>
            <a:r>
              <a:rPr lang="en-US" b="0" i="0" dirty="0">
                <a:solidFill>
                  <a:srgbClr val="808080"/>
                </a:solidFill>
                <a:effectLst/>
                <a:latin typeface="HelveticaNeue-Regular"/>
              </a:rPr>
              <a:t> </a:t>
            </a:r>
            <a:r>
              <a:rPr lang="en-US" b="0" i="0" dirty="0" err="1">
                <a:solidFill>
                  <a:srgbClr val="808080"/>
                </a:solidFill>
                <a:effectLst/>
                <a:latin typeface="HelveticaNeue-Regular"/>
              </a:rPr>
              <a:t>edilmişdir</a:t>
            </a:r>
            <a:r>
              <a:rPr lang="en-US" b="0" i="0" dirty="0">
                <a:solidFill>
                  <a:srgbClr val="808080"/>
                </a:solidFill>
                <a:effectLst/>
                <a:latin typeface="HelveticaNeue-Regular"/>
              </a:rPr>
              <a:t>. </a:t>
            </a:r>
            <a:r>
              <a:rPr lang="en-US" b="0" i="0" dirty="0" err="1">
                <a:solidFill>
                  <a:srgbClr val="808080"/>
                </a:solidFill>
                <a:effectLst/>
                <a:latin typeface="HelveticaNeue-Regular"/>
              </a:rPr>
              <a:t>Dünya</a:t>
            </a:r>
            <a:r>
              <a:rPr lang="en-US" b="0" i="0" dirty="0">
                <a:solidFill>
                  <a:srgbClr val="808080"/>
                </a:solidFill>
                <a:effectLst/>
                <a:latin typeface="HelveticaNeue-Regular"/>
              </a:rPr>
              <a:t> </a:t>
            </a:r>
            <a:r>
              <a:rPr lang="en-US" b="0" i="0" dirty="0" err="1">
                <a:solidFill>
                  <a:srgbClr val="808080"/>
                </a:solidFill>
                <a:effectLst/>
                <a:latin typeface="HelveticaNeue-Regular"/>
              </a:rPr>
              <a:t>İqtisadiyyat</a:t>
            </a:r>
            <a:r>
              <a:rPr lang="en-US" b="0" i="0" dirty="0">
                <a:solidFill>
                  <a:srgbClr val="808080"/>
                </a:solidFill>
                <a:effectLst/>
                <a:latin typeface="HelveticaNeue-Regular"/>
              </a:rPr>
              <a:t> </a:t>
            </a:r>
            <a:r>
              <a:rPr lang="en-US" b="0" i="0" dirty="0" err="1">
                <a:solidFill>
                  <a:srgbClr val="808080"/>
                </a:solidFill>
                <a:effectLst/>
                <a:latin typeface="HelveticaNeue-Regular"/>
              </a:rPr>
              <a:t>Forumu</a:t>
            </a:r>
            <a:r>
              <a:rPr lang="en-US" b="0" i="0" dirty="0">
                <a:solidFill>
                  <a:srgbClr val="808080"/>
                </a:solidFill>
                <a:effectLst/>
                <a:latin typeface="HelveticaNeue-Regular"/>
              </a:rPr>
              <a:t> </a:t>
            </a:r>
            <a:r>
              <a:rPr lang="en-US" b="0" i="0" dirty="0" err="1">
                <a:solidFill>
                  <a:srgbClr val="808080"/>
                </a:solidFill>
                <a:effectLst/>
                <a:latin typeface="HelveticaNeue-Regular"/>
              </a:rPr>
              <a:t>ardıcıl</a:t>
            </a:r>
            <a:r>
              <a:rPr lang="en-US" b="0" i="0" dirty="0">
                <a:solidFill>
                  <a:srgbClr val="808080"/>
                </a:solidFill>
                <a:effectLst/>
                <a:latin typeface="HelveticaNeue-Regular"/>
              </a:rPr>
              <a:t> </a:t>
            </a:r>
            <a:r>
              <a:rPr lang="en-US" b="0" i="0" dirty="0" err="1">
                <a:solidFill>
                  <a:srgbClr val="808080"/>
                </a:solidFill>
                <a:effectLst/>
                <a:latin typeface="HelveticaNeue-Regular"/>
              </a:rPr>
              <a:t>üçüncü</a:t>
            </a:r>
            <a:r>
              <a:rPr lang="en-US" b="0" i="0" dirty="0">
                <a:solidFill>
                  <a:srgbClr val="808080"/>
                </a:solidFill>
                <a:effectLst/>
                <a:latin typeface="HelveticaNeue-Regular"/>
              </a:rPr>
              <a:t> </a:t>
            </a:r>
            <a:r>
              <a:rPr lang="en-US" b="0" i="0" dirty="0" err="1">
                <a:solidFill>
                  <a:srgbClr val="808080"/>
                </a:solidFill>
                <a:effectLst/>
                <a:latin typeface="HelveticaNeue-Regular"/>
              </a:rPr>
              <a:t>ildir</a:t>
            </a:r>
            <a:r>
              <a:rPr lang="en-US" b="0" i="0" dirty="0">
                <a:solidFill>
                  <a:srgbClr val="808080"/>
                </a:solidFill>
                <a:effectLst/>
                <a:latin typeface="HelveticaNeue-Regular"/>
              </a:rPr>
              <a:t> ki, </a:t>
            </a:r>
            <a:r>
              <a:rPr lang="en-US" b="0" i="0" dirty="0" err="1">
                <a:solidFill>
                  <a:srgbClr val="808080"/>
                </a:solidFill>
                <a:effectLst/>
                <a:latin typeface="HelveticaNeue-Regular"/>
              </a:rPr>
              <a:t>su</a:t>
            </a:r>
            <a:r>
              <a:rPr lang="en-US" b="0" i="0" dirty="0">
                <a:solidFill>
                  <a:srgbClr val="808080"/>
                </a:solidFill>
                <a:effectLst/>
                <a:latin typeface="HelveticaNeue-Regular"/>
              </a:rPr>
              <a:t> </a:t>
            </a:r>
            <a:r>
              <a:rPr lang="en-US" b="0" i="0" dirty="0" err="1">
                <a:solidFill>
                  <a:srgbClr val="808080"/>
                </a:solidFill>
                <a:effectLst/>
                <a:latin typeface="HelveticaNeue-Regular"/>
              </a:rPr>
              <a:t>böhranını</a:t>
            </a:r>
            <a:r>
              <a:rPr lang="en-US" b="0" i="0" dirty="0">
                <a:solidFill>
                  <a:srgbClr val="808080"/>
                </a:solidFill>
                <a:effectLst/>
                <a:latin typeface="HelveticaNeue-Regular"/>
              </a:rPr>
              <a:t> ilk </a:t>
            </a:r>
            <a:r>
              <a:rPr lang="en-US" b="0" i="0" dirty="0" err="1">
                <a:solidFill>
                  <a:srgbClr val="808080"/>
                </a:solidFill>
                <a:effectLst/>
                <a:latin typeface="HelveticaNeue-Regular"/>
              </a:rPr>
              <a:t>üç</a:t>
            </a:r>
            <a:r>
              <a:rPr lang="en-US" b="0" i="0" dirty="0">
                <a:solidFill>
                  <a:srgbClr val="808080"/>
                </a:solidFill>
                <a:effectLst/>
                <a:latin typeface="HelveticaNeue-Regular"/>
              </a:rPr>
              <a:t> </a:t>
            </a:r>
            <a:r>
              <a:rPr lang="en-US" b="0" i="0" dirty="0" err="1">
                <a:solidFill>
                  <a:srgbClr val="808080"/>
                </a:solidFill>
                <a:effectLst/>
                <a:latin typeface="HelveticaNeue-Regular"/>
              </a:rPr>
              <a:t>vacib</a:t>
            </a:r>
            <a:r>
              <a:rPr lang="en-US" b="0" i="0" dirty="0">
                <a:solidFill>
                  <a:srgbClr val="808080"/>
                </a:solidFill>
                <a:effectLst/>
                <a:latin typeface="HelveticaNeue-Regular"/>
              </a:rPr>
              <a:t> </a:t>
            </a:r>
            <a:r>
              <a:rPr lang="en-US" b="0" i="0" dirty="0" err="1">
                <a:solidFill>
                  <a:srgbClr val="808080"/>
                </a:solidFill>
                <a:effectLst/>
                <a:latin typeface="HelveticaNeue-Regular"/>
              </a:rPr>
              <a:t>qlobal</a:t>
            </a:r>
            <a:r>
              <a:rPr lang="en-US" b="0" i="0" dirty="0">
                <a:solidFill>
                  <a:srgbClr val="808080"/>
                </a:solidFill>
                <a:effectLst/>
                <a:latin typeface="HelveticaNeue-Regular"/>
              </a:rPr>
              <a:t> </a:t>
            </a:r>
            <a:r>
              <a:rPr lang="en-US" b="0" i="0" dirty="0" err="1">
                <a:solidFill>
                  <a:srgbClr val="808080"/>
                </a:solidFill>
                <a:effectLst/>
                <a:latin typeface="HelveticaNeue-Regular"/>
              </a:rPr>
              <a:t>risklər</a:t>
            </a:r>
            <a:r>
              <a:rPr lang="en-US" b="0" i="0" dirty="0">
                <a:solidFill>
                  <a:srgbClr val="808080"/>
                </a:solidFill>
                <a:effectLst/>
                <a:latin typeface="HelveticaNeue-Regular"/>
              </a:rPr>
              <a:t> </a:t>
            </a:r>
            <a:r>
              <a:rPr lang="en-US" b="0" i="0" dirty="0" err="1">
                <a:solidFill>
                  <a:srgbClr val="808080"/>
                </a:solidFill>
                <a:effectLst/>
                <a:latin typeface="HelveticaNeue-Regular"/>
              </a:rPr>
              <a:t>siyahısına</a:t>
            </a:r>
            <a:r>
              <a:rPr lang="en-US" b="0" i="0" dirty="0">
                <a:solidFill>
                  <a:srgbClr val="808080"/>
                </a:solidFill>
                <a:effectLst/>
                <a:latin typeface="HelveticaNeue-Regular"/>
              </a:rPr>
              <a:t> </a:t>
            </a:r>
            <a:r>
              <a:rPr lang="en-US" b="0" i="0" dirty="0" err="1">
                <a:solidFill>
                  <a:srgbClr val="808080"/>
                </a:solidFill>
                <a:effectLst/>
                <a:latin typeface="HelveticaNeue-Regular"/>
              </a:rPr>
              <a:t>daxil</a:t>
            </a:r>
            <a:r>
              <a:rPr lang="en-US" b="0" i="0" dirty="0">
                <a:solidFill>
                  <a:srgbClr val="808080"/>
                </a:solidFill>
                <a:effectLst/>
                <a:latin typeface="HelveticaNeue-Regular"/>
              </a:rPr>
              <a:t> </a:t>
            </a:r>
            <a:r>
              <a:rPr lang="en-US" b="0" i="0" dirty="0" err="1">
                <a:solidFill>
                  <a:srgbClr val="808080"/>
                </a:solidFill>
                <a:effectLst/>
                <a:latin typeface="HelveticaNeue-Regular"/>
              </a:rPr>
              <a:t>edir</a:t>
            </a:r>
            <a:r>
              <a:rPr lang="en-US" b="0" i="0" dirty="0">
                <a:solidFill>
                  <a:srgbClr val="808080"/>
                </a:solidFill>
                <a:effectLst/>
                <a:latin typeface="HelveticaNeue-Regular"/>
              </a:rPr>
              <a:t>. Bu </a:t>
            </a:r>
            <a:r>
              <a:rPr lang="en-US" b="0" i="0" dirty="0" err="1">
                <a:solidFill>
                  <a:srgbClr val="808080"/>
                </a:solidFill>
                <a:effectLst/>
                <a:latin typeface="HelveticaNeue-Regular"/>
              </a:rPr>
              <a:t>məqsədlə</a:t>
            </a:r>
            <a:r>
              <a:rPr lang="en-US" b="0" i="0" dirty="0">
                <a:solidFill>
                  <a:srgbClr val="808080"/>
                </a:solidFill>
                <a:effectLst/>
                <a:latin typeface="HelveticaNeue-Regular"/>
              </a:rPr>
              <a:t> </a:t>
            </a:r>
            <a:r>
              <a:rPr lang="en-US" b="0" i="0" dirty="0" err="1">
                <a:solidFill>
                  <a:srgbClr val="808080"/>
                </a:solidFill>
                <a:effectLst/>
                <a:latin typeface="HelveticaNeue-Regular"/>
              </a:rPr>
              <a:t>suların</a:t>
            </a:r>
            <a:r>
              <a:rPr lang="en-US" b="0" i="0" dirty="0">
                <a:solidFill>
                  <a:srgbClr val="808080"/>
                </a:solidFill>
                <a:effectLst/>
                <a:latin typeface="HelveticaNeue-Regular"/>
              </a:rPr>
              <a:t> </a:t>
            </a:r>
            <a:r>
              <a:rPr lang="en-US" b="0" i="0" dirty="0" err="1">
                <a:solidFill>
                  <a:srgbClr val="808080"/>
                </a:solidFill>
                <a:effectLst/>
                <a:latin typeface="HelveticaNeue-Regular"/>
              </a:rPr>
              <a:t>çirklənməsinin</a:t>
            </a:r>
            <a:r>
              <a:rPr lang="en-US" b="0" i="0" dirty="0">
                <a:solidFill>
                  <a:srgbClr val="808080"/>
                </a:solidFill>
                <a:effectLst/>
                <a:latin typeface="HelveticaNeue-Regular"/>
              </a:rPr>
              <a:t> </a:t>
            </a:r>
            <a:r>
              <a:rPr lang="en-US" b="0" i="0" dirty="0" err="1">
                <a:solidFill>
                  <a:srgbClr val="808080"/>
                </a:solidFill>
                <a:effectLst/>
                <a:latin typeface="HelveticaNeue-Regular"/>
              </a:rPr>
              <a:t>qarşısının</a:t>
            </a:r>
            <a:r>
              <a:rPr lang="en-US" b="0" i="0" dirty="0">
                <a:solidFill>
                  <a:srgbClr val="808080"/>
                </a:solidFill>
                <a:effectLst/>
                <a:latin typeface="HelveticaNeue-Regular"/>
              </a:rPr>
              <a:t> </a:t>
            </a:r>
            <a:r>
              <a:rPr lang="en-US" b="0" i="0" dirty="0" err="1">
                <a:solidFill>
                  <a:srgbClr val="808080"/>
                </a:solidFill>
                <a:effectLst/>
                <a:latin typeface="HelveticaNeue-Regular"/>
              </a:rPr>
              <a:t>alınması</a:t>
            </a:r>
            <a:r>
              <a:rPr lang="en-US" b="0" i="0" dirty="0">
                <a:solidFill>
                  <a:srgbClr val="808080"/>
                </a:solidFill>
                <a:effectLst/>
                <a:latin typeface="HelveticaNeue-Regular"/>
              </a:rPr>
              <a:t> </a:t>
            </a:r>
            <a:r>
              <a:rPr lang="en-US" b="0" i="0" dirty="0" err="1">
                <a:solidFill>
                  <a:srgbClr val="808080"/>
                </a:solidFill>
                <a:effectLst/>
                <a:latin typeface="HelveticaNeue-Regular"/>
              </a:rPr>
              <a:t>məqsədi</a:t>
            </a:r>
            <a:r>
              <a:rPr lang="en-US" b="0" i="0" dirty="0">
                <a:solidFill>
                  <a:srgbClr val="808080"/>
                </a:solidFill>
                <a:effectLst/>
                <a:latin typeface="HelveticaNeue-Regular"/>
              </a:rPr>
              <a:t> </a:t>
            </a:r>
            <a:r>
              <a:rPr lang="en-US" b="0" i="0" dirty="0" err="1">
                <a:solidFill>
                  <a:srgbClr val="808080"/>
                </a:solidFill>
                <a:effectLst/>
                <a:latin typeface="HelveticaNeue-Regular"/>
              </a:rPr>
              <a:t>ilə</a:t>
            </a:r>
            <a:r>
              <a:rPr lang="en-US" b="0" i="0" dirty="0">
                <a:solidFill>
                  <a:srgbClr val="808080"/>
                </a:solidFill>
                <a:effectLst/>
                <a:latin typeface="HelveticaNeue-Regular"/>
              </a:rPr>
              <a:t> </a:t>
            </a:r>
            <a:r>
              <a:rPr lang="en-US" b="0" i="0" dirty="0" err="1">
                <a:solidFill>
                  <a:srgbClr val="808080"/>
                </a:solidFill>
                <a:effectLst/>
                <a:latin typeface="HelveticaNeue-Regular"/>
              </a:rPr>
              <a:t>tədbirlər</a:t>
            </a:r>
            <a:r>
              <a:rPr lang="en-US" b="0" i="0" dirty="0">
                <a:solidFill>
                  <a:srgbClr val="808080"/>
                </a:solidFill>
                <a:effectLst/>
                <a:latin typeface="HelveticaNeue-Regular"/>
              </a:rPr>
              <a:t> </a:t>
            </a:r>
            <a:r>
              <a:rPr lang="en-US" b="0" i="0" dirty="0" err="1">
                <a:solidFill>
                  <a:srgbClr val="808080"/>
                </a:solidFill>
                <a:effectLst/>
                <a:latin typeface="HelveticaNeue-Regular"/>
              </a:rPr>
              <a:t>görülür</a:t>
            </a:r>
            <a:r>
              <a:rPr lang="en-US" b="0" i="0" dirty="0">
                <a:solidFill>
                  <a:srgbClr val="808080"/>
                </a:solidFill>
                <a:effectLst/>
                <a:latin typeface="HelveticaNeue-Regular"/>
              </a:rPr>
              <a:t>, </a:t>
            </a:r>
            <a:r>
              <a:rPr lang="en-US" b="0" i="0" dirty="0" err="1">
                <a:solidFill>
                  <a:srgbClr val="808080"/>
                </a:solidFill>
                <a:effectLst/>
                <a:latin typeface="HelveticaNeue-Regular"/>
              </a:rPr>
              <a:t>suların</a:t>
            </a:r>
            <a:r>
              <a:rPr lang="en-US" b="0" i="0" dirty="0">
                <a:solidFill>
                  <a:srgbClr val="808080"/>
                </a:solidFill>
                <a:effectLst/>
                <a:latin typeface="HelveticaNeue-Regular"/>
              </a:rPr>
              <a:t> </a:t>
            </a:r>
            <a:r>
              <a:rPr lang="en-US" b="0" i="0" dirty="0" err="1">
                <a:solidFill>
                  <a:srgbClr val="808080"/>
                </a:solidFill>
                <a:effectLst/>
                <a:latin typeface="HelveticaNeue-Regular"/>
              </a:rPr>
              <a:t>transsərhəd</a:t>
            </a:r>
            <a:r>
              <a:rPr lang="en-US" b="0" i="0" dirty="0">
                <a:solidFill>
                  <a:srgbClr val="808080"/>
                </a:solidFill>
                <a:effectLst/>
                <a:latin typeface="HelveticaNeue-Regular"/>
              </a:rPr>
              <a:t> </a:t>
            </a:r>
            <a:r>
              <a:rPr lang="en-US" b="0" i="0" dirty="0" err="1">
                <a:solidFill>
                  <a:srgbClr val="808080"/>
                </a:solidFill>
                <a:effectLst/>
                <a:latin typeface="HelveticaNeue-Regular"/>
              </a:rPr>
              <a:t>çirklənməsinin</a:t>
            </a:r>
            <a:r>
              <a:rPr lang="en-US" b="0" i="0" dirty="0">
                <a:solidFill>
                  <a:srgbClr val="808080"/>
                </a:solidFill>
                <a:effectLst/>
                <a:latin typeface="HelveticaNeue-Regular"/>
              </a:rPr>
              <a:t> </a:t>
            </a:r>
            <a:r>
              <a:rPr lang="en-US" b="0" i="0" dirty="0" err="1">
                <a:solidFill>
                  <a:srgbClr val="808080"/>
                </a:solidFill>
                <a:effectLst/>
                <a:latin typeface="HelveticaNeue-Regular"/>
              </a:rPr>
              <a:t>qarşısının</a:t>
            </a:r>
            <a:r>
              <a:rPr lang="en-US" b="0" i="0" dirty="0">
                <a:solidFill>
                  <a:srgbClr val="808080"/>
                </a:solidFill>
                <a:effectLst/>
                <a:latin typeface="HelveticaNeue-Regular"/>
              </a:rPr>
              <a:t> </a:t>
            </a:r>
            <a:r>
              <a:rPr lang="en-US" b="0" i="0" dirty="0" err="1">
                <a:solidFill>
                  <a:srgbClr val="808080"/>
                </a:solidFill>
                <a:effectLst/>
                <a:latin typeface="HelveticaNeue-Regular"/>
              </a:rPr>
              <a:t>alınması</a:t>
            </a:r>
            <a:r>
              <a:rPr lang="en-US" b="0" i="0" dirty="0">
                <a:solidFill>
                  <a:srgbClr val="808080"/>
                </a:solidFill>
                <a:effectLst/>
                <a:latin typeface="HelveticaNeue-Regular"/>
              </a:rPr>
              <a:t> </a:t>
            </a:r>
            <a:r>
              <a:rPr lang="en-US" b="0" i="0" dirty="0" err="1">
                <a:solidFill>
                  <a:srgbClr val="808080"/>
                </a:solidFill>
                <a:effectLst/>
                <a:latin typeface="HelveticaNeue-Regular"/>
              </a:rPr>
              <a:t>məqsədi</a:t>
            </a:r>
            <a:r>
              <a:rPr lang="en-US" b="0" i="0" dirty="0">
                <a:solidFill>
                  <a:srgbClr val="808080"/>
                </a:solidFill>
                <a:effectLst/>
                <a:latin typeface="HelveticaNeue-Regular"/>
              </a:rPr>
              <a:t> </a:t>
            </a:r>
            <a:r>
              <a:rPr lang="en-US" b="0" i="0" dirty="0" err="1">
                <a:solidFill>
                  <a:srgbClr val="808080"/>
                </a:solidFill>
                <a:effectLst/>
                <a:latin typeface="HelveticaNeue-Regular"/>
              </a:rPr>
              <a:t>ilə</a:t>
            </a:r>
            <a:r>
              <a:rPr lang="en-US" b="0" i="0" dirty="0">
                <a:solidFill>
                  <a:srgbClr val="808080"/>
                </a:solidFill>
                <a:effectLst/>
                <a:latin typeface="HelveticaNeue-Regular"/>
              </a:rPr>
              <a:t> </a:t>
            </a:r>
            <a:r>
              <a:rPr lang="en-US" b="0" i="0" dirty="0" err="1">
                <a:solidFill>
                  <a:srgbClr val="808080"/>
                </a:solidFill>
                <a:effectLst/>
                <a:latin typeface="HelveticaNeue-Regular"/>
              </a:rPr>
              <a:t>transsərhəd</a:t>
            </a:r>
            <a:r>
              <a:rPr lang="en-US" b="0" i="0" dirty="0">
                <a:solidFill>
                  <a:srgbClr val="808080"/>
                </a:solidFill>
                <a:effectLst/>
                <a:latin typeface="HelveticaNeue-Regular"/>
              </a:rPr>
              <a:t> </a:t>
            </a:r>
            <a:r>
              <a:rPr lang="en-US" b="0" i="0" dirty="0" err="1">
                <a:solidFill>
                  <a:srgbClr val="808080"/>
                </a:solidFill>
                <a:effectLst/>
                <a:latin typeface="HelveticaNeue-Regular"/>
              </a:rPr>
              <a:t>diaqnostik</a:t>
            </a:r>
            <a:r>
              <a:rPr lang="en-US" b="0" i="0" dirty="0">
                <a:solidFill>
                  <a:srgbClr val="808080"/>
                </a:solidFill>
                <a:effectLst/>
                <a:latin typeface="HelveticaNeue-Regular"/>
              </a:rPr>
              <a:t> </a:t>
            </a:r>
            <a:r>
              <a:rPr lang="en-US" b="0" i="0" dirty="0" err="1">
                <a:solidFill>
                  <a:srgbClr val="808080"/>
                </a:solidFill>
                <a:effectLst/>
                <a:latin typeface="HelveticaNeue-Regular"/>
              </a:rPr>
              <a:t>analizlər</a:t>
            </a:r>
            <a:r>
              <a:rPr lang="en-US" b="0" i="0" dirty="0">
                <a:solidFill>
                  <a:srgbClr val="808080"/>
                </a:solidFill>
                <a:effectLst/>
                <a:latin typeface="HelveticaNeue-Regular"/>
              </a:rPr>
              <a:t> </a:t>
            </a:r>
            <a:r>
              <a:rPr lang="en-US" b="0" i="0" dirty="0" err="1">
                <a:solidFill>
                  <a:srgbClr val="808080"/>
                </a:solidFill>
                <a:effectLst/>
                <a:latin typeface="HelveticaNeue-Regular"/>
              </a:rPr>
              <a:t>aparılır</a:t>
            </a:r>
            <a:r>
              <a:rPr lang="en-US" b="0" i="0" dirty="0">
                <a:solidFill>
                  <a:srgbClr val="808080"/>
                </a:solidFill>
                <a:effectLst/>
                <a:latin typeface="HelveticaNeue-Regular"/>
              </a:rPr>
              <a:t>, milli, regional </a:t>
            </a:r>
            <a:r>
              <a:rPr lang="en-US" b="0" i="0" dirty="0" err="1">
                <a:solidFill>
                  <a:srgbClr val="808080"/>
                </a:solidFill>
                <a:effectLst/>
                <a:latin typeface="HelveticaNeue-Regular"/>
              </a:rPr>
              <a:t>və</a:t>
            </a:r>
            <a:r>
              <a:rPr lang="en-US" b="0" i="0" dirty="0">
                <a:solidFill>
                  <a:srgbClr val="808080"/>
                </a:solidFill>
                <a:effectLst/>
                <a:latin typeface="HelveticaNeue-Regular"/>
              </a:rPr>
              <a:t> </a:t>
            </a:r>
            <a:r>
              <a:rPr lang="en-US" b="0" i="0" dirty="0" err="1">
                <a:solidFill>
                  <a:srgbClr val="808080"/>
                </a:solidFill>
                <a:effectLst/>
                <a:latin typeface="HelveticaNeue-Regular"/>
              </a:rPr>
              <a:t>qlobal</a:t>
            </a:r>
            <a:r>
              <a:rPr lang="en-US" b="0" i="0" dirty="0">
                <a:solidFill>
                  <a:srgbClr val="808080"/>
                </a:solidFill>
                <a:effectLst/>
                <a:latin typeface="HelveticaNeue-Regular"/>
              </a:rPr>
              <a:t> </a:t>
            </a:r>
            <a:r>
              <a:rPr lang="en-US" b="0" i="0" dirty="0" err="1">
                <a:solidFill>
                  <a:srgbClr val="808080"/>
                </a:solidFill>
                <a:effectLst/>
                <a:latin typeface="HelveticaNeue-Regular"/>
              </a:rPr>
              <a:t>səviyyədə</a:t>
            </a:r>
            <a:r>
              <a:rPr lang="en-US" b="0" i="0" dirty="0">
                <a:solidFill>
                  <a:srgbClr val="808080"/>
                </a:solidFill>
                <a:effectLst/>
                <a:latin typeface="HelveticaNeue-Regular"/>
              </a:rPr>
              <a:t> </a:t>
            </a:r>
            <a:r>
              <a:rPr lang="en-US" b="0" i="0" dirty="0" err="1">
                <a:solidFill>
                  <a:srgbClr val="808080"/>
                </a:solidFill>
                <a:effectLst/>
                <a:latin typeface="HelveticaNeue-Regular"/>
              </a:rPr>
              <a:t>müxtəlif</a:t>
            </a:r>
            <a:r>
              <a:rPr lang="en-US" b="0" i="0" dirty="0">
                <a:solidFill>
                  <a:srgbClr val="808080"/>
                </a:solidFill>
                <a:effectLst/>
                <a:latin typeface="HelveticaNeue-Regular"/>
              </a:rPr>
              <a:t> </a:t>
            </a:r>
            <a:r>
              <a:rPr lang="en-US" b="0" i="0" dirty="0" err="1">
                <a:solidFill>
                  <a:srgbClr val="808080"/>
                </a:solidFill>
                <a:effectLst/>
                <a:latin typeface="HelveticaNeue-Regular"/>
              </a:rPr>
              <a:t>layihələr</a:t>
            </a:r>
            <a:r>
              <a:rPr lang="en-US" b="0" i="0" dirty="0">
                <a:solidFill>
                  <a:srgbClr val="808080"/>
                </a:solidFill>
                <a:effectLst/>
                <a:latin typeface="HelveticaNeue-Regular"/>
              </a:rPr>
              <a:t> </a:t>
            </a:r>
            <a:r>
              <a:rPr lang="en-US" b="0" i="0" dirty="0" err="1">
                <a:solidFill>
                  <a:srgbClr val="808080"/>
                </a:solidFill>
                <a:effectLst/>
                <a:latin typeface="HelveticaNeue-Regular"/>
              </a:rPr>
              <a:t>həyata</a:t>
            </a:r>
            <a:r>
              <a:rPr lang="en-US" b="0" i="0" dirty="0">
                <a:solidFill>
                  <a:srgbClr val="808080"/>
                </a:solidFill>
                <a:effectLst/>
                <a:latin typeface="HelveticaNeue-Regular"/>
              </a:rPr>
              <a:t> </a:t>
            </a:r>
            <a:r>
              <a:rPr lang="en-US" b="0" i="0" dirty="0" err="1">
                <a:solidFill>
                  <a:srgbClr val="808080"/>
                </a:solidFill>
                <a:effectLst/>
                <a:latin typeface="HelveticaNeue-Regular"/>
              </a:rPr>
              <a:t>keçirilir</a:t>
            </a:r>
            <a:r>
              <a:rPr lang="en-US" b="0" i="0" dirty="0">
                <a:solidFill>
                  <a:srgbClr val="808080"/>
                </a:solidFill>
                <a:effectLst/>
                <a:latin typeface="HelveticaNeue-Regular"/>
              </a:rPr>
              <a:t>.</a:t>
            </a:r>
            <a:endParaRPr lang="ru-RU" dirty="0"/>
          </a:p>
        </p:txBody>
      </p:sp>
    </p:spTree>
  </p:cSld>
  <p:clrMapOvr>
    <a:masterClrMapping/>
  </p:clrMapOvr>
</p:sld>
</file>

<file path=ppt/theme/theme1.xml><?xml version="1.0" encoding="utf-8"?>
<a:theme xmlns:a="http://schemas.openxmlformats.org/drawingml/2006/main" name="Soil Pollution Prevention Project Proposal by Slidesgo">
  <a:themeElements>
    <a:clrScheme name="Simple Light">
      <a:dk1>
        <a:srgbClr val="212F40"/>
      </a:dk1>
      <a:lt1>
        <a:srgbClr val="39474B"/>
      </a:lt1>
      <a:dk2>
        <a:srgbClr val="5A676D"/>
      </a:dk2>
      <a:lt2>
        <a:srgbClr val="A1A299"/>
      </a:lt2>
      <a:accent1>
        <a:srgbClr val="EDE8E5"/>
      </a:accent1>
      <a:accent2>
        <a:srgbClr val="FFFFFF"/>
      </a:accent2>
      <a:accent3>
        <a:srgbClr val="F3A92C"/>
      </a:accent3>
      <a:accent4>
        <a:srgbClr val="FFFFFF"/>
      </a:accent4>
      <a:accent5>
        <a:srgbClr val="FFFFFF"/>
      </a:accent5>
      <a:accent6>
        <a:srgbClr val="FFFFFF"/>
      </a:accent6>
      <a:hlink>
        <a:srgbClr val="5A67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2498</Words>
  <Application>Microsoft Office PowerPoint</Application>
  <PresentationFormat>On-screen Show (16:9)</PresentationFormat>
  <Paragraphs>129</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HelveticaNeue-Regular</vt:lpstr>
      <vt:lpstr>Karla</vt:lpstr>
      <vt:lpstr>Open Sans</vt:lpstr>
      <vt:lpstr>PT Sans</vt:lpstr>
      <vt:lpstr>Roboto Condensed Light</vt:lpstr>
      <vt:lpstr>Verdana</vt:lpstr>
      <vt:lpstr>Soil Pollution Prevention Project Proposal by Slidesgo</vt:lpstr>
      <vt:lpstr>Təmiz hava Təmiz ətraf mühit</vt:lpstr>
      <vt:lpstr>PowerPoint Presentation</vt:lpstr>
      <vt:lpstr>PowerPoint Presentation</vt:lpstr>
      <vt:lpstr>Təmiz hava</vt:lpstr>
      <vt:lpstr>PowerPoint Presentation</vt:lpstr>
      <vt:lpstr>PowerPoint Presentation</vt:lpstr>
      <vt:lpstr>Respublikamızda əhalinin sağlamlığı,ətraf mühitin mühafizəsi,təbii sərvətlərdən səmərəli istifadə olunmasının təmin olunması sahəsində çoxsaylı milli qanunlar qəbul edildi. Bunlara "Ətraf mühitin mühafizəsi haqqında” (08.06.1999), ”Ekoloji təhlükəsizlik haqqında ” (08.06.1999), ”Əhalinin sağlamlığının qorunması haqqında”(25,07,1997), ”Əhalinin ekoloji təhsili və maarifləndirilməsi haqqında” (10.112.2002) , ”Yerin təki haqqında "(13.02.1998), ”Atmosfer havasının mühafizəsi haqqında”(03.02.2001), ”Heyvanlar aləmi haqqında”(08.06.99) və başqa Azərbaycan Respublikası Qanunlarını göstərmək olar. Eyni zamanda ətraf mühitin mühafizəsi üzrə "Azərbaycan Respublikasında meşələrin bərpa edilməsi və artırılmasına dair”, "Azərbaycan Respublikasında ekoloji cəhətdən dayanıqlı sosial-iqtisadi inkişafa dair” Milli Proqramlar , " Yay-qış otlaqlarının ,biçənəklərin, səmərəli istifadə olunması səhralaşmanın qarşısının alınmasına dair”, ”Abşeron yarımadasında təbii daş yataqlarının səmərəli istifadəsi və inkişafı " , ”Azərbaycan Respublikasında alternativ və bərpa olunan enerji mənbələrindən istifadə olunması üzrə " Dövlət Proqramları ,”Azərbaycan Respublikasında ekoloji vəziyyətin yaxşılaşdırılmasına dair 2006-2010-cu illər üçün Kompleks Tədbirlər Planı”, "Azərbaycan Respublikasında plastik qablaşdırma tullantılarının ətraf mühitə mənfi təsirinin azaldılmasına dair 2019-2020- ci illər üçün Tədbirlər Planı” ,”Su ehtiyatlarından səmərəli istifadənin təmin edilməsinə dair 2020-2022-ci illər üçün Tədbirlər Planı” üzrə nəzərdə tutulan tədbirlər həyata keçirilmişdir.</vt:lpstr>
      <vt:lpstr>PowerPoint Presentation</vt:lpstr>
      <vt:lpstr>PowerPoint Presentation</vt:lpstr>
      <vt:lpstr>PowerPoint Presentation</vt:lpstr>
      <vt:lpstr>PowerPoint Presentation</vt:lpstr>
      <vt:lpstr>PowerPoint Presentation</vt:lpstr>
      <vt:lpstr>A picture is worth a thousand words</vt:lpstr>
      <vt:lpstr>PowerPoint Presentation</vt:lpstr>
      <vt:lpstr>PowerPoint Presentation</vt:lpstr>
      <vt:lpstr>PowerPoint Presentation</vt:lpstr>
      <vt:lpstr>Alternative resources</vt:lpstr>
      <vt:lpstr>What we are working on</vt:lpstr>
      <vt:lpstr>Now</vt:lpstr>
      <vt:lpstr>Budget</vt:lpstr>
      <vt:lpstr>Timeline</vt:lpstr>
      <vt:lpstr>9h 55m 23s</vt:lpstr>
      <vt:lpstr>These are our partners</vt:lpstr>
      <vt:lpstr>Predicted results</vt:lpstr>
      <vt:lpstr>Project stages</vt:lpstr>
      <vt:lpstr>Awesome words</vt:lpstr>
      <vt:lpstr>Recycling locations</vt:lpstr>
      <vt:lpstr>A picture always reinforces the concept</vt:lpstr>
      <vt:lpstr>Project plan</vt:lpstr>
      <vt:lpstr>Meet 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Pollution Prevention Project Proposal</dc:title>
  <cp:lastModifiedBy>hp</cp:lastModifiedBy>
  <cp:revision>3</cp:revision>
  <dcterms:modified xsi:type="dcterms:W3CDTF">2022-12-16T03:09:33Z</dcterms:modified>
</cp:coreProperties>
</file>