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2"/>
  </p:notesMasterIdLst>
  <p:sldIdLst>
    <p:sldId id="256" r:id="rId2"/>
    <p:sldId id="257" r:id="rId3"/>
    <p:sldId id="259" r:id="rId4"/>
    <p:sldId id="268" r:id="rId5"/>
    <p:sldId id="269" r:id="rId6"/>
    <p:sldId id="284" r:id="rId7"/>
    <p:sldId id="258" r:id="rId8"/>
    <p:sldId id="260" r:id="rId9"/>
    <p:sldId id="261" r:id="rId10"/>
    <p:sldId id="262" r:id="rId11"/>
    <p:sldId id="263" r:id="rId12"/>
    <p:sldId id="264" r:id="rId13"/>
    <p:sldId id="265" r:id="rId14"/>
    <p:sldId id="266"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DA3E8B-E8A8-45DE-BFCE-D1DC446971CC}">
  <a:tblStyle styleId="{F9DA3E8B-E8A8-45DE-BFCE-D1DC44697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60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5509f3aa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5509f3a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5509f3aaa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5509f3aaa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5509f3aaa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5509f3aaa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5509f3aaa_2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5509f3aaa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5509f3aaa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5509f3aaa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4575dbb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14575dbb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4575dbb4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4575dbb4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4575dbb4b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4575dbb4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4575dbb4b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14575dbb4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4575dbb4b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4575dbb4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14575dbb4b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14575dbb4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4575dbb4b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4575dbb4b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14575dbb4b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14575dbb4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4575dbb4b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14575dbb4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4575dbb4b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14575dbb4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4575dbb4b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4575dbb4b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14575dbb4b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14575dbb4b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14575dbb4b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14575dbb4b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14575dbb4b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14575dbb4b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14575dbb4b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14575dbb4b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14575dbb4b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14575dbb4b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4575dbb4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4575dbb4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4575dbb4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4575dbb4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575dbb4b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575dbb4b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9f2f57a71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9f2f57a71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38250"/>
            <a:ext cx="4255200" cy="1834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266313"/>
            <a:ext cx="2701200" cy="73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488725" y="1396800"/>
            <a:ext cx="61665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488775" y="3249600"/>
            <a:ext cx="6166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p:nvPr/>
        </p:nvSpPr>
        <p:spPr>
          <a:xfrm>
            <a:off x="0" y="321000"/>
            <a:ext cx="486600" cy="4501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486450" y="321000"/>
            <a:ext cx="8171100" cy="450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title" idx="2"/>
          </p:nvPr>
        </p:nvSpPr>
        <p:spPr>
          <a:xfrm>
            <a:off x="720000"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
          </p:nvPr>
        </p:nvSpPr>
        <p:spPr>
          <a:xfrm>
            <a:off x="720000"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3"/>
          </p:nvPr>
        </p:nvSpPr>
        <p:spPr>
          <a:xfrm>
            <a:off x="3419269"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4"/>
          </p:nvPr>
        </p:nvSpPr>
        <p:spPr>
          <a:xfrm>
            <a:off x="3419275"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5"/>
          </p:nvPr>
        </p:nvSpPr>
        <p:spPr>
          <a:xfrm>
            <a:off x="720000"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6"/>
          </p:nvPr>
        </p:nvSpPr>
        <p:spPr>
          <a:xfrm>
            <a:off x="720000"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7"/>
          </p:nvPr>
        </p:nvSpPr>
        <p:spPr>
          <a:xfrm>
            <a:off x="3419269"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 name="Google Shape;60;p13"/>
          <p:cNvSpPr txBox="1">
            <a:spLocks noGrp="1"/>
          </p:cNvSpPr>
          <p:nvPr>
            <p:ph type="subTitle" idx="8"/>
          </p:nvPr>
        </p:nvSpPr>
        <p:spPr>
          <a:xfrm>
            <a:off x="3419275"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9"/>
          </p:nvPr>
        </p:nvSpPr>
        <p:spPr>
          <a:xfrm>
            <a:off x="6118545" y="1843325"/>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13"/>
          </p:nvPr>
        </p:nvSpPr>
        <p:spPr>
          <a:xfrm>
            <a:off x="6118551" y="2262046"/>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4"/>
          </p:nvPr>
        </p:nvSpPr>
        <p:spPr>
          <a:xfrm>
            <a:off x="6118545" y="3342400"/>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5"/>
          </p:nvPr>
        </p:nvSpPr>
        <p:spPr>
          <a:xfrm>
            <a:off x="6118551" y="3761121"/>
            <a:ext cx="23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6" hasCustomPrompt="1"/>
          </p:nvPr>
        </p:nvSpPr>
        <p:spPr>
          <a:xfrm>
            <a:off x="720000"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6" name="Google Shape;66;p13"/>
          <p:cNvSpPr txBox="1">
            <a:spLocks noGrp="1"/>
          </p:cNvSpPr>
          <p:nvPr>
            <p:ph type="title" idx="17" hasCustomPrompt="1"/>
          </p:nvPr>
        </p:nvSpPr>
        <p:spPr>
          <a:xfrm>
            <a:off x="3419269"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7" name="Google Shape;67;p13"/>
          <p:cNvSpPr txBox="1">
            <a:spLocks noGrp="1"/>
          </p:cNvSpPr>
          <p:nvPr>
            <p:ph type="title" idx="18" hasCustomPrompt="1"/>
          </p:nvPr>
        </p:nvSpPr>
        <p:spPr>
          <a:xfrm>
            <a:off x="6118550" y="1541325"/>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8" name="Google Shape;68;p13"/>
          <p:cNvSpPr txBox="1">
            <a:spLocks noGrp="1"/>
          </p:cNvSpPr>
          <p:nvPr>
            <p:ph type="title" idx="19" hasCustomPrompt="1"/>
          </p:nvPr>
        </p:nvSpPr>
        <p:spPr>
          <a:xfrm>
            <a:off x="720000"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9" name="Google Shape;69;p13"/>
          <p:cNvSpPr txBox="1">
            <a:spLocks noGrp="1"/>
          </p:cNvSpPr>
          <p:nvPr>
            <p:ph type="title" idx="20" hasCustomPrompt="1"/>
          </p:nvPr>
        </p:nvSpPr>
        <p:spPr>
          <a:xfrm>
            <a:off x="3419269"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70" name="Google Shape;70;p13"/>
          <p:cNvSpPr txBox="1">
            <a:spLocks noGrp="1"/>
          </p:cNvSpPr>
          <p:nvPr>
            <p:ph type="title" idx="21" hasCustomPrompt="1"/>
          </p:nvPr>
        </p:nvSpPr>
        <p:spPr>
          <a:xfrm>
            <a:off x="6118550" y="3040400"/>
            <a:ext cx="802500" cy="46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accent3"/>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713100" y="1102625"/>
            <a:ext cx="3788400" cy="1662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4"/>
          <p:cNvSpPr txBox="1">
            <a:spLocks noGrp="1"/>
          </p:cNvSpPr>
          <p:nvPr>
            <p:ph type="subTitle" idx="1"/>
          </p:nvPr>
        </p:nvSpPr>
        <p:spPr>
          <a:xfrm>
            <a:off x="713100" y="2895000"/>
            <a:ext cx="3788400" cy="101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297638" y="2882650"/>
            <a:ext cx="43983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6" name="Google Shape;76;p15"/>
          <p:cNvSpPr txBox="1">
            <a:spLocks noGrp="1"/>
          </p:cNvSpPr>
          <p:nvPr>
            <p:ph type="subTitle" idx="1"/>
          </p:nvPr>
        </p:nvSpPr>
        <p:spPr>
          <a:xfrm>
            <a:off x="1297625" y="905150"/>
            <a:ext cx="4398300" cy="166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77" name="Google Shape;77;p15"/>
          <p:cNvSpPr/>
          <p:nvPr/>
        </p:nvSpPr>
        <p:spPr>
          <a:xfrm>
            <a:off x="-50" y="4310950"/>
            <a:ext cx="91440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192350" y="1404388"/>
            <a:ext cx="281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6"/>
          <p:cNvSpPr txBox="1">
            <a:spLocks noGrp="1"/>
          </p:cNvSpPr>
          <p:nvPr>
            <p:ph type="subTitle" idx="1"/>
          </p:nvPr>
        </p:nvSpPr>
        <p:spPr>
          <a:xfrm>
            <a:off x="1192350" y="2261613"/>
            <a:ext cx="28185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063400" y="1404388"/>
            <a:ext cx="2818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63400" y="2261613"/>
            <a:ext cx="2818500" cy="1477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332050" y="1018400"/>
            <a:ext cx="2818500" cy="2339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8"/>
          <p:cNvSpPr txBox="1">
            <a:spLocks noGrp="1"/>
          </p:cNvSpPr>
          <p:nvPr>
            <p:ph type="subTitle" idx="1"/>
          </p:nvPr>
        </p:nvSpPr>
        <p:spPr>
          <a:xfrm>
            <a:off x="2332050" y="3557400"/>
            <a:ext cx="28185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8"/>
          <p:cNvSpPr/>
          <p:nvPr/>
        </p:nvSpPr>
        <p:spPr>
          <a:xfrm>
            <a:off x="0" y="0"/>
            <a:ext cx="288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022250" y="2236863"/>
            <a:ext cx="28185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9"/>
          <p:cNvSpPr txBox="1">
            <a:spLocks noGrp="1"/>
          </p:cNvSpPr>
          <p:nvPr>
            <p:ph type="subTitle" idx="1"/>
          </p:nvPr>
        </p:nvSpPr>
        <p:spPr>
          <a:xfrm>
            <a:off x="1022250" y="2996788"/>
            <a:ext cx="28185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0">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20"/>
          <p:cNvSpPr/>
          <p:nvPr/>
        </p:nvSpPr>
        <p:spPr>
          <a:xfrm>
            <a:off x="-50" y="4028725"/>
            <a:ext cx="9144000" cy="111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20"/>
          <p:cNvSpPr txBox="1">
            <a:spLocks noGrp="1"/>
          </p:cNvSpPr>
          <p:nvPr>
            <p:ph type="title" idx="2"/>
          </p:nvPr>
        </p:nvSpPr>
        <p:spPr>
          <a:xfrm>
            <a:off x="1999312" y="3170994"/>
            <a:ext cx="2175300" cy="92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20"/>
          <p:cNvSpPr txBox="1">
            <a:spLocks noGrp="1"/>
          </p:cNvSpPr>
          <p:nvPr>
            <p:ph type="subTitle" idx="1"/>
          </p:nvPr>
        </p:nvSpPr>
        <p:spPr>
          <a:xfrm>
            <a:off x="1999313" y="3988500"/>
            <a:ext cx="2175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20"/>
          <p:cNvSpPr txBox="1">
            <a:spLocks noGrp="1"/>
          </p:cNvSpPr>
          <p:nvPr>
            <p:ph type="title" idx="3"/>
          </p:nvPr>
        </p:nvSpPr>
        <p:spPr>
          <a:xfrm>
            <a:off x="4969382" y="3170994"/>
            <a:ext cx="2175300" cy="92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20"/>
          <p:cNvSpPr txBox="1">
            <a:spLocks noGrp="1"/>
          </p:cNvSpPr>
          <p:nvPr>
            <p:ph type="subTitle" idx="4"/>
          </p:nvPr>
        </p:nvSpPr>
        <p:spPr>
          <a:xfrm>
            <a:off x="4969388" y="3988500"/>
            <a:ext cx="2175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20"/>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371475" y="321000"/>
            <a:ext cx="8400900" cy="450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271100" y="1430950"/>
            <a:ext cx="37230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100" y="937175"/>
            <a:ext cx="819300" cy="77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1271100" y="3467425"/>
            <a:ext cx="2709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21"/>
          <p:cNvSpPr txBox="1">
            <a:spLocks noGrp="1"/>
          </p:cNvSpPr>
          <p:nvPr>
            <p:ph type="title" idx="2"/>
          </p:nvPr>
        </p:nvSpPr>
        <p:spPr>
          <a:xfrm>
            <a:off x="937700"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1"/>
          <p:cNvSpPr txBox="1">
            <a:spLocks noGrp="1"/>
          </p:cNvSpPr>
          <p:nvPr>
            <p:ph type="subTitle" idx="1"/>
          </p:nvPr>
        </p:nvSpPr>
        <p:spPr>
          <a:xfrm>
            <a:off x="937700"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1"/>
          <p:cNvSpPr txBox="1">
            <a:spLocks noGrp="1"/>
          </p:cNvSpPr>
          <p:nvPr>
            <p:ph type="title" idx="3"/>
          </p:nvPr>
        </p:nvSpPr>
        <p:spPr>
          <a:xfrm>
            <a:off x="3484419"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1"/>
          <p:cNvSpPr txBox="1">
            <a:spLocks noGrp="1"/>
          </p:cNvSpPr>
          <p:nvPr>
            <p:ph type="subTitle" idx="4"/>
          </p:nvPr>
        </p:nvSpPr>
        <p:spPr>
          <a:xfrm>
            <a:off x="3484425"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1"/>
          <p:cNvSpPr txBox="1">
            <a:spLocks noGrp="1"/>
          </p:cNvSpPr>
          <p:nvPr>
            <p:ph type="title" idx="5"/>
          </p:nvPr>
        </p:nvSpPr>
        <p:spPr>
          <a:xfrm>
            <a:off x="6031146" y="3102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1"/>
          <p:cNvSpPr txBox="1">
            <a:spLocks noGrp="1"/>
          </p:cNvSpPr>
          <p:nvPr>
            <p:ph type="subTitle" idx="6"/>
          </p:nvPr>
        </p:nvSpPr>
        <p:spPr>
          <a:xfrm>
            <a:off x="6031151" y="3496900"/>
            <a:ext cx="21753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1"/>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70049" y="445025"/>
            <a:ext cx="3342600" cy="1262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 name="Google Shape;110;p22"/>
          <p:cNvSpPr txBox="1">
            <a:spLocks noGrp="1"/>
          </p:cNvSpPr>
          <p:nvPr>
            <p:ph type="title" idx="2"/>
          </p:nvPr>
        </p:nvSpPr>
        <p:spPr>
          <a:xfrm>
            <a:off x="3459038" y="2283937"/>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2"/>
          <p:cNvSpPr txBox="1">
            <a:spLocks noGrp="1"/>
          </p:cNvSpPr>
          <p:nvPr>
            <p:ph type="subTitle" idx="1"/>
          </p:nvPr>
        </p:nvSpPr>
        <p:spPr>
          <a:xfrm>
            <a:off x="3459038" y="2696175"/>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2"/>
          <p:cNvSpPr txBox="1">
            <a:spLocks noGrp="1"/>
          </p:cNvSpPr>
          <p:nvPr>
            <p:ph type="title" idx="3"/>
          </p:nvPr>
        </p:nvSpPr>
        <p:spPr>
          <a:xfrm>
            <a:off x="6452700" y="2283937"/>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2"/>
          <p:cNvSpPr txBox="1">
            <a:spLocks noGrp="1"/>
          </p:cNvSpPr>
          <p:nvPr>
            <p:ph type="subTitle" idx="4"/>
          </p:nvPr>
        </p:nvSpPr>
        <p:spPr>
          <a:xfrm>
            <a:off x="6452700" y="2696175"/>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2"/>
          <p:cNvSpPr txBox="1">
            <a:spLocks noGrp="1"/>
          </p:cNvSpPr>
          <p:nvPr>
            <p:ph type="title" idx="5"/>
          </p:nvPr>
        </p:nvSpPr>
        <p:spPr>
          <a:xfrm>
            <a:off x="3459038" y="3576262"/>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2"/>
          <p:cNvSpPr txBox="1">
            <a:spLocks noGrp="1"/>
          </p:cNvSpPr>
          <p:nvPr>
            <p:ph type="subTitle" idx="6"/>
          </p:nvPr>
        </p:nvSpPr>
        <p:spPr>
          <a:xfrm>
            <a:off x="3459038" y="3988500"/>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2"/>
          <p:cNvSpPr txBox="1">
            <a:spLocks noGrp="1"/>
          </p:cNvSpPr>
          <p:nvPr>
            <p:ph type="title" idx="7"/>
          </p:nvPr>
        </p:nvSpPr>
        <p:spPr>
          <a:xfrm>
            <a:off x="6452700" y="3576262"/>
            <a:ext cx="1978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2"/>
          <p:cNvSpPr txBox="1">
            <a:spLocks noGrp="1"/>
          </p:cNvSpPr>
          <p:nvPr>
            <p:ph type="subTitle" idx="8"/>
          </p:nvPr>
        </p:nvSpPr>
        <p:spPr>
          <a:xfrm>
            <a:off x="6452700" y="3988500"/>
            <a:ext cx="1978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2"/>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0" y="503400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23"/>
          <p:cNvSpPr txBox="1">
            <a:spLocks noGrp="1"/>
          </p:cNvSpPr>
          <p:nvPr>
            <p:ph type="title" idx="2"/>
          </p:nvPr>
        </p:nvSpPr>
        <p:spPr>
          <a:xfrm>
            <a:off x="1185600"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23"/>
          <p:cNvSpPr txBox="1">
            <a:spLocks noGrp="1"/>
          </p:cNvSpPr>
          <p:nvPr>
            <p:ph type="subTitle" idx="1"/>
          </p:nvPr>
        </p:nvSpPr>
        <p:spPr>
          <a:xfrm>
            <a:off x="1185600"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3"/>
          <p:cNvSpPr txBox="1">
            <a:spLocks noGrp="1"/>
          </p:cNvSpPr>
          <p:nvPr>
            <p:ph type="title" idx="3"/>
          </p:nvPr>
        </p:nvSpPr>
        <p:spPr>
          <a:xfrm>
            <a:off x="3610904"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23"/>
          <p:cNvSpPr txBox="1">
            <a:spLocks noGrp="1"/>
          </p:cNvSpPr>
          <p:nvPr>
            <p:ph type="subTitle" idx="4"/>
          </p:nvPr>
        </p:nvSpPr>
        <p:spPr>
          <a:xfrm>
            <a:off x="3610900"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3"/>
          <p:cNvSpPr txBox="1">
            <a:spLocks noGrp="1"/>
          </p:cNvSpPr>
          <p:nvPr>
            <p:ph type="title" idx="5"/>
          </p:nvPr>
        </p:nvSpPr>
        <p:spPr>
          <a:xfrm>
            <a:off x="1185600"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3"/>
          <p:cNvSpPr txBox="1">
            <a:spLocks noGrp="1"/>
          </p:cNvSpPr>
          <p:nvPr>
            <p:ph type="subTitle" idx="6"/>
          </p:nvPr>
        </p:nvSpPr>
        <p:spPr>
          <a:xfrm>
            <a:off x="1185600" y="3801544"/>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3"/>
          <p:cNvSpPr txBox="1">
            <a:spLocks noGrp="1"/>
          </p:cNvSpPr>
          <p:nvPr>
            <p:ph type="title" idx="7"/>
          </p:nvPr>
        </p:nvSpPr>
        <p:spPr>
          <a:xfrm>
            <a:off x="3610904"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8"/>
          </p:nvPr>
        </p:nvSpPr>
        <p:spPr>
          <a:xfrm>
            <a:off x="3610900" y="3801551"/>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9"/>
          </p:nvPr>
        </p:nvSpPr>
        <p:spPr>
          <a:xfrm>
            <a:off x="6036190" y="1767525"/>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13"/>
          </p:nvPr>
        </p:nvSpPr>
        <p:spPr>
          <a:xfrm>
            <a:off x="6036194" y="2191769"/>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14"/>
          </p:nvPr>
        </p:nvSpPr>
        <p:spPr>
          <a:xfrm>
            <a:off x="6036190" y="3377300"/>
            <a:ext cx="22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15"/>
          </p:nvPr>
        </p:nvSpPr>
        <p:spPr>
          <a:xfrm>
            <a:off x="6036197" y="3801551"/>
            <a:ext cx="2204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hasCustomPrompt="1"/>
          </p:nvPr>
        </p:nvSpPr>
        <p:spPr>
          <a:xfrm>
            <a:off x="1284300" y="745125"/>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7" name="Google Shape;137;p24"/>
          <p:cNvSpPr txBox="1">
            <a:spLocks noGrp="1"/>
          </p:cNvSpPr>
          <p:nvPr>
            <p:ph type="subTitle" idx="1"/>
          </p:nvPr>
        </p:nvSpPr>
        <p:spPr>
          <a:xfrm>
            <a:off x="4572000" y="782075"/>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8" name="Google Shape;138;p24"/>
          <p:cNvSpPr txBox="1">
            <a:spLocks noGrp="1"/>
          </p:cNvSpPr>
          <p:nvPr>
            <p:ph type="title" idx="2" hasCustomPrompt="1"/>
          </p:nvPr>
        </p:nvSpPr>
        <p:spPr>
          <a:xfrm>
            <a:off x="1284300" y="2150867"/>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24"/>
          <p:cNvSpPr txBox="1">
            <a:spLocks noGrp="1"/>
          </p:cNvSpPr>
          <p:nvPr>
            <p:ph type="subTitle" idx="3"/>
          </p:nvPr>
        </p:nvSpPr>
        <p:spPr>
          <a:xfrm>
            <a:off x="4572000" y="2187765"/>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0" name="Google Shape;140;p24"/>
          <p:cNvSpPr txBox="1">
            <a:spLocks noGrp="1"/>
          </p:cNvSpPr>
          <p:nvPr>
            <p:ph type="title" idx="4" hasCustomPrompt="1"/>
          </p:nvPr>
        </p:nvSpPr>
        <p:spPr>
          <a:xfrm>
            <a:off x="1284300" y="3556582"/>
            <a:ext cx="3047400" cy="841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1" name="Google Shape;141;p24"/>
          <p:cNvSpPr txBox="1">
            <a:spLocks noGrp="1"/>
          </p:cNvSpPr>
          <p:nvPr>
            <p:ph type="subTitle" idx="5"/>
          </p:nvPr>
        </p:nvSpPr>
        <p:spPr>
          <a:xfrm>
            <a:off x="4572000" y="3593477"/>
            <a:ext cx="3047400" cy="768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2" name="Google Shape;142;p24"/>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5"/>
          <p:cNvSpPr/>
          <p:nvPr/>
        </p:nvSpPr>
        <p:spPr>
          <a:xfrm>
            <a:off x="0" y="0"/>
            <a:ext cx="120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136100" y="375275"/>
            <a:ext cx="37731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6"/>
          <p:cNvSpPr txBox="1">
            <a:spLocks noGrp="1"/>
          </p:cNvSpPr>
          <p:nvPr>
            <p:ph type="subTitle" idx="1"/>
          </p:nvPr>
        </p:nvSpPr>
        <p:spPr>
          <a:xfrm>
            <a:off x="4136100" y="1170675"/>
            <a:ext cx="3576600" cy="156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6"/>
          <p:cNvSpPr txBox="1"/>
          <p:nvPr/>
        </p:nvSpPr>
        <p:spPr>
          <a:xfrm>
            <a:off x="4129200" y="3586425"/>
            <a:ext cx="35766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2"/>
                </a:solidFill>
                <a:latin typeface="Karla"/>
                <a:ea typeface="Karla"/>
                <a:cs typeface="Karla"/>
                <a:sym typeface="Karla"/>
              </a:rPr>
              <a:t>CREDITS: This presentation template was created by </a:t>
            </a:r>
            <a:r>
              <a:rPr lang="en" sz="1200" b="1">
                <a:solidFill>
                  <a:schemeClr val="dk2"/>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2"/>
                </a:solidFill>
                <a:latin typeface="Karla"/>
                <a:ea typeface="Karla"/>
                <a:cs typeface="Karla"/>
                <a:sym typeface="Karla"/>
              </a:rPr>
              <a:t>, and includes icons by </a:t>
            </a:r>
            <a:r>
              <a:rPr lang="en" sz="1200" b="1">
                <a:solidFill>
                  <a:schemeClr val="dk2"/>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2"/>
                </a:solidFill>
                <a:latin typeface="Karla"/>
                <a:ea typeface="Karla"/>
                <a:cs typeface="Karla"/>
                <a:sym typeface="Karla"/>
              </a:rPr>
              <a:t>, and infographics &amp; images by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200" b="1">
                <a:solidFill>
                  <a:schemeClr val="dk2"/>
                </a:solidFill>
                <a:latin typeface="Karla"/>
                <a:ea typeface="Karla"/>
                <a:cs typeface="Karla"/>
                <a:sym typeface="Karla"/>
              </a:rPr>
              <a:t> </a:t>
            </a:r>
            <a:endParaRPr sz="1200" b="1">
              <a:solidFill>
                <a:schemeClr val="dk2"/>
              </a:solidFill>
              <a:latin typeface="Karla"/>
              <a:ea typeface="Karla"/>
              <a:cs typeface="Karla"/>
              <a:sym typeface="Karl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1"/>
        <p:cNvGrpSpPr/>
        <p:nvPr/>
      </p:nvGrpSpPr>
      <p:grpSpPr>
        <a:xfrm>
          <a:off x="0" y="0"/>
          <a:ext cx="0" cy="0"/>
          <a:chOff x="0" y="0"/>
          <a:chExt cx="0" cy="0"/>
        </a:xfrm>
      </p:grpSpPr>
      <p:sp>
        <p:nvSpPr>
          <p:cNvPr id="152" name="Google Shape;152;p27"/>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4"/>
        <p:cNvGrpSpPr/>
        <p:nvPr/>
      </p:nvGrpSpPr>
      <p:grpSpPr>
        <a:xfrm>
          <a:off x="0" y="0"/>
          <a:ext cx="0" cy="0"/>
          <a:chOff x="0" y="0"/>
          <a:chExt cx="0" cy="0"/>
        </a:xfrm>
      </p:grpSpPr>
      <p:sp>
        <p:nvSpPr>
          <p:cNvPr id="155" name="Google Shape;155;p28"/>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34343"/>
              </a:buClr>
              <a:buSzPts val="1100"/>
              <a:buAutoNum type="arabicPeriod"/>
              <a:defRPr sz="1100">
                <a:solidFill>
                  <a:srgbClr val="434343"/>
                </a:solidFill>
              </a:defRPr>
            </a:lvl1pPr>
            <a:lvl2pPr marL="914400" lvl="1"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2pPr>
            <a:lvl3pPr marL="1371600" lvl="2"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3pPr>
            <a:lvl4pPr marL="1828800" lvl="3" indent="-298450" rtl="0">
              <a:lnSpc>
                <a:spcPct val="100000"/>
              </a:lnSpc>
              <a:spcBef>
                <a:spcPts val="0"/>
              </a:spcBef>
              <a:spcAft>
                <a:spcPts val="0"/>
              </a:spcAft>
              <a:buClr>
                <a:srgbClr val="434343"/>
              </a:buClr>
              <a:buSzPts val="1100"/>
              <a:buFont typeface="Roboto Condensed Light"/>
              <a:buAutoNum type="arabicPeriod"/>
              <a:defRPr sz="1100">
                <a:solidFill>
                  <a:srgbClr val="434343"/>
                </a:solidFill>
              </a:defRPr>
            </a:lvl4pPr>
            <a:lvl5pPr marL="2286000" lvl="4"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5pPr>
            <a:lvl6pPr marL="2743200" lvl="5"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6pPr>
            <a:lvl7pPr marL="3200400" lvl="6" indent="-298450" rtl="0">
              <a:lnSpc>
                <a:spcPct val="100000"/>
              </a:lnSpc>
              <a:spcBef>
                <a:spcPts val="0"/>
              </a:spcBef>
              <a:spcAft>
                <a:spcPts val="0"/>
              </a:spcAft>
              <a:buClr>
                <a:srgbClr val="434343"/>
              </a:buClr>
              <a:buSzPts val="1100"/>
              <a:buFont typeface="Roboto Condensed Light"/>
              <a:buAutoNum type="arabicPeriod"/>
              <a:defRPr sz="1100">
                <a:solidFill>
                  <a:srgbClr val="434343"/>
                </a:solidFill>
              </a:defRPr>
            </a:lvl7pPr>
            <a:lvl8pPr marL="3657600" lvl="7" indent="-298450" rtl="0">
              <a:lnSpc>
                <a:spcPct val="100000"/>
              </a:lnSpc>
              <a:spcBef>
                <a:spcPts val="0"/>
              </a:spcBef>
              <a:spcAft>
                <a:spcPts val="0"/>
              </a:spcAft>
              <a:buClr>
                <a:srgbClr val="434343"/>
              </a:buClr>
              <a:buSzPts val="1100"/>
              <a:buFont typeface="Roboto Condensed Light"/>
              <a:buAutoNum type="alphaLcPeriod"/>
              <a:defRPr sz="1100">
                <a:solidFill>
                  <a:srgbClr val="434343"/>
                </a:solidFill>
              </a:defRPr>
            </a:lvl8pPr>
            <a:lvl9pPr marL="4114800" lvl="8" indent="-298450" rtl="0">
              <a:lnSpc>
                <a:spcPct val="100000"/>
              </a:lnSpc>
              <a:spcBef>
                <a:spcPts val="0"/>
              </a:spcBef>
              <a:spcAft>
                <a:spcPts val="0"/>
              </a:spcAft>
              <a:buClr>
                <a:srgbClr val="434343"/>
              </a:buClr>
              <a:buSzPts val="1100"/>
              <a:buFont typeface="Roboto Condensed Light"/>
              <a:buAutoNum type="romanLcPeriod"/>
              <a:defRPr sz="1100">
                <a:solidFill>
                  <a:srgbClr val="434343"/>
                </a:solidFill>
              </a:defRPr>
            </a:lvl9pPr>
          </a:lstStyle>
          <a:p>
            <a:endParaRPr/>
          </a:p>
        </p:txBody>
      </p:sp>
      <p:sp>
        <p:nvSpPr>
          <p:cNvPr id="19" name="Google Shape;19;p4"/>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p:nvPr/>
        </p:nvSpPr>
        <p:spPr>
          <a:xfrm>
            <a:off x="333375" y="364775"/>
            <a:ext cx="8477400" cy="445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5"/>
          <p:cNvSpPr txBox="1">
            <a:spLocks noGrp="1"/>
          </p:cNvSpPr>
          <p:nvPr>
            <p:ph type="title" idx="2"/>
          </p:nvPr>
        </p:nvSpPr>
        <p:spPr>
          <a:xfrm>
            <a:off x="4415454" y="1346150"/>
            <a:ext cx="37674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title" idx="3"/>
          </p:nvPr>
        </p:nvSpPr>
        <p:spPr>
          <a:xfrm>
            <a:off x="4415980" y="3062003"/>
            <a:ext cx="37665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415980" y="3629873"/>
            <a:ext cx="3766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subTitle" idx="4"/>
          </p:nvPr>
        </p:nvSpPr>
        <p:spPr>
          <a:xfrm>
            <a:off x="4415980" y="1914020"/>
            <a:ext cx="37665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6"/>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3631150" y="1933700"/>
            <a:ext cx="4386900" cy="2103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0"/>
              </a:spcBef>
              <a:spcAft>
                <a:spcPts val="0"/>
              </a:spcAft>
              <a:buSzPts val="1400"/>
              <a:buChar char="■"/>
              <a:defRPr>
                <a:solidFill>
                  <a:srgbClr val="434343"/>
                </a:solidFill>
              </a:defRPr>
            </a:lvl3pPr>
            <a:lvl4pPr marL="1828800" lvl="3" indent="-317500" rtl="0">
              <a:lnSpc>
                <a:spcPct val="100000"/>
              </a:lnSpc>
              <a:spcBef>
                <a:spcPts val="0"/>
              </a:spcBef>
              <a:spcAft>
                <a:spcPts val="0"/>
              </a:spcAft>
              <a:buSzPts val="1400"/>
              <a:buChar char="●"/>
              <a:defRPr>
                <a:solidFill>
                  <a:srgbClr val="434343"/>
                </a:solidFill>
              </a:defRPr>
            </a:lvl4pPr>
            <a:lvl5pPr marL="2286000" lvl="4" indent="-317500" rtl="0">
              <a:lnSpc>
                <a:spcPct val="100000"/>
              </a:lnSpc>
              <a:spcBef>
                <a:spcPts val="0"/>
              </a:spcBef>
              <a:spcAft>
                <a:spcPts val="0"/>
              </a:spcAft>
              <a:buSzPts val="1400"/>
              <a:buChar char="○"/>
              <a:defRPr>
                <a:solidFill>
                  <a:srgbClr val="434343"/>
                </a:solidFill>
              </a:defRPr>
            </a:lvl5pPr>
            <a:lvl6pPr marL="2743200" lvl="5" indent="-317500" rtl="0">
              <a:lnSpc>
                <a:spcPct val="100000"/>
              </a:lnSpc>
              <a:spcBef>
                <a:spcPts val="0"/>
              </a:spcBef>
              <a:spcAft>
                <a:spcPts val="0"/>
              </a:spcAft>
              <a:buSzPts val="1400"/>
              <a:buChar char="■"/>
              <a:defRPr>
                <a:solidFill>
                  <a:srgbClr val="434343"/>
                </a:solidFill>
              </a:defRPr>
            </a:lvl6pPr>
            <a:lvl7pPr marL="3200400" lvl="6" indent="-317500" rtl="0">
              <a:lnSpc>
                <a:spcPct val="100000"/>
              </a:lnSpc>
              <a:spcBef>
                <a:spcPts val="0"/>
              </a:spcBef>
              <a:spcAft>
                <a:spcPts val="0"/>
              </a:spcAft>
              <a:buSzPts val="1400"/>
              <a:buChar char="●"/>
              <a:defRPr>
                <a:solidFill>
                  <a:srgbClr val="434343"/>
                </a:solidFill>
              </a:defRPr>
            </a:lvl7pPr>
            <a:lvl8pPr marL="3657600" lvl="7" indent="-317500" rtl="0">
              <a:lnSpc>
                <a:spcPct val="100000"/>
              </a:lnSpc>
              <a:spcBef>
                <a:spcPts val="0"/>
              </a:spcBef>
              <a:spcAft>
                <a:spcPts val="0"/>
              </a:spcAft>
              <a:buSzPts val="1400"/>
              <a:buChar char="○"/>
              <a:defRPr>
                <a:solidFill>
                  <a:srgbClr val="434343"/>
                </a:solidFill>
              </a:defRPr>
            </a:lvl8pPr>
            <a:lvl9pPr marL="4114800" lvl="8" indent="-317500" rtl="0">
              <a:lnSpc>
                <a:spcPct val="100000"/>
              </a:lnSpc>
              <a:spcBef>
                <a:spcPts val="0"/>
              </a:spcBef>
              <a:spcAft>
                <a:spcPts val="0"/>
              </a:spcAft>
              <a:buSzPts val="1400"/>
              <a:buChar char="■"/>
              <a:defRPr>
                <a:solidFill>
                  <a:srgbClr val="434343"/>
                </a:solidFill>
              </a:defRPr>
            </a:lvl9pPr>
          </a:lstStyle>
          <a:p>
            <a:endParaRPr/>
          </a:p>
        </p:txBody>
      </p:sp>
      <p:sp>
        <p:nvSpPr>
          <p:cNvPr id="33" name="Google Shape;33;p7"/>
          <p:cNvSpPr txBox="1">
            <a:spLocks noGrp="1"/>
          </p:cNvSpPr>
          <p:nvPr>
            <p:ph type="title"/>
          </p:nvPr>
        </p:nvSpPr>
        <p:spPr>
          <a:xfrm>
            <a:off x="3631150" y="916525"/>
            <a:ext cx="4386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411200" y="1248000"/>
            <a:ext cx="6321600" cy="2647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p:nvPr/>
        </p:nvSpPr>
        <p:spPr>
          <a:xfrm>
            <a:off x="-50" y="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p:nvPr/>
        </p:nvSpPr>
        <p:spPr>
          <a:xfrm>
            <a:off x="-50" y="4875350"/>
            <a:ext cx="9144000" cy="26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1413100" y="1504413"/>
            <a:ext cx="418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1413100" y="2485738"/>
            <a:ext cx="4182600" cy="14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9"/>
          <p:cNvSpPr/>
          <p:nvPr/>
        </p:nvSpPr>
        <p:spPr>
          <a:xfrm>
            <a:off x="-50" y="0"/>
            <a:ext cx="9144000" cy="1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44550" y="552750"/>
            <a:ext cx="3174600" cy="923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1pPr>
            <a:lvl2pPr marL="914400" lvl="1"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00000"/>
              </a:lnSpc>
              <a:spcBef>
                <a:spcPts val="0"/>
              </a:spcBef>
              <a:spcAft>
                <a:spcPts val="0"/>
              </a:spcAft>
              <a:buClr>
                <a:schemeClr val="dk2"/>
              </a:buClr>
              <a:buSzPts val="1400"/>
              <a:buFont typeface="Karla"/>
              <a:buChar char="■"/>
              <a:defRPr>
                <a:solidFill>
                  <a:schemeClr val="dk2"/>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ASqikQcuDArmSurMU6DJt97l_3hlMVE-qybD3pjlsNI/copy#gid=273647773"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ASqikQcuDArmSurMU6DJt97l_3hlMVE-qybD3pjlsNI/copy#gid=37771927"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hyperlink" Target="https://www.freepik.com/free-vector/environmental-pollution-illustration_7439101.htm/?utm_source=slidesgo_template&amp;utm_medium=referral-link&amp;utm_campaign=sg_resources&amp;utm_content=freepik" TargetMode="External"/><Relationship Id="rId3" Type="http://schemas.openxmlformats.org/officeDocument/2006/relationships/hyperlink" Target="https://www.freepik.com/free-photo/pollution-concept-water-with-garbage_18267975.htm/?utm_source=slidesgo_template&amp;utm_medium=referral-link&amp;utm_campaign=sg_resources&amp;utm_content=freepik" TargetMode="External"/><Relationship Id="rId7" Type="http://schemas.openxmlformats.org/officeDocument/2006/relationships/hyperlink" Target="https://www.freepik.com/free-vector/ecological-disasters-element-collection_7439100.htm/?utm_source=slidesgo_template&amp;utm_medium=referral-link&amp;utm_campaign=sg_resources&amp;utm_content=freepik"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freepik.com/free-photo/smiley-man-posing-while-holding-laptop_12065461.htm/?utm_source=slidesgo_template&amp;utm_medium=referral-link&amp;utm_campaign=sg_resources&amp;utm_content=freepik" TargetMode="External"/><Relationship Id="rId5" Type="http://schemas.openxmlformats.org/officeDocument/2006/relationships/hyperlink" Target="https://www.freepik.com/free-photo/young-businesswoman-posing-with-copy-space_12142771.htm/?utm_source=slidesgo_template&amp;utm_medium=referral-link&amp;utm_campaign=sg_resources&amp;utm_content=freepik" TargetMode="External"/><Relationship Id="rId4" Type="http://schemas.openxmlformats.org/officeDocument/2006/relationships/hyperlink" Target="https://www.freepik.com/free-photo/close-up-individual-recycling-plastic-bottles_10079712.htm/?utm_source=slidesgo_template&amp;utm_medium=referral-link&amp;utm_campaign=sg_resources&amp;utm_content=freepik" TargetMode="External"/><Relationship Id="rId9" Type="http://schemas.openxmlformats.org/officeDocument/2006/relationships/hyperlink" Target="https://www.freepik.com/free-vector/set-recycle-bins-waste-sorting-clean-water-drop-sprout-kraft-paper-bags-isolated-white-background_11061270.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ctrTitle"/>
          </p:nvPr>
        </p:nvSpPr>
        <p:spPr>
          <a:xfrm>
            <a:off x="270187" y="1435893"/>
            <a:ext cx="4255200" cy="11299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800" b="0" dirty="0"/>
              <a:t>T</a:t>
            </a:r>
            <a:r>
              <a:rPr lang="az-Latn-AZ" sz="3800" b="0" dirty="0"/>
              <a:t>əmiz hava</a:t>
            </a:r>
            <a:br>
              <a:rPr lang="az-Latn-AZ" sz="3800" b="0" dirty="0"/>
            </a:br>
            <a:r>
              <a:rPr lang="az-Latn-AZ" sz="3800" b="0" dirty="0"/>
              <a:t>Təmiz ətraf mühit</a:t>
            </a:r>
            <a:endParaRPr sz="3800" b="0" dirty="0">
              <a:solidFill>
                <a:schemeClr val="dk1"/>
              </a:solidFill>
            </a:endParaRPr>
          </a:p>
        </p:txBody>
      </p:sp>
      <p:sp>
        <p:nvSpPr>
          <p:cNvPr id="167" name="Google Shape;167;p32"/>
          <p:cNvSpPr txBox="1">
            <a:spLocks noGrp="1"/>
          </p:cNvSpPr>
          <p:nvPr>
            <p:ph type="subTitle" idx="1"/>
          </p:nvPr>
        </p:nvSpPr>
        <p:spPr>
          <a:xfrm>
            <a:off x="270187" y="3266327"/>
            <a:ext cx="3623156"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Hazırladı Əlyarzadə Nigar 120A5b</a:t>
            </a:r>
            <a:endParaRPr dirty="0"/>
          </a:p>
        </p:txBody>
      </p:sp>
      <p:cxnSp>
        <p:nvCxnSpPr>
          <p:cNvPr id="168" name="Google Shape;168;p32"/>
          <p:cNvCxnSpPr/>
          <p:nvPr/>
        </p:nvCxnSpPr>
        <p:spPr>
          <a:xfrm>
            <a:off x="0" y="3119688"/>
            <a:ext cx="5574000" cy="0"/>
          </a:xfrm>
          <a:prstGeom prst="straightConnector1">
            <a:avLst/>
          </a:prstGeom>
          <a:noFill/>
          <a:ln w="19050" cap="flat" cmpd="sng">
            <a:solidFill>
              <a:schemeClr val="accent3"/>
            </a:solidFill>
            <a:prstDash val="solid"/>
            <a:round/>
            <a:headEnd type="none" w="med" len="med"/>
            <a:tailEnd type="none" w="med" len="med"/>
          </a:ln>
        </p:spPr>
      </p:cxnSp>
      <p:pic>
        <p:nvPicPr>
          <p:cNvPr id="169" name="Google Shape;169;p32"/>
          <p:cNvPicPr preferRelativeResize="0"/>
          <p:nvPr/>
        </p:nvPicPr>
        <p:blipFill>
          <a:blip r:embed="rId3">
            <a:alphaModFix/>
          </a:blip>
          <a:stretch>
            <a:fillRect/>
          </a:stretch>
        </p:blipFill>
        <p:spPr>
          <a:xfrm>
            <a:off x="4734851" y="207475"/>
            <a:ext cx="5858574" cy="472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p:nvPr/>
        </p:nvSpPr>
        <p:spPr>
          <a:xfrm>
            <a:off x="486450" y="2254375"/>
            <a:ext cx="8171100" cy="256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we are working on</a:t>
            </a:r>
            <a:endParaRPr/>
          </a:p>
        </p:txBody>
      </p:sp>
      <p:sp>
        <p:nvSpPr>
          <p:cNvPr id="245" name="Google Shape;245;p38"/>
          <p:cNvSpPr txBox="1">
            <a:spLocks noGrp="1"/>
          </p:cNvSpPr>
          <p:nvPr>
            <p:ph type="title" idx="2"/>
          </p:nvPr>
        </p:nvSpPr>
        <p:spPr>
          <a:xfrm>
            <a:off x="937700"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246" name="Google Shape;246;p38"/>
          <p:cNvSpPr txBox="1">
            <a:spLocks noGrp="1"/>
          </p:cNvSpPr>
          <p:nvPr>
            <p:ph type="subTitle" idx="1"/>
          </p:nvPr>
        </p:nvSpPr>
        <p:spPr>
          <a:xfrm>
            <a:off x="937700"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of them all</a:t>
            </a:r>
            <a:endParaRPr/>
          </a:p>
        </p:txBody>
      </p:sp>
      <p:sp>
        <p:nvSpPr>
          <p:cNvPr id="247" name="Google Shape;247;p38"/>
          <p:cNvSpPr txBox="1">
            <a:spLocks noGrp="1"/>
          </p:cNvSpPr>
          <p:nvPr>
            <p:ph type="title" idx="3"/>
          </p:nvPr>
        </p:nvSpPr>
        <p:spPr>
          <a:xfrm>
            <a:off x="3484419"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248" name="Google Shape;248;p38"/>
          <p:cNvSpPr txBox="1">
            <a:spLocks noGrp="1"/>
          </p:cNvSpPr>
          <p:nvPr>
            <p:ph type="subTitle" idx="4"/>
          </p:nvPr>
        </p:nvSpPr>
        <p:spPr>
          <a:xfrm>
            <a:off x="3484425"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49" name="Google Shape;249;p38"/>
          <p:cNvSpPr txBox="1">
            <a:spLocks noGrp="1"/>
          </p:cNvSpPr>
          <p:nvPr>
            <p:ph type="title" idx="5"/>
          </p:nvPr>
        </p:nvSpPr>
        <p:spPr>
          <a:xfrm>
            <a:off x="6031146" y="31027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250" name="Google Shape;250;p38"/>
          <p:cNvSpPr txBox="1">
            <a:spLocks noGrp="1"/>
          </p:cNvSpPr>
          <p:nvPr>
            <p:ph type="subTitle" idx="6"/>
          </p:nvPr>
        </p:nvSpPr>
        <p:spPr>
          <a:xfrm>
            <a:off x="6031151" y="3496900"/>
            <a:ext cx="21753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 It’s full of iron oxide dust</a:t>
            </a:r>
            <a:endParaRPr/>
          </a:p>
        </p:txBody>
      </p:sp>
      <p:sp>
        <p:nvSpPr>
          <p:cNvPr id="251" name="Google Shape;251;p38"/>
          <p:cNvSpPr/>
          <p:nvPr/>
        </p:nvSpPr>
        <p:spPr>
          <a:xfrm>
            <a:off x="13877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39343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6480950" y="1605875"/>
            <a:ext cx="1275300" cy="1275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8"/>
          <p:cNvGrpSpPr/>
          <p:nvPr/>
        </p:nvGrpSpPr>
        <p:grpSpPr>
          <a:xfrm>
            <a:off x="1794541" y="1916792"/>
            <a:ext cx="457958" cy="653709"/>
            <a:chOff x="-48216525" y="3936125"/>
            <a:chExt cx="211900" cy="302475"/>
          </a:xfrm>
        </p:grpSpPr>
        <p:sp>
          <p:nvSpPr>
            <p:cNvPr id="255" name="Google Shape;255;p38"/>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8"/>
          <p:cNvGrpSpPr/>
          <p:nvPr/>
        </p:nvGrpSpPr>
        <p:grpSpPr>
          <a:xfrm>
            <a:off x="4285312" y="1957140"/>
            <a:ext cx="571183" cy="572688"/>
            <a:chOff x="-33645475" y="3944800"/>
            <a:chExt cx="292225" cy="293025"/>
          </a:xfrm>
        </p:grpSpPr>
        <p:sp>
          <p:nvSpPr>
            <p:cNvPr id="260" name="Google Shape;260;p38"/>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8"/>
          <p:cNvGrpSpPr/>
          <p:nvPr/>
        </p:nvGrpSpPr>
        <p:grpSpPr>
          <a:xfrm>
            <a:off x="6833916" y="1959254"/>
            <a:ext cx="571194" cy="568094"/>
            <a:chOff x="-32927950" y="3586425"/>
            <a:chExt cx="293025" cy="291450"/>
          </a:xfrm>
        </p:grpSpPr>
        <p:sp>
          <p:nvSpPr>
            <p:cNvPr id="271" name="Google Shape;271;p38"/>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8"/>
          <p:cNvSpPr/>
          <p:nvPr/>
        </p:nvSpPr>
        <p:spPr>
          <a:xfrm>
            <a:off x="1468975"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017525"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6564250" y="4454350"/>
            <a:ext cx="1109100" cy="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39"/>
          <p:cNvGrpSpPr/>
          <p:nvPr/>
        </p:nvGrpSpPr>
        <p:grpSpPr>
          <a:xfrm>
            <a:off x="486450" y="1262175"/>
            <a:ext cx="6502800" cy="2881800"/>
            <a:chOff x="486450" y="1262175"/>
            <a:chExt cx="6502800" cy="2881800"/>
          </a:xfrm>
        </p:grpSpPr>
        <p:sp>
          <p:nvSpPr>
            <p:cNvPr id="284" name="Google Shape;284;p39"/>
            <p:cNvSpPr/>
            <p:nvPr/>
          </p:nvSpPr>
          <p:spPr>
            <a:xfrm>
              <a:off x="973050" y="1262175"/>
              <a:ext cx="6016200" cy="288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486450" y="1262175"/>
              <a:ext cx="486600" cy="288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39"/>
          <p:cNvSpPr txBox="1">
            <a:spLocks noGrp="1"/>
          </p:cNvSpPr>
          <p:nvPr>
            <p:ph type="title"/>
          </p:nvPr>
        </p:nvSpPr>
        <p:spPr>
          <a:xfrm>
            <a:off x="1413100" y="1504413"/>
            <a:ext cx="4182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company</a:t>
            </a:r>
            <a:endParaRPr/>
          </a:p>
        </p:txBody>
      </p:sp>
      <p:sp>
        <p:nvSpPr>
          <p:cNvPr id="287" name="Google Shape;287;p39"/>
          <p:cNvSpPr txBox="1">
            <a:spLocks noGrp="1"/>
          </p:cNvSpPr>
          <p:nvPr>
            <p:ph type="subTitle" idx="1"/>
          </p:nvPr>
        </p:nvSpPr>
        <p:spPr>
          <a:xfrm>
            <a:off x="1413100" y="2485738"/>
            <a:ext cx="4182600" cy="14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give a brief description of the topic you want to talk about here. For example, if you choose to talk about Mercury, you can say that it’s the smallest planet in the entire Solar System</a:t>
            </a:r>
            <a:endParaRPr/>
          </a:p>
        </p:txBody>
      </p:sp>
      <p:cxnSp>
        <p:nvCxnSpPr>
          <p:cNvPr id="288" name="Google Shape;288;p39"/>
          <p:cNvCxnSpPr/>
          <p:nvPr/>
        </p:nvCxnSpPr>
        <p:spPr>
          <a:xfrm>
            <a:off x="1522559" y="2397295"/>
            <a:ext cx="7633500" cy="0"/>
          </a:xfrm>
          <a:prstGeom prst="straightConnector1">
            <a:avLst/>
          </a:prstGeom>
          <a:noFill/>
          <a:ln w="19050" cap="flat" cmpd="sng">
            <a:solidFill>
              <a:schemeClr val="accent3"/>
            </a:solidFill>
            <a:prstDash val="solid"/>
            <a:round/>
            <a:headEnd type="none" w="med" len="med"/>
            <a:tailEnd type="none" w="med" len="med"/>
          </a:ln>
        </p:spPr>
      </p:cxnSp>
      <p:pic>
        <p:nvPicPr>
          <p:cNvPr id="289" name="Google Shape;289;p39"/>
          <p:cNvPicPr preferRelativeResize="0"/>
          <p:nvPr/>
        </p:nvPicPr>
        <p:blipFill>
          <a:blip r:embed="rId3">
            <a:alphaModFix/>
          </a:blip>
          <a:stretch>
            <a:fillRect/>
          </a:stretch>
        </p:blipFill>
        <p:spPr>
          <a:xfrm>
            <a:off x="5828375" y="539400"/>
            <a:ext cx="2258503" cy="408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p:nvPr/>
        </p:nvSpPr>
        <p:spPr>
          <a:xfrm>
            <a:off x="6361800" y="1018350"/>
            <a:ext cx="27822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486600" y="1018350"/>
            <a:ext cx="5875200" cy="31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txBox="1">
            <a:spLocks noGrp="1"/>
          </p:cNvSpPr>
          <p:nvPr>
            <p:ph type="title"/>
          </p:nvPr>
        </p:nvSpPr>
        <p:spPr>
          <a:xfrm>
            <a:off x="1192350" y="1404388"/>
            <a:ext cx="281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a:t>
            </a:r>
            <a:endParaRPr/>
          </a:p>
        </p:txBody>
      </p:sp>
      <p:sp>
        <p:nvSpPr>
          <p:cNvPr id="297" name="Google Shape;297;p40"/>
          <p:cNvSpPr txBox="1">
            <a:spLocks noGrp="1"/>
          </p:cNvSpPr>
          <p:nvPr>
            <p:ph type="subTitle" idx="1"/>
          </p:nvPr>
        </p:nvSpPr>
        <p:spPr>
          <a:xfrm>
            <a:off x="1192350" y="2261613"/>
            <a:ext cx="28185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cxnSp>
        <p:nvCxnSpPr>
          <p:cNvPr id="298" name="Google Shape;298;p40"/>
          <p:cNvCxnSpPr/>
          <p:nvPr/>
        </p:nvCxnSpPr>
        <p:spPr>
          <a:xfrm>
            <a:off x="1262175" y="2159550"/>
            <a:ext cx="3827400" cy="0"/>
          </a:xfrm>
          <a:prstGeom prst="straightConnector1">
            <a:avLst/>
          </a:prstGeom>
          <a:noFill/>
          <a:ln w="9525" cap="flat" cmpd="sng">
            <a:solidFill>
              <a:schemeClr val="accent3"/>
            </a:solidFill>
            <a:prstDash val="solid"/>
            <a:round/>
            <a:headEnd type="none" w="med" len="med"/>
            <a:tailEnd type="none" w="med" len="med"/>
          </a:ln>
        </p:spPr>
      </p:cxnSp>
      <p:sp>
        <p:nvSpPr>
          <p:cNvPr id="299" name="Google Shape;299;p40"/>
          <p:cNvSpPr/>
          <p:nvPr/>
        </p:nvSpPr>
        <p:spPr>
          <a:xfrm>
            <a:off x="0" y="1018350"/>
            <a:ext cx="4866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 name="Google Shape;300;p40"/>
          <p:cNvPicPr preferRelativeResize="0"/>
          <p:nvPr/>
        </p:nvPicPr>
        <p:blipFill>
          <a:blip r:embed="rId3">
            <a:alphaModFix/>
          </a:blip>
          <a:stretch>
            <a:fillRect/>
          </a:stretch>
        </p:blipFill>
        <p:spPr>
          <a:xfrm>
            <a:off x="4493700" y="728526"/>
            <a:ext cx="4793800" cy="368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p:nvPr/>
        </p:nvSpPr>
        <p:spPr>
          <a:xfrm>
            <a:off x="2782200" y="1018350"/>
            <a:ext cx="5875200" cy="31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txBox="1">
            <a:spLocks noGrp="1"/>
          </p:cNvSpPr>
          <p:nvPr>
            <p:ph type="title"/>
          </p:nvPr>
        </p:nvSpPr>
        <p:spPr>
          <a:xfrm>
            <a:off x="5063400" y="1404388"/>
            <a:ext cx="2818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Future</a:t>
            </a:r>
            <a:endParaRPr/>
          </a:p>
        </p:txBody>
      </p:sp>
      <p:sp>
        <p:nvSpPr>
          <p:cNvPr id="307" name="Google Shape;307;p41"/>
          <p:cNvSpPr txBox="1">
            <a:spLocks noGrp="1"/>
          </p:cNvSpPr>
          <p:nvPr>
            <p:ph type="subTitle" idx="1"/>
          </p:nvPr>
        </p:nvSpPr>
        <p:spPr>
          <a:xfrm>
            <a:off x="5063400" y="2261613"/>
            <a:ext cx="2818500" cy="14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Saturn is a gas giant and has several rings around it. It's composed mostly of hydrogen and helium. This planet was named after the Roman god of wealth and agriculture</a:t>
            </a:r>
            <a:endParaRPr/>
          </a:p>
        </p:txBody>
      </p:sp>
      <p:cxnSp>
        <p:nvCxnSpPr>
          <p:cNvPr id="308" name="Google Shape;308;p41"/>
          <p:cNvCxnSpPr/>
          <p:nvPr/>
        </p:nvCxnSpPr>
        <p:spPr>
          <a:xfrm>
            <a:off x="3596800" y="2159550"/>
            <a:ext cx="4233900" cy="0"/>
          </a:xfrm>
          <a:prstGeom prst="straightConnector1">
            <a:avLst/>
          </a:prstGeom>
          <a:noFill/>
          <a:ln w="9525" cap="flat" cmpd="sng">
            <a:solidFill>
              <a:schemeClr val="accent3"/>
            </a:solidFill>
            <a:prstDash val="solid"/>
            <a:round/>
            <a:headEnd type="none" w="med" len="med"/>
            <a:tailEnd type="none" w="med" len="med"/>
          </a:ln>
        </p:spPr>
      </p:cxnSp>
      <p:sp>
        <p:nvSpPr>
          <p:cNvPr id="309" name="Google Shape;309;p41"/>
          <p:cNvSpPr/>
          <p:nvPr/>
        </p:nvSpPr>
        <p:spPr>
          <a:xfrm>
            <a:off x="8657400" y="1018350"/>
            <a:ext cx="4866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0" y="1018350"/>
            <a:ext cx="2782200" cy="310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41"/>
          <p:cNvPicPr preferRelativeResize="0"/>
          <p:nvPr/>
        </p:nvPicPr>
        <p:blipFill rotWithShape="1">
          <a:blip r:embed="rId3">
            <a:alphaModFix/>
          </a:blip>
          <a:srcRect l="58737" b="2486"/>
          <a:stretch/>
        </p:blipFill>
        <p:spPr>
          <a:xfrm>
            <a:off x="983250" y="766050"/>
            <a:ext cx="1847500" cy="3414400"/>
          </a:xfrm>
          <a:prstGeom prst="rect">
            <a:avLst/>
          </a:prstGeom>
          <a:noFill/>
          <a:ln>
            <a:noFill/>
          </a:ln>
        </p:spPr>
      </p:pic>
      <p:pic>
        <p:nvPicPr>
          <p:cNvPr id="312" name="Google Shape;312;p41"/>
          <p:cNvPicPr preferRelativeResize="0"/>
          <p:nvPr/>
        </p:nvPicPr>
        <p:blipFill rotWithShape="1">
          <a:blip r:embed="rId3">
            <a:alphaModFix/>
          </a:blip>
          <a:srcRect l="58737" b="2486"/>
          <a:stretch/>
        </p:blipFill>
        <p:spPr>
          <a:xfrm>
            <a:off x="1825100" y="1072450"/>
            <a:ext cx="1954100" cy="3611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Major requirements</a:t>
            </a:r>
            <a:endParaRPr/>
          </a:p>
        </p:txBody>
      </p:sp>
      <p:sp>
        <p:nvSpPr>
          <p:cNvPr id="318" name="Google Shape;318;p42"/>
          <p:cNvSpPr txBox="1">
            <a:spLocks noGrp="1"/>
          </p:cNvSpPr>
          <p:nvPr>
            <p:ph type="title" idx="2"/>
          </p:nvPr>
        </p:nvSpPr>
        <p:spPr>
          <a:xfrm>
            <a:off x="4415454" y="1346150"/>
            <a:ext cx="37674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Pollution control</a:t>
            </a:r>
            <a:endParaRPr/>
          </a:p>
        </p:txBody>
      </p:sp>
      <p:sp>
        <p:nvSpPr>
          <p:cNvPr id="319" name="Google Shape;319;p42"/>
          <p:cNvSpPr txBox="1">
            <a:spLocks noGrp="1"/>
          </p:cNvSpPr>
          <p:nvPr>
            <p:ph type="title" idx="3"/>
          </p:nvPr>
        </p:nvSpPr>
        <p:spPr>
          <a:xfrm>
            <a:off x="4415980" y="3062003"/>
            <a:ext cx="37665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Recycling center</a:t>
            </a:r>
            <a:endParaRPr/>
          </a:p>
        </p:txBody>
      </p:sp>
      <p:sp>
        <p:nvSpPr>
          <p:cNvPr id="320" name="Google Shape;320;p42"/>
          <p:cNvSpPr txBox="1">
            <a:spLocks noGrp="1"/>
          </p:cNvSpPr>
          <p:nvPr>
            <p:ph type="subTitle" idx="1"/>
          </p:nvPr>
        </p:nvSpPr>
        <p:spPr>
          <a:xfrm>
            <a:off x="4415980" y="3629873"/>
            <a:ext cx="37665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actually the second planet from the Sun. It’s hot and has a poisonous atmosphere</a:t>
            </a:r>
            <a:endParaRPr/>
          </a:p>
        </p:txBody>
      </p:sp>
      <p:sp>
        <p:nvSpPr>
          <p:cNvPr id="321" name="Google Shape;321;p42"/>
          <p:cNvSpPr txBox="1">
            <a:spLocks noGrp="1"/>
          </p:cNvSpPr>
          <p:nvPr>
            <p:ph type="subTitle" idx="4"/>
          </p:nvPr>
        </p:nvSpPr>
        <p:spPr>
          <a:xfrm>
            <a:off x="4415980" y="1914020"/>
            <a:ext cx="37665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Solar System—it’s only a bit larger than the Moon</a:t>
            </a:r>
            <a:endParaRPr/>
          </a:p>
        </p:txBody>
      </p:sp>
      <p:cxnSp>
        <p:nvCxnSpPr>
          <p:cNvPr id="322" name="Google Shape;322;p42"/>
          <p:cNvCxnSpPr/>
          <p:nvPr/>
        </p:nvCxnSpPr>
        <p:spPr>
          <a:xfrm>
            <a:off x="2830750" y="1906725"/>
            <a:ext cx="5253000" cy="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42"/>
          <p:cNvCxnSpPr/>
          <p:nvPr/>
        </p:nvCxnSpPr>
        <p:spPr>
          <a:xfrm>
            <a:off x="2830750" y="3628200"/>
            <a:ext cx="5253000" cy="0"/>
          </a:xfrm>
          <a:prstGeom prst="straightConnector1">
            <a:avLst/>
          </a:prstGeom>
          <a:noFill/>
          <a:ln w="19050" cap="flat" cmpd="sng">
            <a:solidFill>
              <a:schemeClr val="accent3"/>
            </a:solidFill>
            <a:prstDash val="solid"/>
            <a:round/>
            <a:headEnd type="none" w="med" len="med"/>
            <a:tailEnd type="none" w="med" len="med"/>
          </a:ln>
        </p:spPr>
      </p:cxnSp>
      <p:pic>
        <p:nvPicPr>
          <p:cNvPr id="324" name="Google Shape;324;p42"/>
          <p:cNvPicPr preferRelativeResize="0"/>
          <p:nvPr/>
        </p:nvPicPr>
        <p:blipFill>
          <a:blip r:embed="rId3">
            <a:alphaModFix/>
          </a:blip>
          <a:stretch>
            <a:fillRect/>
          </a:stretch>
        </p:blipFill>
        <p:spPr>
          <a:xfrm>
            <a:off x="814837" y="1389925"/>
            <a:ext cx="3508930" cy="321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p:nvPr/>
        </p:nvSpPr>
        <p:spPr>
          <a:xfrm>
            <a:off x="713100" y="1510950"/>
            <a:ext cx="77178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 name="Google Shape;330;p43" title="Chart">
            <a:hlinkClick r:id="rId3"/>
          </p:cNvPr>
          <p:cNvPicPr preferRelativeResize="0"/>
          <p:nvPr/>
        </p:nvPicPr>
        <p:blipFill>
          <a:blip r:embed="rId4">
            <a:alphaModFix/>
          </a:blip>
          <a:stretch>
            <a:fillRect/>
          </a:stretch>
        </p:blipFill>
        <p:spPr>
          <a:xfrm>
            <a:off x="3039800" y="1181913"/>
            <a:ext cx="3064400" cy="2779675"/>
          </a:xfrm>
          <a:prstGeom prst="rect">
            <a:avLst/>
          </a:prstGeom>
          <a:noFill/>
          <a:ln>
            <a:noFill/>
          </a:ln>
        </p:spPr>
      </p:pic>
      <p:sp>
        <p:nvSpPr>
          <p:cNvPr id="331" name="Google Shape;33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a:t>
            </a:r>
            <a:endParaRPr/>
          </a:p>
        </p:txBody>
      </p:sp>
      <p:sp>
        <p:nvSpPr>
          <p:cNvPr id="332" name="Google Shape;332;p43"/>
          <p:cNvSpPr txBox="1"/>
          <p:nvPr/>
        </p:nvSpPr>
        <p:spPr>
          <a:xfrm>
            <a:off x="720401" y="1863054"/>
            <a:ext cx="2239800" cy="92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chemeClr val="dk1"/>
                </a:solidFill>
                <a:latin typeface="Open Sans"/>
                <a:ea typeface="Open Sans"/>
                <a:cs typeface="Open Sans"/>
                <a:sym typeface="Open Sans"/>
              </a:rPr>
              <a:t>$20.000</a:t>
            </a:r>
            <a:endParaRPr sz="2400" b="1">
              <a:solidFill>
                <a:schemeClr val="dk1"/>
              </a:solidFill>
              <a:latin typeface="Open Sans"/>
              <a:ea typeface="Open Sans"/>
              <a:cs typeface="Open Sans"/>
              <a:sym typeface="Open Sans"/>
            </a:endParaRPr>
          </a:p>
          <a:p>
            <a:pPr marL="0" lvl="0" indent="0" algn="r" rtl="0">
              <a:spcBef>
                <a:spcPts val="0"/>
              </a:spcBef>
              <a:spcAft>
                <a:spcPts val="0"/>
              </a:spcAft>
              <a:buNone/>
            </a:pPr>
            <a:r>
              <a:rPr lang="en" sz="2400" b="1">
                <a:solidFill>
                  <a:schemeClr val="dk1"/>
                </a:solidFill>
                <a:latin typeface="Open Sans"/>
                <a:ea typeface="Open Sans"/>
                <a:cs typeface="Open Sans"/>
                <a:sym typeface="Open Sans"/>
              </a:rPr>
              <a:t>Neptune</a:t>
            </a:r>
            <a:endParaRPr sz="2400" b="1">
              <a:solidFill>
                <a:schemeClr val="dk1"/>
              </a:solidFill>
              <a:latin typeface="Open Sans"/>
              <a:ea typeface="Open Sans"/>
              <a:cs typeface="Open Sans"/>
              <a:sym typeface="Open Sans"/>
            </a:endParaRPr>
          </a:p>
        </p:txBody>
      </p:sp>
      <p:sp>
        <p:nvSpPr>
          <p:cNvPr id="333" name="Google Shape;333;p43"/>
          <p:cNvSpPr txBox="1"/>
          <p:nvPr/>
        </p:nvSpPr>
        <p:spPr>
          <a:xfrm>
            <a:off x="720401" y="2664842"/>
            <a:ext cx="2239800" cy="61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latin typeface="Karla"/>
                <a:ea typeface="Karla"/>
                <a:cs typeface="Karla"/>
                <a:sym typeface="Karla"/>
              </a:rPr>
              <a:t>Neptune is the farthest planet from the Sun</a:t>
            </a:r>
            <a:endParaRPr>
              <a:solidFill>
                <a:schemeClr val="dk2"/>
              </a:solidFill>
              <a:latin typeface="Karla"/>
              <a:ea typeface="Karla"/>
              <a:cs typeface="Karla"/>
              <a:sym typeface="Karla"/>
            </a:endParaRPr>
          </a:p>
        </p:txBody>
      </p:sp>
      <p:sp>
        <p:nvSpPr>
          <p:cNvPr id="334" name="Google Shape;334;p43"/>
          <p:cNvSpPr txBox="1"/>
          <p:nvPr/>
        </p:nvSpPr>
        <p:spPr>
          <a:xfrm>
            <a:off x="6183801" y="1863054"/>
            <a:ext cx="2239800" cy="9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$80.000</a:t>
            </a:r>
            <a:endParaRPr sz="2400" b="1">
              <a:solidFill>
                <a:schemeClr val="dk1"/>
              </a:solidFill>
              <a:latin typeface="Open Sans"/>
              <a:ea typeface="Open Sans"/>
              <a:cs typeface="Open Sans"/>
              <a:sym typeface="Open Sans"/>
            </a:endParaRPr>
          </a:p>
          <a:p>
            <a:pPr marL="0" lvl="0" indent="0" algn="l"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335" name="Google Shape;335;p43"/>
          <p:cNvSpPr txBox="1"/>
          <p:nvPr/>
        </p:nvSpPr>
        <p:spPr>
          <a:xfrm>
            <a:off x="6183801" y="2664846"/>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336" name="Google Shape;336;p43"/>
          <p:cNvSpPr txBox="1"/>
          <p:nvPr/>
        </p:nvSpPr>
        <p:spPr>
          <a:xfrm>
            <a:off x="2072250" y="4016713"/>
            <a:ext cx="4999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latin typeface="Karla"/>
                <a:ea typeface="Karla"/>
                <a:cs typeface="Karla"/>
                <a:sym typeface="Karla"/>
              </a:rPr>
              <a:t>Follow the link in the graph to modify its data and then paste the new one here. </a:t>
            </a:r>
            <a:r>
              <a:rPr lang="en" sz="1200" b="1">
                <a:solidFill>
                  <a:schemeClr val="dk2"/>
                </a:solidFill>
                <a:latin typeface="Karla"/>
                <a:ea typeface="Karla"/>
                <a:cs typeface="Karla"/>
                <a:sym typeface="Karla"/>
              </a:rPr>
              <a:t>For more info,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click here</a:t>
            </a:r>
            <a:endParaRPr sz="1200">
              <a:solidFill>
                <a:schemeClr val="dk2"/>
              </a:solidFill>
              <a:latin typeface="Karla"/>
              <a:ea typeface="Karla"/>
              <a:cs typeface="Karla"/>
              <a:sym typeface="Karla"/>
            </a:endParaRPr>
          </a:p>
        </p:txBody>
      </p:sp>
      <p:sp>
        <p:nvSpPr>
          <p:cNvPr id="337" name="Google Shape;337;p43"/>
          <p:cNvSpPr/>
          <p:nvPr/>
        </p:nvSpPr>
        <p:spPr>
          <a:xfrm>
            <a:off x="3709745" y="1709500"/>
            <a:ext cx="1724400" cy="1724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txBox="1"/>
          <p:nvPr/>
        </p:nvSpPr>
        <p:spPr>
          <a:xfrm>
            <a:off x="3760820" y="2076825"/>
            <a:ext cx="16224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Total</a:t>
            </a:r>
            <a:endParaRPr sz="2400" b="1">
              <a:solidFill>
                <a:schemeClr val="dk1"/>
              </a:solidFill>
              <a:latin typeface="Open Sans"/>
              <a:ea typeface="Open Sans"/>
              <a:cs typeface="Open Sans"/>
              <a:sym typeface="Open Sans"/>
            </a:endParaRPr>
          </a:p>
          <a:p>
            <a:pPr marL="0" lvl="0" indent="0" algn="ctr" rtl="0">
              <a:spcBef>
                <a:spcPts val="0"/>
              </a:spcBef>
              <a:spcAft>
                <a:spcPts val="0"/>
              </a:spcAft>
              <a:buNone/>
            </a:pPr>
            <a:r>
              <a:rPr lang="en" sz="2400" b="1">
                <a:solidFill>
                  <a:schemeClr val="dk1"/>
                </a:solidFill>
                <a:latin typeface="Open Sans"/>
                <a:ea typeface="Open Sans"/>
                <a:cs typeface="Open Sans"/>
                <a:sym typeface="Open Sans"/>
              </a:rPr>
              <a:t>$100.000</a:t>
            </a:r>
            <a:endParaRPr sz="2400" b="1">
              <a:solidFill>
                <a:schemeClr val="dk1"/>
              </a:solidFill>
              <a:latin typeface="Open Sans"/>
              <a:ea typeface="Open Sans"/>
              <a:cs typeface="Open Sans"/>
              <a:sym typeface="Open Sans"/>
            </a:endParaRPr>
          </a:p>
        </p:txBody>
      </p:sp>
      <p:sp>
        <p:nvSpPr>
          <p:cNvPr id="339" name="Google Shape;339;p43"/>
          <p:cNvSpPr/>
          <p:nvPr/>
        </p:nvSpPr>
        <p:spPr>
          <a:xfrm>
            <a:off x="2914275" y="1686042"/>
            <a:ext cx="310500" cy="31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5919225" y="1686042"/>
            <a:ext cx="310500" cy="31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43"/>
          <p:cNvCxnSpPr/>
          <p:nvPr/>
        </p:nvCxnSpPr>
        <p:spPr>
          <a:xfrm>
            <a:off x="-50" y="3402350"/>
            <a:ext cx="2896500" cy="0"/>
          </a:xfrm>
          <a:prstGeom prst="straightConnector1">
            <a:avLst/>
          </a:prstGeom>
          <a:noFill/>
          <a:ln w="19050" cap="flat" cmpd="sng">
            <a:solidFill>
              <a:schemeClr val="accent3"/>
            </a:solidFill>
            <a:prstDash val="solid"/>
            <a:round/>
            <a:headEnd type="none" w="med" len="med"/>
            <a:tailEnd type="none" w="med" len="med"/>
          </a:ln>
        </p:spPr>
      </p:cxnSp>
      <p:cxnSp>
        <p:nvCxnSpPr>
          <p:cNvPr id="342" name="Google Shape;342;p43"/>
          <p:cNvCxnSpPr/>
          <p:nvPr/>
        </p:nvCxnSpPr>
        <p:spPr>
          <a:xfrm>
            <a:off x="6247550" y="3402350"/>
            <a:ext cx="2896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392" name="Google Shape;392;p46"/>
          <p:cNvSpPr/>
          <p:nvPr/>
        </p:nvSpPr>
        <p:spPr>
          <a:xfrm>
            <a:off x="4979837"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6"/>
          <p:cNvSpPr/>
          <p:nvPr/>
        </p:nvSpPr>
        <p:spPr>
          <a:xfrm>
            <a:off x="2976563"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6"/>
          <p:cNvSpPr/>
          <p:nvPr/>
        </p:nvSpPr>
        <p:spPr>
          <a:xfrm>
            <a:off x="6983100"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6"/>
          <p:cNvSpPr/>
          <p:nvPr/>
        </p:nvSpPr>
        <p:spPr>
          <a:xfrm>
            <a:off x="973300" y="1617821"/>
            <a:ext cx="1185600" cy="1113600"/>
          </a:xfrm>
          <a:prstGeom prst="snip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6"/>
          <p:cNvSpPr txBox="1"/>
          <p:nvPr/>
        </p:nvSpPr>
        <p:spPr>
          <a:xfrm>
            <a:off x="7168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Mars</a:t>
            </a:r>
            <a:endParaRPr sz="2400" b="1">
              <a:solidFill>
                <a:schemeClr val="dk1"/>
              </a:solidFill>
              <a:latin typeface="Open Sans"/>
              <a:ea typeface="Open Sans"/>
              <a:cs typeface="Open Sans"/>
              <a:sym typeface="Open Sans"/>
            </a:endParaRPr>
          </a:p>
        </p:txBody>
      </p:sp>
      <p:sp>
        <p:nvSpPr>
          <p:cNvPr id="397" name="Google Shape;397;p46"/>
          <p:cNvSpPr txBox="1"/>
          <p:nvPr/>
        </p:nvSpPr>
        <p:spPr>
          <a:xfrm>
            <a:off x="7168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Despite being red, Mars is actually a cold place</a:t>
            </a:r>
            <a:endParaRPr>
              <a:solidFill>
                <a:schemeClr val="dk2"/>
              </a:solidFill>
              <a:latin typeface="Karla"/>
              <a:ea typeface="Karla"/>
              <a:cs typeface="Karla"/>
              <a:sym typeface="Karla"/>
            </a:endParaRPr>
          </a:p>
        </p:txBody>
      </p:sp>
      <p:sp>
        <p:nvSpPr>
          <p:cNvPr id="398" name="Google Shape;398;p46"/>
          <p:cNvSpPr txBox="1"/>
          <p:nvPr/>
        </p:nvSpPr>
        <p:spPr>
          <a:xfrm>
            <a:off x="27201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399" name="Google Shape;399;p46"/>
          <p:cNvSpPr txBox="1"/>
          <p:nvPr/>
        </p:nvSpPr>
        <p:spPr>
          <a:xfrm>
            <a:off x="27201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400" name="Google Shape;400;p46"/>
          <p:cNvSpPr txBox="1"/>
          <p:nvPr/>
        </p:nvSpPr>
        <p:spPr>
          <a:xfrm>
            <a:off x="47234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Saturn</a:t>
            </a:r>
            <a:endParaRPr sz="2400" b="1">
              <a:solidFill>
                <a:schemeClr val="dk1"/>
              </a:solidFill>
              <a:latin typeface="Open Sans"/>
              <a:ea typeface="Open Sans"/>
              <a:cs typeface="Open Sans"/>
              <a:sym typeface="Open Sans"/>
            </a:endParaRPr>
          </a:p>
        </p:txBody>
      </p:sp>
      <p:sp>
        <p:nvSpPr>
          <p:cNvPr id="401" name="Google Shape;401;p46"/>
          <p:cNvSpPr txBox="1"/>
          <p:nvPr/>
        </p:nvSpPr>
        <p:spPr>
          <a:xfrm>
            <a:off x="47234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Saturn is a gas giant and has several rings</a:t>
            </a:r>
            <a:endParaRPr>
              <a:solidFill>
                <a:schemeClr val="dk2"/>
              </a:solidFill>
              <a:latin typeface="Karla"/>
              <a:ea typeface="Karla"/>
              <a:cs typeface="Karla"/>
              <a:sym typeface="Karla"/>
            </a:endParaRPr>
          </a:p>
        </p:txBody>
      </p:sp>
      <p:sp>
        <p:nvSpPr>
          <p:cNvPr id="402" name="Google Shape;402;p46"/>
          <p:cNvSpPr txBox="1"/>
          <p:nvPr/>
        </p:nvSpPr>
        <p:spPr>
          <a:xfrm>
            <a:off x="6726750" y="3040925"/>
            <a:ext cx="16983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Venus</a:t>
            </a:r>
            <a:endParaRPr sz="2400" b="1">
              <a:solidFill>
                <a:schemeClr val="dk1"/>
              </a:solidFill>
              <a:latin typeface="Open Sans"/>
              <a:ea typeface="Open Sans"/>
              <a:cs typeface="Open Sans"/>
              <a:sym typeface="Open Sans"/>
            </a:endParaRPr>
          </a:p>
        </p:txBody>
      </p:sp>
      <p:sp>
        <p:nvSpPr>
          <p:cNvPr id="403" name="Google Shape;403;p46"/>
          <p:cNvSpPr txBox="1"/>
          <p:nvPr/>
        </p:nvSpPr>
        <p:spPr>
          <a:xfrm>
            <a:off x="6726750" y="3479505"/>
            <a:ext cx="16983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p:txBody>
      </p:sp>
      <p:sp>
        <p:nvSpPr>
          <p:cNvPr id="404" name="Google Shape;404;p46"/>
          <p:cNvSpPr txBox="1"/>
          <p:nvPr/>
        </p:nvSpPr>
        <p:spPr>
          <a:xfrm>
            <a:off x="69831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2023</a:t>
            </a:r>
            <a:endParaRPr sz="2400" b="1">
              <a:solidFill>
                <a:schemeClr val="dk1"/>
              </a:solidFill>
              <a:latin typeface="Open Sans"/>
              <a:ea typeface="Open Sans"/>
              <a:cs typeface="Open Sans"/>
              <a:sym typeface="Open Sans"/>
            </a:endParaRPr>
          </a:p>
        </p:txBody>
      </p:sp>
      <p:sp>
        <p:nvSpPr>
          <p:cNvPr id="405" name="Google Shape;405;p46"/>
          <p:cNvSpPr txBox="1"/>
          <p:nvPr/>
        </p:nvSpPr>
        <p:spPr>
          <a:xfrm>
            <a:off x="9733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2015</a:t>
            </a:r>
            <a:endParaRPr sz="2400" b="1">
              <a:solidFill>
                <a:schemeClr val="dk1"/>
              </a:solidFill>
              <a:latin typeface="Open Sans"/>
              <a:ea typeface="Open Sans"/>
              <a:cs typeface="Open Sans"/>
              <a:sym typeface="Open Sans"/>
            </a:endParaRPr>
          </a:p>
        </p:txBody>
      </p:sp>
      <p:sp>
        <p:nvSpPr>
          <p:cNvPr id="406" name="Google Shape;406;p46"/>
          <p:cNvSpPr txBox="1"/>
          <p:nvPr/>
        </p:nvSpPr>
        <p:spPr>
          <a:xfrm>
            <a:off x="2976525"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2017</a:t>
            </a:r>
            <a:endParaRPr sz="2400" b="1">
              <a:solidFill>
                <a:schemeClr val="dk1"/>
              </a:solidFill>
              <a:latin typeface="Open Sans"/>
              <a:ea typeface="Open Sans"/>
              <a:cs typeface="Open Sans"/>
              <a:sym typeface="Open Sans"/>
            </a:endParaRPr>
          </a:p>
        </p:txBody>
      </p:sp>
      <p:sp>
        <p:nvSpPr>
          <p:cNvPr id="407" name="Google Shape;407;p46"/>
          <p:cNvSpPr txBox="1"/>
          <p:nvPr/>
        </p:nvSpPr>
        <p:spPr>
          <a:xfrm>
            <a:off x="4979800" y="1973400"/>
            <a:ext cx="11856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Open Sans"/>
                <a:ea typeface="Open Sans"/>
                <a:cs typeface="Open Sans"/>
                <a:sym typeface="Open Sans"/>
              </a:rPr>
              <a:t>2020</a:t>
            </a:r>
            <a:endParaRPr sz="2400" b="1">
              <a:solidFill>
                <a:schemeClr val="dk1"/>
              </a:solidFill>
              <a:latin typeface="Open Sans"/>
              <a:ea typeface="Open Sans"/>
              <a:cs typeface="Open Sans"/>
              <a:sym typeface="Open Sans"/>
            </a:endParaRPr>
          </a:p>
        </p:txBody>
      </p:sp>
      <p:cxnSp>
        <p:nvCxnSpPr>
          <p:cNvPr id="408" name="Google Shape;408;p46"/>
          <p:cNvCxnSpPr>
            <a:stCxn id="405" idx="3"/>
            <a:endCxn id="406" idx="1"/>
          </p:cNvCxnSpPr>
          <p:nvPr/>
        </p:nvCxnSpPr>
        <p:spPr>
          <a:xfrm>
            <a:off x="2158900" y="2174550"/>
            <a:ext cx="817500" cy="0"/>
          </a:xfrm>
          <a:prstGeom prst="straightConnector1">
            <a:avLst/>
          </a:prstGeom>
          <a:noFill/>
          <a:ln w="19050" cap="flat" cmpd="sng">
            <a:solidFill>
              <a:schemeClr val="lt2"/>
            </a:solidFill>
            <a:prstDash val="solid"/>
            <a:round/>
            <a:headEnd type="none" w="med" len="med"/>
            <a:tailEnd type="none" w="med" len="med"/>
          </a:ln>
        </p:spPr>
      </p:cxnSp>
      <p:cxnSp>
        <p:nvCxnSpPr>
          <p:cNvPr id="409" name="Google Shape;409;p46"/>
          <p:cNvCxnSpPr>
            <a:stCxn id="406" idx="3"/>
            <a:endCxn id="407" idx="1"/>
          </p:cNvCxnSpPr>
          <p:nvPr/>
        </p:nvCxnSpPr>
        <p:spPr>
          <a:xfrm>
            <a:off x="4162125" y="2174550"/>
            <a:ext cx="817800" cy="0"/>
          </a:xfrm>
          <a:prstGeom prst="straightConnector1">
            <a:avLst/>
          </a:prstGeom>
          <a:noFill/>
          <a:ln w="19050" cap="flat" cmpd="sng">
            <a:solidFill>
              <a:schemeClr val="lt2"/>
            </a:solidFill>
            <a:prstDash val="solid"/>
            <a:round/>
            <a:headEnd type="none" w="med" len="med"/>
            <a:tailEnd type="none" w="med" len="med"/>
          </a:ln>
        </p:spPr>
      </p:cxnSp>
      <p:cxnSp>
        <p:nvCxnSpPr>
          <p:cNvPr id="410" name="Google Shape;410;p46"/>
          <p:cNvCxnSpPr>
            <a:stCxn id="407" idx="3"/>
            <a:endCxn id="404" idx="1"/>
          </p:cNvCxnSpPr>
          <p:nvPr/>
        </p:nvCxnSpPr>
        <p:spPr>
          <a:xfrm>
            <a:off x="6165400" y="2174550"/>
            <a:ext cx="817800" cy="0"/>
          </a:xfrm>
          <a:prstGeom prst="straightConnector1">
            <a:avLst/>
          </a:prstGeom>
          <a:noFill/>
          <a:ln w="19050" cap="flat" cmpd="sng">
            <a:solidFill>
              <a:schemeClr val="lt2"/>
            </a:solidFill>
            <a:prstDash val="solid"/>
            <a:round/>
            <a:headEnd type="none" w="med" len="med"/>
            <a:tailEnd type="none" w="med" len="med"/>
          </a:ln>
        </p:spPr>
      </p:cxnSp>
      <p:grpSp>
        <p:nvGrpSpPr>
          <p:cNvPr id="411" name="Google Shape;411;p46"/>
          <p:cNvGrpSpPr/>
          <p:nvPr/>
        </p:nvGrpSpPr>
        <p:grpSpPr>
          <a:xfrm>
            <a:off x="2366562" y="1973379"/>
            <a:ext cx="402310" cy="402310"/>
            <a:chOff x="2327363" y="1934188"/>
            <a:chExt cx="480600" cy="480600"/>
          </a:xfrm>
        </p:grpSpPr>
        <p:sp>
          <p:nvSpPr>
            <p:cNvPr id="412" name="Google Shape;412;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46"/>
          <p:cNvGrpSpPr/>
          <p:nvPr/>
        </p:nvGrpSpPr>
        <p:grpSpPr>
          <a:xfrm>
            <a:off x="4369850" y="1973379"/>
            <a:ext cx="402310" cy="402310"/>
            <a:chOff x="2327363" y="1934188"/>
            <a:chExt cx="480600" cy="480600"/>
          </a:xfrm>
        </p:grpSpPr>
        <p:sp>
          <p:nvSpPr>
            <p:cNvPr id="415" name="Google Shape;415;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6"/>
          <p:cNvGrpSpPr/>
          <p:nvPr/>
        </p:nvGrpSpPr>
        <p:grpSpPr>
          <a:xfrm>
            <a:off x="6373100" y="1973379"/>
            <a:ext cx="402310" cy="402310"/>
            <a:chOff x="2327363" y="1934188"/>
            <a:chExt cx="480600" cy="480600"/>
          </a:xfrm>
        </p:grpSpPr>
        <p:sp>
          <p:nvSpPr>
            <p:cNvPr id="418" name="Google Shape;418;p46"/>
            <p:cNvSpPr/>
            <p:nvPr/>
          </p:nvSpPr>
          <p:spPr>
            <a:xfrm>
              <a:off x="2327363" y="1934188"/>
              <a:ext cx="480600" cy="4806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6"/>
            <p:cNvSpPr/>
            <p:nvPr/>
          </p:nvSpPr>
          <p:spPr>
            <a:xfrm>
              <a:off x="2507725" y="2084422"/>
              <a:ext cx="120000" cy="180401"/>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3"/>
        <p:cNvGrpSpPr/>
        <p:nvPr/>
      </p:nvGrpSpPr>
      <p:grpSpPr>
        <a:xfrm>
          <a:off x="0" y="0"/>
          <a:ext cx="0" cy="0"/>
          <a:chOff x="0" y="0"/>
          <a:chExt cx="0" cy="0"/>
        </a:xfrm>
      </p:grpSpPr>
      <p:grpSp>
        <p:nvGrpSpPr>
          <p:cNvPr id="424" name="Google Shape;424;p47"/>
          <p:cNvGrpSpPr/>
          <p:nvPr/>
        </p:nvGrpSpPr>
        <p:grpSpPr>
          <a:xfrm>
            <a:off x="0" y="275150"/>
            <a:ext cx="4346200" cy="1478700"/>
            <a:chOff x="0" y="275150"/>
            <a:chExt cx="4346200" cy="1478700"/>
          </a:xfrm>
        </p:grpSpPr>
        <p:sp>
          <p:nvSpPr>
            <p:cNvPr id="425" name="Google Shape;425;p47"/>
            <p:cNvSpPr/>
            <p:nvPr/>
          </p:nvSpPr>
          <p:spPr>
            <a:xfrm>
              <a:off x="317500" y="275150"/>
              <a:ext cx="4028700" cy="147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p:nvPr/>
          </p:nvSpPr>
          <p:spPr>
            <a:xfrm>
              <a:off x="0" y="275150"/>
              <a:ext cx="317400" cy="147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7"/>
          <p:cNvSpPr txBox="1">
            <a:spLocks noGrp="1"/>
          </p:cNvSpPr>
          <p:nvPr>
            <p:ph type="title"/>
          </p:nvPr>
        </p:nvSpPr>
        <p:spPr>
          <a:xfrm>
            <a:off x="744550" y="552750"/>
            <a:ext cx="31746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cxnSp>
        <p:nvCxnSpPr>
          <p:cNvPr id="428" name="Google Shape;428;p47"/>
          <p:cNvCxnSpPr/>
          <p:nvPr/>
        </p:nvCxnSpPr>
        <p:spPr>
          <a:xfrm>
            <a:off x="501000" y="4782175"/>
            <a:ext cx="81420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8"/>
          <p:cNvSpPr txBox="1">
            <a:spLocks noGrp="1"/>
          </p:cNvSpPr>
          <p:nvPr>
            <p:ph type="title" idx="4"/>
          </p:nvPr>
        </p:nvSpPr>
        <p:spPr>
          <a:xfrm>
            <a:off x="1284300" y="3556582"/>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9h 55m 23s</a:t>
            </a:r>
            <a:endParaRPr/>
          </a:p>
        </p:txBody>
      </p:sp>
      <p:sp>
        <p:nvSpPr>
          <p:cNvPr id="434" name="Google Shape;434;p48"/>
          <p:cNvSpPr/>
          <p:nvPr/>
        </p:nvSpPr>
        <p:spPr>
          <a:xfrm>
            <a:off x="4331700" y="745175"/>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8"/>
          <p:cNvSpPr/>
          <p:nvPr/>
        </p:nvSpPr>
        <p:spPr>
          <a:xfrm>
            <a:off x="4331700" y="2150865"/>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p:nvPr/>
        </p:nvSpPr>
        <p:spPr>
          <a:xfrm>
            <a:off x="4331700" y="3556577"/>
            <a:ext cx="3528000" cy="84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8"/>
          <p:cNvSpPr txBox="1">
            <a:spLocks noGrp="1"/>
          </p:cNvSpPr>
          <p:nvPr>
            <p:ph type="title"/>
          </p:nvPr>
        </p:nvSpPr>
        <p:spPr>
          <a:xfrm>
            <a:off x="1284300" y="745125"/>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 km</a:t>
            </a:r>
            <a:endParaRPr/>
          </a:p>
        </p:txBody>
      </p:sp>
      <p:sp>
        <p:nvSpPr>
          <p:cNvPr id="438" name="Google Shape;438;p48"/>
          <p:cNvSpPr txBox="1">
            <a:spLocks noGrp="1"/>
          </p:cNvSpPr>
          <p:nvPr>
            <p:ph type="title" idx="2"/>
          </p:nvPr>
        </p:nvSpPr>
        <p:spPr>
          <a:xfrm>
            <a:off x="1284300" y="2150867"/>
            <a:ext cx="304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333,000,000</a:t>
            </a:r>
            <a:endParaRPr/>
          </a:p>
        </p:txBody>
      </p:sp>
      <p:sp>
        <p:nvSpPr>
          <p:cNvPr id="439" name="Google Shape;439;p48"/>
          <p:cNvSpPr txBox="1">
            <a:spLocks noGrp="1"/>
          </p:cNvSpPr>
          <p:nvPr>
            <p:ph type="subTitle" idx="5"/>
          </p:nvPr>
        </p:nvSpPr>
        <p:spPr>
          <a:xfrm>
            <a:off x="4572000" y="3593477"/>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Exact duration of Jupiter’s rotation period</a:t>
            </a:r>
            <a:endParaRPr/>
          </a:p>
        </p:txBody>
      </p:sp>
      <p:sp>
        <p:nvSpPr>
          <p:cNvPr id="440" name="Google Shape;440;p48"/>
          <p:cNvSpPr txBox="1">
            <a:spLocks noGrp="1"/>
          </p:cNvSpPr>
          <p:nvPr>
            <p:ph type="subTitle" idx="1"/>
          </p:nvPr>
        </p:nvSpPr>
        <p:spPr>
          <a:xfrm>
            <a:off x="4572000" y="782075"/>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Distance between Earth</a:t>
            </a:r>
            <a:endParaRPr>
              <a:solidFill>
                <a:schemeClr val="dk2"/>
              </a:solidFill>
            </a:endParaRPr>
          </a:p>
          <a:p>
            <a:pPr marL="0" lvl="0" indent="0" algn="l" rtl="0">
              <a:spcBef>
                <a:spcPts val="0"/>
              </a:spcBef>
              <a:spcAft>
                <a:spcPts val="0"/>
              </a:spcAft>
              <a:buNone/>
            </a:pPr>
            <a:r>
              <a:rPr lang="en">
                <a:solidFill>
                  <a:schemeClr val="dk2"/>
                </a:solidFill>
              </a:rPr>
              <a:t>and the Moon</a:t>
            </a:r>
            <a:endParaRPr>
              <a:solidFill>
                <a:schemeClr val="dk2"/>
              </a:solidFill>
            </a:endParaRPr>
          </a:p>
        </p:txBody>
      </p:sp>
      <p:sp>
        <p:nvSpPr>
          <p:cNvPr id="441" name="Google Shape;441;p48"/>
          <p:cNvSpPr txBox="1">
            <a:spLocks noGrp="1"/>
          </p:cNvSpPr>
          <p:nvPr>
            <p:ph type="subTitle" idx="3"/>
          </p:nvPr>
        </p:nvSpPr>
        <p:spPr>
          <a:xfrm>
            <a:off x="4572000" y="2187765"/>
            <a:ext cx="30474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The Sun’s mass compared to Earth’s</a:t>
            </a:r>
            <a:endParaRPr>
              <a:solidFill>
                <a:schemeClr val="dk2"/>
              </a:solidFill>
            </a:endParaRPr>
          </a:p>
        </p:txBody>
      </p:sp>
      <p:cxnSp>
        <p:nvCxnSpPr>
          <p:cNvPr id="442" name="Google Shape;442;p48"/>
          <p:cNvCxnSpPr/>
          <p:nvPr/>
        </p:nvCxnSpPr>
        <p:spPr>
          <a:xfrm>
            <a:off x="-7050" y="1166063"/>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3" name="Google Shape;443;p48"/>
          <p:cNvCxnSpPr/>
          <p:nvPr/>
        </p:nvCxnSpPr>
        <p:spPr>
          <a:xfrm>
            <a:off x="7739950" y="1166063"/>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4" name="Google Shape;444;p48"/>
          <p:cNvCxnSpPr/>
          <p:nvPr/>
        </p:nvCxnSpPr>
        <p:spPr>
          <a:xfrm>
            <a:off x="-7050" y="2571765"/>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5" name="Google Shape;445;p48"/>
          <p:cNvCxnSpPr/>
          <p:nvPr/>
        </p:nvCxnSpPr>
        <p:spPr>
          <a:xfrm>
            <a:off x="7739950" y="2571765"/>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6" name="Google Shape;446;p48"/>
          <p:cNvCxnSpPr/>
          <p:nvPr/>
        </p:nvCxnSpPr>
        <p:spPr>
          <a:xfrm>
            <a:off x="-7050" y="3977477"/>
            <a:ext cx="1418100" cy="0"/>
          </a:xfrm>
          <a:prstGeom prst="straightConnector1">
            <a:avLst/>
          </a:prstGeom>
          <a:noFill/>
          <a:ln w="19050" cap="flat" cmpd="sng">
            <a:solidFill>
              <a:schemeClr val="accent3"/>
            </a:solidFill>
            <a:prstDash val="solid"/>
            <a:round/>
            <a:headEnd type="none" w="med" len="med"/>
            <a:tailEnd type="none" w="med" len="med"/>
          </a:ln>
        </p:spPr>
      </p:cxnSp>
      <p:cxnSp>
        <p:nvCxnSpPr>
          <p:cNvPr id="447" name="Google Shape;447;p48"/>
          <p:cNvCxnSpPr/>
          <p:nvPr/>
        </p:nvCxnSpPr>
        <p:spPr>
          <a:xfrm>
            <a:off x="7739950" y="3977477"/>
            <a:ext cx="1418100" cy="0"/>
          </a:xfrm>
          <a:prstGeom prst="straightConnector1">
            <a:avLst/>
          </a:prstGeom>
          <a:noFill/>
          <a:ln w="19050" cap="flat" cmpd="sng">
            <a:solidFill>
              <a:schemeClr val="accent3"/>
            </a:solidFill>
            <a:prstDash val="solid"/>
            <a:round/>
            <a:headEnd type="none" w="med" len="med"/>
            <a:tailEnd type="none" w="med" len="med"/>
          </a:ln>
        </p:spPr>
      </p:cxnSp>
      <p:sp>
        <p:nvSpPr>
          <p:cNvPr id="448" name="Google Shape;448;p48"/>
          <p:cNvSpPr/>
          <p:nvPr/>
        </p:nvSpPr>
        <p:spPr>
          <a:xfrm>
            <a:off x="4331700" y="745175"/>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8"/>
          <p:cNvSpPr/>
          <p:nvPr/>
        </p:nvSpPr>
        <p:spPr>
          <a:xfrm>
            <a:off x="4331700" y="2150865"/>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8"/>
          <p:cNvSpPr/>
          <p:nvPr/>
        </p:nvSpPr>
        <p:spPr>
          <a:xfrm>
            <a:off x="4331700" y="3556577"/>
            <a:ext cx="56700" cy="84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9"/>
          <p:cNvSpPr txBox="1">
            <a:spLocks noGrp="1"/>
          </p:cNvSpPr>
          <p:nvPr>
            <p:ph type="title"/>
          </p:nvPr>
        </p:nvSpPr>
        <p:spPr>
          <a:xfrm>
            <a:off x="2570049" y="445025"/>
            <a:ext cx="3342600" cy="12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a:t>
            </a:r>
            <a:endParaRPr/>
          </a:p>
          <a:p>
            <a:pPr marL="0" lvl="0" indent="0" algn="l" rtl="0">
              <a:spcBef>
                <a:spcPts val="0"/>
              </a:spcBef>
              <a:spcAft>
                <a:spcPts val="0"/>
              </a:spcAft>
              <a:buNone/>
            </a:pPr>
            <a:r>
              <a:rPr lang="en"/>
              <a:t>our partners</a:t>
            </a:r>
            <a:endParaRPr/>
          </a:p>
        </p:txBody>
      </p:sp>
      <p:sp>
        <p:nvSpPr>
          <p:cNvPr id="456" name="Google Shape;456;p49"/>
          <p:cNvSpPr txBox="1">
            <a:spLocks noGrp="1"/>
          </p:cNvSpPr>
          <p:nvPr>
            <p:ph type="title" idx="2"/>
          </p:nvPr>
        </p:nvSpPr>
        <p:spPr>
          <a:xfrm>
            <a:off x="3459038" y="2283937"/>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1</a:t>
            </a:r>
            <a:endParaRPr/>
          </a:p>
        </p:txBody>
      </p:sp>
      <p:sp>
        <p:nvSpPr>
          <p:cNvPr id="457" name="Google Shape;457;p49"/>
          <p:cNvSpPr txBox="1">
            <a:spLocks noGrp="1"/>
          </p:cNvSpPr>
          <p:nvPr>
            <p:ph type="subTitle" idx="1"/>
          </p:nvPr>
        </p:nvSpPr>
        <p:spPr>
          <a:xfrm>
            <a:off x="3459038" y="2696175"/>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458" name="Google Shape;458;p49"/>
          <p:cNvSpPr txBox="1">
            <a:spLocks noGrp="1"/>
          </p:cNvSpPr>
          <p:nvPr>
            <p:ph type="title" idx="3"/>
          </p:nvPr>
        </p:nvSpPr>
        <p:spPr>
          <a:xfrm>
            <a:off x="6452700" y="2283937"/>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3</a:t>
            </a:r>
            <a:endParaRPr/>
          </a:p>
        </p:txBody>
      </p:sp>
      <p:sp>
        <p:nvSpPr>
          <p:cNvPr id="459" name="Google Shape;459;p49"/>
          <p:cNvSpPr txBox="1">
            <a:spLocks noGrp="1"/>
          </p:cNvSpPr>
          <p:nvPr>
            <p:ph type="subTitle" idx="4"/>
          </p:nvPr>
        </p:nvSpPr>
        <p:spPr>
          <a:xfrm>
            <a:off x="6452700" y="2696175"/>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460" name="Google Shape;460;p49"/>
          <p:cNvSpPr txBox="1">
            <a:spLocks noGrp="1"/>
          </p:cNvSpPr>
          <p:nvPr>
            <p:ph type="title" idx="5"/>
          </p:nvPr>
        </p:nvSpPr>
        <p:spPr>
          <a:xfrm>
            <a:off x="3459038" y="3576262"/>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2</a:t>
            </a:r>
            <a:endParaRPr/>
          </a:p>
        </p:txBody>
      </p:sp>
      <p:sp>
        <p:nvSpPr>
          <p:cNvPr id="461" name="Google Shape;461;p49"/>
          <p:cNvSpPr txBox="1">
            <a:spLocks noGrp="1"/>
          </p:cNvSpPr>
          <p:nvPr>
            <p:ph type="subTitle" idx="6"/>
          </p:nvPr>
        </p:nvSpPr>
        <p:spPr>
          <a:xfrm>
            <a:off x="3459038" y="3988500"/>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462" name="Google Shape;462;p49"/>
          <p:cNvSpPr txBox="1">
            <a:spLocks noGrp="1"/>
          </p:cNvSpPr>
          <p:nvPr>
            <p:ph type="title" idx="7"/>
          </p:nvPr>
        </p:nvSpPr>
        <p:spPr>
          <a:xfrm>
            <a:off x="6452700" y="3576262"/>
            <a:ext cx="1978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Partner 4</a:t>
            </a:r>
            <a:endParaRPr/>
          </a:p>
        </p:txBody>
      </p:sp>
      <p:sp>
        <p:nvSpPr>
          <p:cNvPr id="463" name="Google Shape;463;p49"/>
          <p:cNvSpPr txBox="1">
            <a:spLocks noGrp="1"/>
          </p:cNvSpPr>
          <p:nvPr>
            <p:ph type="subTitle" idx="8"/>
          </p:nvPr>
        </p:nvSpPr>
        <p:spPr>
          <a:xfrm>
            <a:off x="6452700" y="3988500"/>
            <a:ext cx="19782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a:p>
        </p:txBody>
      </p:sp>
      <p:sp>
        <p:nvSpPr>
          <p:cNvPr id="464" name="Google Shape;464;p49"/>
          <p:cNvSpPr/>
          <p:nvPr/>
        </p:nvSpPr>
        <p:spPr>
          <a:xfrm>
            <a:off x="2570038" y="2409322"/>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9"/>
          <p:cNvSpPr/>
          <p:nvPr/>
        </p:nvSpPr>
        <p:spPr>
          <a:xfrm>
            <a:off x="2570038" y="3707547"/>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9"/>
          <p:cNvSpPr/>
          <p:nvPr/>
        </p:nvSpPr>
        <p:spPr>
          <a:xfrm>
            <a:off x="5563700" y="2409322"/>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9"/>
          <p:cNvSpPr/>
          <p:nvPr/>
        </p:nvSpPr>
        <p:spPr>
          <a:xfrm>
            <a:off x="5563700" y="3707547"/>
            <a:ext cx="750300" cy="7503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49"/>
          <p:cNvGrpSpPr/>
          <p:nvPr/>
        </p:nvGrpSpPr>
        <p:grpSpPr>
          <a:xfrm>
            <a:off x="2798411" y="3930688"/>
            <a:ext cx="293394" cy="304037"/>
            <a:chOff x="3357325" y="2093500"/>
            <a:chExt cx="311525" cy="322825"/>
          </a:xfrm>
        </p:grpSpPr>
        <p:sp>
          <p:nvSpPr>
            <p:cNvPr id="469" name="Google Shape;469;p49"/>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0" name="Google Shape;470;p49"/>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1" name="Google Shape;471;p49"/>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2" name="Google Shape;472;p49"/>
          <p:cNvGrpSpPr/>
          <p:nvPr/>
        </p:nvGrpSpPr>
        <p:grpSpPr>
          <a:xfrm>
            <a:off x="2775561" y="2614839"/>
            <a:ext cx="339253" cy="339253"/>
            <a:chOff x="1492675" y="2027925"/>
            <a:chExt cx="481825" cy="481825"/>
          </a:xfrm>
        </p:grpSpPr>
        <p:sp>
          <p:nvSpPr>
            <p:cNvPr id="473" name="Google Shape;473;p49"/>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4" name="Google Shape;474;p49"/>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5" name="Google Shape;475;p49"/>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6" name="Google Shape;476;p49"/>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7" name="Google Shape;477;p49"/>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8" name="Google Shape;478;p49"/>
          <p:cNvGrpSpPr/>
          <p:nvPr/>
        </p:nvGrpSpPr>
        <p:grpSpPr>
          <a:xfrm>
            <a:off x="5782896" y="2614845"/>
            <a:ext cx="311899" cy="339253"/>
            <a:chOff x="2104275" y="3806450"/>
            <a:chExt cx="442975" cy="481825"/>
          </a:xfrm>
        </p:grpSpPr>
        <p:sp>
          <p:nvSpPr>
            <p:cNvPr id="479" name="Google Shape;479;p49"/>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0" name="Google Shape;480;p49"/>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1" name="Google Shape;481;p49"/>
          <p:cNvGrpSpPr/>
          <p:nvPr/>
        </p:nvGrpSpPr>
        <p:grpSpPr>
          <a:xfrm>
            <a:off x="5792138" y="3913070"/>
            <a:ext cx="293416" cy="339253"/>
            <a:chOff x="2710875" y="3806450"/>
            <a:chExt cx="416725" cy="481825"/>
          </a:xfrm>
        </p:grpSpPr>
        <p:sp>
          <p:nvSpPr>
            <p:cNvPr id="482" name="Google Shape;482;p49"/>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3" name="Google Shape;483;p49"/>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484" name="Google Shape;484;p49"/>
          <p:cNvCxnSpPr/>
          <p:nvPr/>
        </p:nvCxnSpPr>
        <p:spPr>
          <a:xfrm>
            <a:off x="2644063" y="1934675"/>
            <a:ext cx="6499800" cy="0"/>
          </a:xfrm>
          <a:prstGeom prst="straightConnector1">
            <a:avLst/>
          </a:prstGeom>
          <a:noFill/>
          <a:ln w="19050" cap="flat" cmpd="sng">
            <a:solidFill>
              <a:schemeClr val="accent3"/>
            </a:solidFill>
            <a:prstDash val="solid"/>
            <a:round/>
            <a:headEnd type="none" w="med" len="med"/>
            <a:tailEnd type="none" w="med" len="med"/>
          </a:ln>
        </p:spPr>
      </p:cxnSp>
      <p:pic>
        <p:nvPicPr>
          <p:cNvPr id="485" name="Google Shape;485;p49"/>
          <p:cNvPicPr preferRelativeResize="0"/>
          <p:nvPr/>
        </p:nvPicPr>
        <p:blipFill>
          <a:blip r:embed="rId3">
            <a:alphaModFix/>
          </a:blip>
          <a:stretch>
            <a:fillRect/>
          </a:stretch>
        </p:blipFill>
        <p:spPr>
          <a:xfrm>
            <a:off x="518234" y="684400"/>
            <a:ext cx="1370316" cy="379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582840" y="3916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Təmiz hava</a:t>
            </a:r>
            <a:endParaRPr dirty="0"/>
          </a:p>
        </p:txBody>
      </p:sp>
      <p:sp>
        <p:nvSpPr>
          <p:cNvPr id="175" name="Google Shape;175;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u="none" strike="noStrike" dirty="0" err="1">
                <a:solidFill>
                  <a:srgbClr val="212F40"/>
                </a:solidFill>
                <a:effectLst/>
                <a:latin typeface="Arial" panose="020B0604020202020204" pitchFamily="34" charset="0"/>
              </a:rPr>
              <a:t>Ətraf</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mühitin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təmizliyi</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havanın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təmizliyi</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deməkdir</a:t>
            </a:r>
            <a:r>
              <a:rPr lang="en-US" sz="1200" b="0" i="0" u="none" strike="noStrike" dirty="0">
                <a:solidFill>
                  <a:srgbClr val="212F40"/>
                </a:solidFill>
                <a:effectLst/>
                <a:latin typeface="Arial" panose="020B0604020202020204" pitchFamily="34" charset="0"/>
              </a:rPr>
              <a:t>. </a:t>
            </a:r>
            <a:endParaRPr lang="az-Latn-AZ" sz="1200" b="0" i="0" u="none" strike="noStrike" dirty="0">
              <a:solidFill>
                <a:srgbClr val="212F40"/>
              </a:solidFill>
              <a:effectLst/>
              <a:latin typeface="Arial" panose="020B0604020202020204" pitchFamily="34" charset="0"/>
            </a:endParaRPr>
          </a:p>
          <a:p>
            <a:pPr marL="0" lvl="0" indent="0" algn="l" rtl="0">
              <a:spcBef>
                <a:spcPts val="0"/>
              </a:spcBef>
              <a:spcAft>
                <a:spcPts val="0"/>
              </a:spcAft>
              <a:buNone/>
            </a:pPr>
            <a:r>
              <a:rPr lang="en-US" sz="1200" b="0" i="0" u="none" strike="noStrike" dirty="0" err="1">
                <a:solidFill>
                  <a:srgbClr val="212F40"/>
                </a:solidFill>
                <a:effectLst/>
                <a:latin typeface="Arial" panose="020B0604020202020204" pitchFamily="34" charset="0"/>
              </a:rPr>
              <a:t>Xəstəliklərdən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uzaq</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sağlam</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həyat</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sürməyin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ən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önəmli</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amillərindən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biri</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də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tənəffüs</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etdiyimiz</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havanın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təmiz</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olmasıdır</a:t>
            </a:r>
            <a:r>
              <a:rPr lang="en-US" sz="1200" b="0" i="0" u="none" strike="noStrike" dirty="0">
                <a:solidFill>
                  <a:srgbClr val="212F40"/>
                </a:solidFill>
                <a:effectLst/>
                <a:latin typeface="Arial" panose="020B0604020202020204" pitchFamily="34" charset="0"/>
              </a:rPr>
              <a:t>.</a:t>
            </a:r>
            <a:endParaRPr lang="az-Latn-AZ" sz="1200" b="0" i="0" u="none" strike="noStrike" dirty="0">
              <a:solidFill>
                <a:srgbClr val="212F40"/>
              </a:solidFill>
              <a:effectLst/>
              <a:latin typeface="Arial" panose="020B0604020202020204" pitchFamily="34" charset="0"/>
            </a:endParaRPr>
          </a:p>
          <a:p>
            <a:pPr marL="0" lvl="0" indent="0" algn="l" rtl="0">
              <a:spcBef>
                <a:spcPts val="0"/>
              </a:spcBef>
              <a:spcAft>
                <a:spcPts val="0"/>
              </a:spcAft>
              <a:buNone/>
            </a:pPr>
            <a:r>
              <a:rPr lang="az-Latn-AZ" sz="1200" b="0" i="0" u="none" strike="noStrike" dirty="0">
                <a:solidFill>
                  <a:srgbClr val="212F40"/>
                </a:solidFill>
                <a:effectLst/>
                <a:latin typeface="Arial" panose="020B0604020202020204" pitchFamily="34" charset="0"/>
              </a:rPr>
              <a:t>S</a:t>
            </a:r>
            <a:r>
              <a:rPr lang="en-US" sz="1200" b="0" i="0" u="none" strike="noStrike" dirty="0">
                <a:solidFill>
                  <a:srgbClr val="212F40"/>
                </a:solidFill>
                <a:effectLst/>
                <a:latin typeface="Arial" panose="020B0604020202020204" pitchFamily="34" charset="0"/>
              </a:rPr>
              <a:t>on </a:t>
            </a:r>
            <a:r>
              <a:rPr lang="en-US" sz="1200" b="0" i="0" u="none" strike="noStrike" dirty="0" err="1">
                <a:solidFill>
                  <a:srgbClr val="212F40"/>
                </a:solidFill>
                <a:effectLst/>
                <a:latin typeface="Arial" panose="020B0604020202020204" pitchFamily="34" charset="0"/>
              </a:rPr>
              <a:t>vaxtlarda</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dünyanın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bir</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neçə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ölkəsində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havanın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kəskin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şəkildə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çirklənməsi</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halları</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nəzərə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çarpır</a:t>
            </a:r>
            <a:r>
              <a:rPr lang="en-US" sz="1200" b="0" i="0" u="none" strike="noStrike" dirty="0">
                <a:solidFill>
                  <a:srgbClr val="212F40"/>
                </a:solidFill>
                <a:effectLst/>
                <a:latin typeface="Arial" panose="020B0604020202020204" pitchFamily="34" charset="0"/>
              </a:rPr>
              <a:t> ki, </a:t>
            </a:r>
            <a:r>
              <a:rPr lang="en-US" sz="1200" b="0" i="0" u="none" strike="noStrike" dirty="0" err="1">
                <a:solidFill>
                  <a:srgbClr val="212F40"/>
                </a:solidFill>
                <a:effectLst/>
                <a:latin typeface="Arial" panose="020B0604020202020204" pitchFamily="34" charset="0"/>
              </a:rPr>
              <a:t>bu</a:t>
            </a:r>
            <a:r>
              <a:rPr lang="en-US" sz="1200" b="0" i="0" u="none" strike="noStrike" dirty="0">
                <a:solidFill>
                  <a:srgbClr val="212F40"/>
                </a:solidFill>
                <a:effectLst/>
                <a:latin typeface="Arial" panose="020B0604020202020204" pitchFamily="34" charset="0"/>
              </a:rPr>
              <a:t> da, </a:t>
            </a:r>
            <a:r>
              <a:rPr lang="en-US" sz="1200" b="0" i="0" u="none" strike="noStrike" dirty="0" err="1">
                <a:solidFill>
                  <a:srgbClr val="212F40"/>
                </a:solidFill>
                <a:effectLst/>
                <a:latin typeface="Arial" panose="020B0604020202020204" pitchFamily="34" charset="0"/>
              </a:rPr>
              <a:t>insan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həyatı</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üçün</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böyük</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təhlükə</a:t>
            </a:r>
            <a:r>
              <a:rPr lang="en-US" sz="1200" b="0" i="0" u="none" strike="noStrike" dirty="0">
                <a:solidFill>
                  <a:srgbClr val="212F40"/>
                </a:solidFill>
                <a:effectLst/>
                <a:latin typeface="Arial" panose="020B0604020202020204" pitchFamily="34" charset="0"/>
              </a:rPr>
              <a:t> </a:t>
            </a:r>
            <a:r>
              <a:rPr lang="en-US" sz="1200" b="0" i="0" u="none" strike="noStrike" dirty="0" err="1">
                <a:solidFill>
                  <a:srgbClr val="212F40"/>
                </a:solidFill>
                <a:effectLst/>
                <a:latin typeface="Arial" panose="020B0604020202020204" pitchFamily="34" charset="0"/>
              </a:rPr>
              <a:t>deməkdir.</a:t>
            </a: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çirklənməsi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böyük</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daha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sürətlə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gedir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sənaye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nəqliyyat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vasitələrinin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buraxdığı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tullantılar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kəskin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şəkildə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çirklənməsinə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yol</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açır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Metallurgiya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kimya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neft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kömür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emalı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sahəsində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sənaye</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məhsullarının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istehsalı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artdıqca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tullantıların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atılması</a:t>
            </a:r>
            <a:r>
              <a:rPr lang="en-US" sz="1200" b="0" i="0" dirty="0">
                <a:solidFill>
                  <a:srgbClr val="000000"/>
                </a:solidFill>
                <a:effectLst/>
                <a:latin typeface="Verdana" panose="020B0604030504040204" pitchFamily="34" charset="0"/>
              </a:rPr>
              <a:t> da </a:t>
            </a:r>
            <a:r>
              <a:rPr lang="en-US" sz="1200" b="0" i="0" dirty="0" err="1">
                <a:solidFill>
                  <a:srgbClr val="000000"/>
                </a:solidFill>
                <a:effectLst/>
                <a:latin typeface="Verdana" panose="020B0604030504040204" pitchFamily="34" charset="0"/>
              </a:rPr>
              <a:t>genişlənir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Eyni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zamanda</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vulkan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püskürmələri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canlıların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tənəffüsü</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yanacaqların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yandırılması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bakteriyaların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fəaliyyəti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çürümə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nəticəsində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karbon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dəm</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kükürd</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qazı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onun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törəmələri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azot</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birləşmələri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oksidləri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ağır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metalların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oksidləri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s.  </a:t>
            </a:r>
            <a:r>
              <a:rPr lang="en-US" sz="1200" b="0" i="0" dirty="0" err="1">
                <a:solidFill>
                  <a:srgbClr val="000000"/>
                </a:solidFill>
                <a:effectLst/>
                <a:latin typeface="Verdana" panose="020B0604030504040204" pitchFamily="34" charset="0"/>
              </a:rPr>
              <a:t>atmosferə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daxil</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olur</a:t>
            </a:r>
            <a:r>
              <a:rPr lang="en-US" sz="1200" b="0" i="0" dirty="0">
                <a:solidFill>
                  <a:srgbClr val="000000"/>
                </a:solidFill>
                <a:effectLst/>
                <a:latin typeface="Verdana" panose="020B0604030504040204" pitchFamily="34" charset="0"/>
              </a:rPr>
              <a:t>. Bu </a:t>
            </a:r>
            <a:r>
              <a:rPr lang="en-US" sz="1200" b="0" i="0" dirty="0" err="1">
                <a:solidFill>
                  <a:srgbClr val="000000"/>
                </a:solidFill>
                <a:effectLst/>
                <a:latin typeface="Verdana" panose="020B0604030504040204" pitchFamily="34" charset="0"/>
              </a:rPr>
              <a:t>maddələr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sonradan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fiziki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kimyəvi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proseslərə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məruz</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qalaraq</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ikinci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qrup</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atmosfer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çirkləndiricilərini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aerozolları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turşuları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a:t>
            </a:r>
            <a:r>
              <a:rPr lang="en-US" sz="1200" b="0" i="0" dirty="0">
                <a:solidFill>
                  <a:srgbClr val="000000"/>
                </a:solidFill>
                <a:effectLst/>
                <a:latin typeface="Verdana" panose="020B0604030504040204" pitchFamily="34" charset="0"/>
              </a:rPr>
              <a:t> s. </a:t>
            </a:r>
            <a:r>
              <a:rPr lang="en-US" sz="1200" b="0" i="0" dirty="0" err="1">
                <a:solidFill>
                  <a:srgbClr val="000000"/>
                </a:solidFill>
                <a:effectLst/>
                <a:latin typeface="Verdana" panose="020B0604030504040204" pitchFamily="34" charset="0"/>
              </a:rPr>
              <a:t>əmələ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gətirir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Araşdırmalar</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iri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şəhərlərdə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havanın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yüksək</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dərəcədə</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çirkləndiyini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göstərir</a:t>
            </a:r>
            <a:r>
              <a:rPr lang="en-US" sz="1200" b="0" i="0" dirty="0">
                <a:solidFill>
                  <a:srgbClr val="000000"/>
                </a:solidFill>
                <a:effectLst/>
                <a:latin typeface="Verdana" panose="020B0604030504040204" pitchFamily="34" charset="0"/>
              </a:rPr>
              <a:t> ki, </a:t>
            </a:r>
            <a:r>
              <a:rPr lang="en-US" sz="1200" b="0" i="0" dirty="0" err="1">
                <a:solidFill>
                  <a:srgbClr val="000000"/>
                </a:solidFill>
                <a:effectLst/>
                <a:latin typeface="Verdana" panose="020B0604030504040204" pitchFamily="34" charset="0"/>
              </a:rPr>
              <a:t>bu</a:t>
            </a:r>
            <a:r>
              <a:rPr lang="en-US" sz="1200" b="0" i="0" dirty="0">
                <a:solidFill>
                  <a:srgbClr val="000000"/>
                </a:solidFill>
                <a:effectLst/>
                <a:latin typeface="Verdana" panose="020B0604030504040204" pitchFamily="34" charset="0"/>
              </a:rPr>
              <a:t> da </a:t>
            </a:r>
            <a:r>
              <a:rPr lang="en-US" sz="1200" b="0" i="0" dirty="0" err="1">
                <a:solidFill>
                  <a:srgbClr val="000000"/>
                </a:solidFill>
                <a:effectLst/>
                <a:latin typeface="Verdana" panose="020B0604030504040204" pitchFamily="34" charset="0"/>
              </a:rPr>
              <a:t>ümumi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ekoloji</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vəziyyətin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gərgin</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olması</a:t>
            </a:r>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deməkdir</a:t>
            </a:r>
            <a:r>
              <a:rPr lang="en-US" sz="1200" b="0" i="0" dirty="0">
                <a:solidFill>
                  <a:srgbClr val="000000"/>
                </a:solidFill>
                <a:effectLst/>
                <a:latin typeface="Verdana" panose="020B0604030504040204" pitchFamily="34" charset="0"/>
              </a:rPr>
              <a:t>.</a:t>
            </a:r>
            <a:endParaRPr lang="ru-RU" sz="1200" b="0" i="0" u="none" strike="noStrike" dirty="0">
              <a:effectLst/>
              <a:latin typeface="Arial" panose="020B0604020202020204" pitchFamily="34" charset="0"/>
            </a:endParaRPr>
          </a:p>
          <a:p>
            <a:pPr marL="0" lvl="0" indent="0" algn="l" rtl="0">
              <a:spcBef>
                <a:spcPts val="0"/>
              </a:spcBef>
              <a:spcAft>
                <a:spcPts val="0"/>
              </a:spcAft>
              <a:buNone/>
            </a:pPr>
            <a:endParaRPr lang="az-Latn-AZ" b="0" i="0" dirty="0">
              <a:solidFill>
                <a:srgbClr val="000000"/>
              </a:solidFill>
              <a:effectLst/>
              <a:latin typeface="Verdana" panose="020B0604030504040204" pitchFamily="34" charset="0"/>
            </a:endParaRPr>
          </a:p>
        </p:txBody>
      </p:sp>
      <p:cxnSp>
        <p:nvCxnSpPr>
          <p:cNvPr id="176" name="Google Shape;176;p33"/>
          <p:cNvCxnSpPr/>
          <p:nvPr/>
        </p:nvCxnSpPr>
        <p:spPr>
          <a:xfrm>
            <a:off x="815275" y="1156091"/>
            <a:ext cx="919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0"/>
          <p:cNvSpPr/>
          <p:nvPr/>
        </p:nvSpPr>
        <p:spPr>
          <a:xfrm>
            <a:off x="949688" y="539400"/>
            <a:ext cx="5122200" cy="3240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txBox="1">
            <a:spLocks noGrp="1"/>
          </p:cNvSpPr>
          <p:nvPr>
            <p:ph type="title"/>
          </p:nvPr>
        </p:nvSpPr>
        <p:spPr>
          <a:xfrm>
            <a:off x="1297638" y="2882650"/>
            <a:ext cx="43983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492" name="Google Shape;492;p50"/>
          <p:cNvSpPr txBox="1">
            <a:spLocks noGrp="1"/>
          </p:cNvSpPr>
          <p:nvPr>
            <p:ph type="subTitle" idx="1"/>
          </p:nvPr>
        </p:nvSpPr>
        <p:spPr>
          <a:xfrm>
            <a:off x="1297625" y="905150"/>
            <a:ext cx="4398300" cy="166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cxnSp>
        <p:nvCxnSpPr>
          <p:cNvPr id="493" name="Google Shape;493;p50"/>
          <p:cNvCxnSpPr/>
          <p:nvPr/>
        </p:nvCxnSpPr>
        <p:spPr>
          <a:xfrm>
            <a:off x="1559488" y="2725050"/>
            <a:ext cx="3870600" cy="0"/>
          </a:xfrm>
          <a:prstGeom prst="straightConnector1">
            <a:avLst/>
          </a:prstGeom>
          <a:noFill/>
          <a:ln w="19050" cap="flat" cmpd="sng">
            <a:solidFill>
              <a:schemeClr val="accent3"/>
            </a:solidFill>
            <a:prstDash val="solid"/>
            <a:round/>
            <a:headEnd type="none" w="med" len="med"/>
            <a:tailEnd type="none" w="med" len="med"/>
          </a:ln>
        </p:spPr>
      </p:cxnSp>
      <p:pic>
        <p:nvPicPr>
          <p:cNvPr id="494" name="Google Shape;494;p50"/>
          <p:cNvPicPr preferRelativeResize="0"/>
          <p:nvPr/>
        </p:nvPicPr>
        <p:blipFill>
          <a:blip r:embed="rId3">
            <a:alphaModFix/>
          </a:blip>
          <a:stretch>
            <a:fillRect/>
          </a:stretch>
        </p:blipFill>
        <p:spPr>
          <a:xfrm>
            <a:off x="5112438" y="886752"/>
            <a:ext cx="3081874" cy="425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p:nvPr/>
        </p:nvSpPr>
        <p:spPr>
          <a:xfrm>
            <a:off x="959650" y="3951100"/>
            <a:ext cx="7224900" cy="65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Predicted results</a:t>
            </a:r>
            <a:endParaRPr/>
          </a:p>
        </p:txBody>
      </p:sp>
      <p:pic>
        <p:nvPicPr>
          <p:cNvPr id="501" name="Google Shape;501;p51" title="Gráfico">
            <a:hlinkClick r:id="rId3"/>
          </p:cNvPr>
          <p:cNvPicPr preferRelativeResize="0"/>
          <p:nvPr/>
        </p:nvPicPr>
        <p:blipFill>
          <a:blip r:embed="rId4">
            <a:alphaModFix/>
          </a:blip>
          <a:stretch>
            <a:fillRect/>
          </a:stretch>
        </p:blipFill>
        <p:spPr>
          <a:xfrm>
            <a:off x="720000" y="1364125"/>
            <a:ext cx="4797450" cy="2293325"/>
          </a:xfrm>
          <a:prstGeom prst="rect">
            <a:avLst/>
          </a:prstGeom>
          <a:noFill/>
          <a:ln>
            <a:noFill/>
          </a:ln>
        </p:spPr>
      </p:pic>
      <p:sp>
        <p:nvSpPr>
          <p:cNvPr id="502" name="Google Shape;502;p51"/>
          <p:cNvSpPr txBox="1"/>
          <p:nvPr/>
        </p:nvSpPr>
        <p:spPr>
          <a:xfrm>
            <a:off x="6183801" y="1298629"/>
            <a:ext cx="2239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Mercury</a:t>
            </a:r>
            <a:endParaRPr sz="2400" b="1">
              <a:solidFill>
                <a:schemeClr val="dk1"/>
              </a:solidFill>
              <a:latin typeface="Open Sans"/>
              <a:ea typeface="Open Sans"/>
              <a:cs typeface="Open Sans"/>
              <a:sym typeface="Open Sans"/>
            </a:endParaRPr>
          </a:p>
        </p:txBody>
      </p:sp>
      <p:sp>
        <p:nvSpPr>
          <p:cNvPr id="503" name="Google Shape;503;p51"/>
          <p:cNvSpPr txBox="1"/>
          <p:nvPr/>
        </p:nvSpPr>
        <p:spPr>
          <a:xfrm>
            <a:off x="6183801" y="1727907"/>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p:txBody>
      </p:sp>
      <p:sp>
        <p:nvSpPr>
          <p:cNvPr id="504" name="Google Shape;504;p51"/>
          <p:cNvSpPr txBox="1"/>
          <p:nvPr/>
        </p:nvSpPr>
        <p:spPr>
          <a:xfrm>
            <a:off x="2072250" y="4016713"/>
            <a:ext cx="4999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latin typeface="Karla"/>
                <a:ea typeface="Karla"/>
                <a:cs typeface="Karla"/>
                <a:sym typeface="Karla"/>
              </a:rPr>
              <a:t>Follow the link in the graph to modify its data and then paste the new one here. </a:t>
            </a:r>
            <a:r>
              <a:rPr lang="en" sz="1200" b="1">
                <a:solidFill>
                  <a:schemeClr val="dk2"/>
                </a:solidFill>
                <a:latin typeface="Karla"/>
                <a:ea typeface="Karla"/>
                <a:cs typeface="Karla"/>
                <a:sym typeface="Karla"/>
              </a:rPr>
              <a:t>For more info, </a:t>
            </a:r>
            <a:r>
              <a:rPr lang="en" sz="1200" b="1">
                <a:solidFill>
                  <a:schemeClr val="dk2"/>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click here</a:t>
            </a:r>
            <a:endParaRPr sz="1200">
              <a:solidFill>
                <a:schemeClr val="dk2"/>
              </a:solidFill>
              <a:latin typeface="Karla"/>
              <a:ea typeface="Karla"/>
              <a:cs typeface="Karla"/>
              <a:sym typeface="Karla"/>
            </a:endParaRPr>
          </a:p>
        </p:txBody>
      </p:sp>
      <p:sp>
        <p:nvSpPr>
          <p:cNvPr id="505" name="Google Shape;505;p51"/>
          <p:cNvSpPr txBox="1"/>
          <p:nvPr/>
        </p:nvSpPr>
        <p:spPr>
          <a:xfrm>
            <a:off x="6183801" y="2580067"/>
            <a:ext cx="22398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Neptune</a:t>
            </a:r>
            <a:endParaRPr sz="2400" b="1">
              <a:solidFill>
                <a:schemeClr val="dk1"/>
              </a:solidFill>
              <a:latin typeface="Open Sans"/>
              <a:ea typeface="Open Sans"/>
              <a:cs typeface="Open Sans"/>
              <a:sym typeface="Open Sans"/>
            </a:endParaRPr>
          </a:p>
        </p:txBody>
      </p:sp>
      <p:sp>
        <p:nvSpPr>
          <p:cNvPr id="506" name="Google Shape;506;p51"/>
          <p:cNvSpPr txBox="1"/>
          <p:nvPr/>
        </p:nvSpPr>
        <p:spPr>
          <a:xfrm>
            <a:off x="6183801" y="3009344"/>
            <a:ext cx="2239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Neptune is the farthest planet from the Sun</a:t>
            </a:r>
            <a:endParaRPr>
              <a:solidFill>
                <a:schemeClr val="dk2"/>
              </a:solidFill>
              <a:latin typeface="Karla"/>
              <a:ea typeface="Karla"/>
              <a:cs typeface="Karla"/>
              <a:sym typeface="Karla"/>
            </a:endParaRPr>
          </a:p>
        </p:txBody>
      </p:sp>
      <p:sp>
        <p:nvSpPr>
          <p:cNvPr id="507" name="Google Shape;507;p51"/>
          <p:cNvSpPr/>
          <p:nvPr/>
        </p:nvSpPr>
        <p:spPr>
          <a:xfrm>
            <a:off x="5870225" y="1460500"/>
            <a:ext cx="232800" cy="23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870225" y="2747781"/>
            <a:ext cx="232800" cy="23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9" name="Google Shape;509;p51"/>
          <p:cNvCxnSpPr/>
          <p:nvPr/>
        </p:nvCxnSpPr>
        <p:spPr>
          <a:xfrm>
            <a:off x="0" y="4277950"/>
            <a:ext cx="15027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51"/>
          <p:cNvCxnSpPr/>
          <p:nvPr/>
        </p:nvCxnSpPr>
        <p:spPr>
          <a:xfrm>
            <a:off x="7641300" y="4277950"/>
            <a:ext cx="15027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stages</a:t>
            </a:r>
            <a:endParaRPr/>
          </a:p>
        </p:txBody>
      </p:sp>
      <p:sp>
        <p:nvSpPr>
          <p:cNvPr id="516" name="Google Shape;516;p52"/>
          <p:cNvSpPr txBox="1">
            <a:spLocks noGrp="1"/>
          </p:cNvSpPr>
          <p:nvPr>
            <p:ph type="title" idx="2"/>
          </p:nvPr>
        </p:nvSpPr>
        <p:spPr>
          <a:xfrm>
            <a:off x="1185600"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Planning</a:t>
            </a:r>
            <a:endParaRPr/>
          </a:p>
        </p:txBody>
      </p:sp>
      <p:sp>
        <p:nvSpPr>
          <p:cNvPr id="517" name="Google Shape;517;p52"/>
          <p:cNvSpPr txBox="1">
            <a:spLocks noGrp="1"/>
          </p:cNvSpPr>
          <p:nvPr>
            <p:ph type="subTitle" idx="1"/>
          </p:nvPr>
        </p:nvSpPr>
        <p:spPr>
          <a:xfrm>
            <a:off x="1185600"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a:t>
            </a:r>
            <a:endParaRPr/>
          </a:p>
        </p:txBody>
      </p:sp>
      <p:sp>
        <p:nvSpPr>
          <p:cNvPr id="518" name="Google Shape;518;p52"/>
          <p:cNvSpPr txBox="1">
            <a:spLocks noGrp="1"/>
          </p:cNvSpPr>
          <p:nvPr>
            <p:ph type="title" idx="3"/>
          </p:nvPr>
        </p:nvSpPr>
        <p:spPr>
          <a:xfrm>
            <a:off x="3610904"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Budget</a:t>
            </a:r>
            <a:endParaRPr/>
          </a:p>
        </p:txBody>
      </p:sp>
      <p:sp>
        <p:nvSpPr>
          <p:cNvPr id="519" name="Google Shape;519;p52"/>
          <p:cNvSpPr txBox="1">
            <a:spLocks noGrp="1"/>
          </p:cNvSpPr>
          <p:nvPr>
            <p:ph type="subTitle" idx="4"/>
          </p:nvPr>
        </p:nvSpPr>
        <p:spPr>
          <a:xfrm>
            <a:off x="3610900"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520" name="Google Shape;520;p52"/>
          <p:cNvSpPr txBox="1">
            <a:spLocks noGrp="1"/>
          </p:cNvSpPr>
          <p:nvPr>
            <p:ph type="title" idx="5"/>
          </p:nvPr>
        </p:nvSpPr>
        <p:spPr>
          <a:xfrm>
            <a:off x="1185600"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Execution</a:t>
            </a:r>
            <a:endParaRPr/>
          </a:p>
        </p:txBody>
      </p:sp>
      <p:sp>
        <p:nvSpPr>
          <p:cNvPr id="521" name="Google Shape;521;p52"/>
          <p:cNvSpPr txBox="1">
            <a:spLocks noGrp="1"/>
          </p:cNvSpPr>
          <p:nvPr>
            <p:ph type="subTitle" idx="6"/>
          </p:nvPr>
        </p:nvSpPr>
        <p:spPr>
          <a:xfrm>
            <a:off x="1185600" y="3801544"/>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522" name="Google Shape;522;p52"/>
          <p:cNvSpPr txBox="1">
            <a:spLocks noGrp="1"/>
          </p:cNvSpPr>
          <p:nvPr>
            <p:ph type="title" idx="7"/>
          </p:nvPr>
        </p:nvSpPr>
        <p:spPr>
          <a:xfrm>
            <a:off x="3610904"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Finalization</a:t>
            </a:r>
            <a:endParaRPr/>
          </a:p>
        </p:txBody>
      </p:sp>
      <p:sp>
        <p:nvSpPr>
          <p:cNvPr id="523" name="Google Shape;523;p52"/>
          <p:cNvSpPr txBox="1">
            <a:spLocks noGrp="1"/>
          </p:cNvSpPr>
          <p:nvPr>
            <p:ph type="subTitle" idx="8"/>
          </p:nvPr>
        </p:nvSpPr>
        <p:spPr>
          <a:xfrm>
            <a:off x="3610900" y="3801551"/>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a:p>
        </p:txBody>
      </p:sp>
      <p:sp>
        <p:nvSpPr>
          <p:cNvPr id="524" name="Google Shape;524;p52"/>
          <p:cNvSpPr txBox="1">
            <a:spLocks noGrp="1"/>
          </p:cNvSpPr>
          <p:nvPr>
            <p:ph type="title" idx="9"/>
          </p:nvPr>
        </p:nvSpPr>
        <p:spPr>
          <a:xfrm>
            <a:off x="6036190" y="1767525"/>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Preparation</a:t>
            </a:r>
            <a:endParaRPr/>
          </a:p>
        </p:txBody>
      </p:sp>
      <p:sp>
        <p:nvSpPr>
          <p:cNvPr id="525" name="Google Shape;525;p52"/>
          <p:cNvSpPr txBox="1">
            <a:spLocks noGrp="1"/>
          </p:cNvSpPr>
          <p:nvPr>
            <p:ph type="title" idx="14"/>
          </p:nvPr>
        </p:nvSpPr>
        <p:spPr>
          <a:xfrm>
            <a:off x="6036190" y="3377300"/>
            <a:ext cx="2204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Maintenance</a:t>
            </a:r>
            <a:endParaRPr/>
          </a:p>
        </p:txBody>
      </p:sp>
      <p:sp>
        <p:nvSpPr>
          <p:cNvPr id="526" name="Google Shape;526;p52"/>
          <p:cNvSpPr txBox="1">
            <a:spLocks noGrp="1"/>
          </p:cNvSpPr>
          <p:nvPr>
            <p:ph type="subTitle" idx="13"/>
          </p:nvPr>
        </p:nvSpPr>
        <p:spPr>
          <a:xfrm>
            <a:off x="6036194" y="2191769"/>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527" name="Google Shape;527;p52"/>
          <p:cNvSpPr txBox="1">
            <a:spLocks noGrp="1"/>
          </p:cNvSpPr>
          <p:nvPr>
            <p:ph type="subTitle" idx="15"/>
          </p:nvPr>
        </p:nvSpPr>
        <p:spPr>
          <a:xfrm>
            <a:off x="6036197" y="3801551"/>
            <a:ext cx="22044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the farthest planet from the Sun</a:t>
            </a:r>
            <a:endParaRPr/>
          </a:p>
        </p:txBody>
      </p:sp>
      <p:grpSp>
        <p:nvGrpSpPr>
          <p:cNvPr id="528" name="Google Shape;528;p52"/>
          <p:cNvGrpSpPr/>
          <p:nvPr/>
        </p:nvGrpSpPr>
        <p:grpSpPr>
          <a:xfrm>
            <a:off x="903400" y="1443088"/>
            <a:ext cx="408000" cy="408000"/>
            <a:chOff x="1044519" y="1274849"/>
            <a:chExt cx="408000" cy="408000"/>
          </a:xfrm>
        </p:grpSpPr>
        <p:sp>
          <p:nvSpPr>
            <p:cNvPr id="529" name="Google Shape;529;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1" name="Google Shape;531;p52"/>
          <p:cNvGrpSpPr/>
          <p:nvPr/>
        </p:nvGrpSpPr>
        <p:grpSpPr>
          <a:xfrm>
            <a:off x="903400" y="3052863"/>
            <a:ext cx="408000" cy="408000"/>
            <a:chOff x="1044519" y="1274849"/>
            <a:chExt cx="408000" cy="408000"/>
          </a:xfrm>
        </p:grpSpPr>
        <p:sp>
          <p:nvSpPr>
            <p:cNvPr id="532" name="Google Shape;532;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4" name="Google Shape;534;p52"/>
          <p:cNvGrpSpPr/>
          <p:nvPr/>
        </p:nvGrpSpPr>
        <p:grpSpPr>
          <a:xfrm>
            <a:off x="3328704" y="1443088"/>
            <a:ext cx="408000" cy="408000"/>
            <a:chOff x="1044519" y="1274849"/>
            <a:chExt cx="408000" cy="408000"/>
          </a:xfrm>
        </p:grpSpPr>
        <p:sp>
          <p:nvSpPr>
            <p:cNvPr id="535" name="Google Shape;535;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7" name="Google Shape;537;p52"/>
          <p:cNvGrpSpPr/>
          <p:nvPr/>
        </p:nvGrpSpPr>
        <p:grpSpPr>
          <a:xfrm>
            <a:off x="3328704" y="3052863"/>
            <a:ext cx="408000" cy="408000"/>
            <a:chOff x="1044519" y="1274849"/>
            <a:chExt cx="408000" cy="408000"/>
          </a:xfrm>
        </p:grpSpPr>
        <p:sp>
          <p:nvSpPr>
            <p:cNvPr id="538" name="Google Shape;538;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0" name="Google Shape;540;p52"/>
          <p:cNvGrpSpPr/>
          <p:nvPr/>
        </p:nvGrpSpPr>
        <p:grpSpPr>
          <a:xfrm>
            <a:off x="5753990" y="1443088"/>
            <a:ext cx="408000" cy="408000"/>
            <a:chOff x="1044519" y="1274849"/>
            <a:chExt cx="408000" cy="408000"/>
          </a:xfrm>
        </p:grpSpPr>
        <p:sp>
          <p:nvSpPr>
            <p:cNvPr id="541" name="Google Shape;541;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3" name="Google Shape;543;p52"/>
          <p:cNvGrpSpPr/>
          <p:nvPr/>
        </p:nvGrpSpPr>
        <p:grpSpPr>
          <a:xfrm>
            <a:off x="5753990" y="3052863"/>
            <a:ext cx="408000" cy="408000"/>
            <a:chOff x="1044519" y="1274849"/>
            <a:chExt cx="408000" cy="408000"/>
          </a:xfrm>
        </p:grpSpPr>
        <p:sp>
          <p:nvSpPr>
            <p:cNvPr id="544" name="Google Shape;544;p52"/>
            <p:cNvSpPr/>
            <p:nvPr/>
          </p:nvSpPr>
          <p:spPr>
            <a:xfrm>
              <a:off x="1044519" y="1274849"/>
              <a:ext cx="408000" cy="4080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a:off x="1158516" y="1419312"/>
              <a:ext cx="180006" cy="119073"/>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3"/>
          <p:cNvSpPr txBox="1">
            <a:spLocks noGrp="1"/>
          </p:cNvSpPr>
          <p:nvPr>
            <p:ph type="title"/>
          </p:nvPr>
        </p:nvSpPr>
        <p:spPr>
          <a:xfrm>
            <a:off x="1411200" y="1248000"/>
            <a:ext cx="6321600" cy="26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Recycling locations</a:t>
            </a:r>
            <a:endParaRPr/>
          </a:p>
        </p:txBody>
      </p:sp>
      <p:grpSp>
        <p:nvGrpSpPr>
          <p:cNvPr id="556" name="Google Shape;556;p54"/>
          <p:cNvGrpSpPr/>
          <p:nvPr/>
        </p:nvGrpSpPr>
        <p:grpSpPr>
          <a:xfrm>
            <a:off x="536709" y="1304567"/>
            <a:ext cx="5326181" cy="3299435"/>
            <a:chOff x="1397225" y="1410350"/>
            <a:chExt cx="4520225" cy="2774500"/>
          </a:xfrm>
        </p:grpSpPr>
        <p:grpSp>
          <p:nvGrpSpPr>
            <p:cNvPr id="557" name="Google Shape;557;p54"/>
            <p:cNvGrpSpPr/>
            <p:nvPr/>
          </p:nvGrpSpPr>
          <p:grpSpPr>
            <a:xfrm>
              <a:off x="4293400" y="2574725"/>
              <a:ext cx="84425" cy="80100"/>
              <a:chOff x="4293400" y="2574725"/>
              <a:chExt cx="84425" cy="80100"/>
            </a:xfrm>
          </p:grpSpPr>
          <p:sp>
            <p:nvSpPr>
              <p:cNvPr id="558" name="Google Shape;558;p54"/>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2"/>
              </a:solidFill>
              <a:ln w="9525" cap="flat" cmpd="sng">
                <a:solidFill>
                  <a:schemeClr val="lt2"/>
                </a:solidFill>
                <a:prstDash val="solid"/>
                <a:round/>
                <a:headEnd type="none" w="med" len="med"/>
                <a:tailEnd type="none" w="med" len="med"/>
              </a:ln>
            </p:spPr>
          </p:sp>
          <p:sp>
            <p:nvSpPr>
              <p:cNvPr id="559" name="Google Shape;559;p54"/>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54"/>
            <p:cNvGrpSpPr/>
            <p:nvPr/>
          </p:nvGrpSpPr>
          <p:grpSpPr>
            <a:xfrm>
              <a:off x="4000175" y="1462675"/>
              <a:ext cx="1917275" cy="1140875"/>
              <a:chOff x="4000175" y="1462675"/>
              <a:chExt cx="1917275" cy="1140875"/>
            </a:xfrm>
          </p:grpSpPr>
          <p:sp>
            <p:nvSpPr>
              <p:cNvPr id="561" name="Google Shape;561;p54"/>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2"/>
              </a:solidFill>
              <a:ln w="9525" cap="flat" cmpd="sng">
                <a:solidFill>
                  <a:schemeClr val="lt2"/>
                </a:solidFill>
                <a:prstDash val="solid"/>
                <a:round/>
                <a:headEnd type="none" w="med" len="med"/>
                <a:tailEnd type="none" w="med" len="med"/>
              </a:ln>
            </p:spPr>
          </p:sp>
          <p:grpSp>
            <p:nvGrpSpPr>
              <p:cNvPr id="562" name="Google Shape;562;p54"/>
              <p:cNvGrpSpPr/>
              <p:nvPr/>
            </p:nvGrpSpPr>
            <p:grpSpPr>
              <a:xfrm>
                <a:off x="4000175" y="1462675"/>
                <a:ext cx="1917275" cy="1140875"/>
                <a:chOff x="4000175" y="1462675"/>
                <a:chExt cx="1917275" cy="1140875"/>
              </a:xfrm>
            </p:grpSpPr>
            <p:sp>
              <p:nvSpPr>
                <p:cNvPr id="563" name="Google Shape;563;p54"/>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2"/>
                </a:solidFill>
                <a:ln w="9525" cap="flat" cmpd="sng">
                  <a:solidFill>
                    <a:schemeClr val="lt2"/>
                  </a:solidFill>
                  <a:prstDash val="solid"/>
                  <a:round/>
                  <a:headEnd type="none" w="med" len="med"/>
                  <a:tailEnd type="none" w="med" len="med"/>
                </a:ln>
              </p:spPr>
            </p:sp>
            <p:sp>
              <p:nvSpPr>
                <p:cNvPr id="564" name="Google Shape;564;p54"/>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54"/>
            <p:cNvGrpSpPr/>
            <p:nvPr/>
          </p:nvGrpSpPr>
          <p:grpSpPr>
            <a:xfrm>
              <a:off x="3960625" y="2587825"/>
              <a:ext cx="94050" cy="104125"/>
              <a:chOff x="3960625" y="2587825"/>
              <a:chExt cx="94050" cy="104125"/>
            </a:xfrm>
          </p:grpSpPr>
          <p:sp>
            <p:nvSpPr>
              <p:cNvPr id="570" name="Google Shape;570;p54"/>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2"/>
              </a:solidFill>
              <a:ln w="9525" cap="flat" cmpd="sng">
                <a:solidFill>
                  <a:schemeClr val="lt2"/>
                </a:solidFill>
                <a:prstDash val="solid"/>
                <a:round/>
                <a:headEnd type="none" w="med" len="med"/>
                <a:tailEnd type="none" w="med" len="med"/>
              </a:ln>
            </p:spPr>
          </p:sp>
          <p:sp>
            <p:nvSpPr>
              <p:cNvPr id="571" name="Google Shape;571;p54"/>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54"/>
            <p:cNvGrpSpPr/>
            <p:nvPr/>
          </p:nvGrpSpPr>
          <p:grpSpPr>
            <a:xfrm>
              <a:off x="3765350" y="2500900"/>
              <a:ext cx="173600" cy="187925"/>
              <a:chOff x="3765350" y="2500900"/>
              <a:chExt cx="173600" cy="187925"/>
            </a:xfrm>
          </p:grpSpPr>
          <p:sp>
            <p:nvSpPr>
              <p:cNvPr id="573" name="Google Shape;573;p54"/>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2"/>
              </a:solidFill>
              <a:ln w="9525" cap="flat" cmpd="sng">
                <a:solidFill>
                  <a:schemeClr val="lt2"/>
                </a:solidFill>
                <a:prstDash val="solid"/>
                <a:round/>
                <a:headEnd type="none" w="med" len="med"/>
                <a:tailEnd type="none" w="med" len="med"/>
              </a:ln>
            </p:spPr>
          </p:sp>
          <p:sp>
            <p:nvSpPr>
              <p:cNvPr id="574" name="Google Shape;574;p54"/>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4"/>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4"/>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4"/>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4"/>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54"/>
            <p:cNvGrpSpPr/>
            <p:nvPr/>
          </p:nvGrpSpPr>
          <p:grpSpPr>
            <a:xfrm>
              <a:off x="3750475" y="2481850"/>
              <a:ext cx="85125" cy="51800"/>
              <a:chOff x="3750475" y="2481850"/>
              <a:chExt cx="85125" cy="51800"/>
            </a:xfrm>
          </p:grpSpPr>
          <p:sp>
            <p:nvSpPr>
              <p:cNvPr id="580" name="Google Shape;580;p54"/>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4"/>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2" name="Google Shape;582;p54"/>
            <p:cNvGrpSpPr/>
            <p:nvPr/>
          </p:nvGrpSpPr>
          <p:grpSpPr>
            <a:xfrm>
              <a:off x="3627175" y="2432450"/>
              <a:ext cx="172100" cy="169075"/>
              <a:chOff x="3627175" y="2432450"/>
              <a:chExt cx="172100" cy="169075"/>
            </a:xfrm>
          </p:grpSpPr>
          <p:sp>
            <p:nvSpPr>
              <p:cNvPr id="583" name="Google Shape;583;p54"/>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4"/>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2"/>
              </a:solidFill>
              <a:ln w="9525" cap="flat" cmpd="sng">
                <a:solidFill>
                  <a:schemeClr val="lt2"/>
                </a:solidFill>
                <a:prstDash val="solid"/>
                <a:round/>
                <a:headEnd type="none" w="med" len="med"/>
                <a:tailEnd type="none" w="med" len="med"/>
              </a:ln>
            </p:spPr>
          </p:sp>
          <p:sp>
            <p:nvSpPr>
              <p:cNvPr id="585" name="Google Shape;585;p54"/>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6" name="Google Shape;586;p54"/>
            <p:cNvGrpSpPr/>
            <p:nvPr/>
          </p:nvGrpSpPr>
          <p:grpSpPr>
            <a:xfrm>
              <a:off x="3561536" y="2585450"/>
              <a:ext cx="61539" cy="99045"/>
              <a:chOff x="3561536" y="2585450"/>
              <a:chExt cx="61539" cy="99045"/>
            </a:xfrm>
          </p:grpSpPr>
          <p:sp>
            <p:nvSpPr>
              <p:cNvPr id="587" name="Google Shape;587;p54"/>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4"/>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2"/>
              </a:solidFill>
              <a:ln w="9525" cap="flat" cmpd="sng">
                <a:solidFill>
                  <a:schemeClr val="lt2"/>
                </a:solidFill>
                <a:prstDash val="solid"/>
                <a:round/>
                <a:headEnd type="none" w="med" len="med"/>
                <a:tailEnd type="none" w="med" len="med"/>
              </a:ln>
            </p:spPr>
          </p:sp>
        </p:grpSp>
        <p:grpSp>
          <p:nvGrpSpPr>
            <p:cNvPr id="589" name="Google Shape;589;p54"/>
            <p:cNvGrpSpPr/>
            <p:nvPr/>
          </p:nvGrpSpPr>
          <p:grpSpPr>
            <a:xfrm>
              <a:off x="3906325" y="1984500"/>
              <a:ext cx="156075" cy="262825"/>
              <a:chOff x="3906325" y="1984500"/>
              <a:chExt cx="156075" cy="262825"/>
            </a:xfrm>
          </p:grpSpPr>
          <p:sp>
            <p:nvSpPr>
              <p:cNvPr id="590" name="Google Shape;590;p54"/>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2"/>
              </a:solidFill>
              <a:ln w="9525" cap="flat" cmpd="sng">
                <a:solidFill>
                  <a:schemeClr val="lt2"/>
                </a:solidFill>
                <a:prstDash val="solid"/>
                <a:round/>
                <a:headEnd type="none" w="med" len="med"/>
                <a:tailEnd type="none" w="med" len="med"/>
              </a:ln>
            </p:spPr>
          </p:sp>
          <p:sp>
            <p:nvSpPr>
              <p:cNvPr id="591" name="Google Shape;591;p54"/>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54"/>
            <p:cNvGrpSpPr/>
            <p:nvPr/>
          </p:nvGrpSpPr>
          <p:grpSpPr>
            <a:xfrm>
              <a:off x="1397225" y="1637375"/>
              <a:ext cx="1401575" cy="1228250"/>
              <a:chOff x="1397225" y="1637375"/>
              <a:chExt cx="1401575" cy="1228250"/>
            </a:xfrm>
          </p:grpSpPr>
          <p:sp>
            <p:nvSpPr>
              <p:cNvPr id="593" name="Google Shape;593;p54"/>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2"/>
              </a:solidFill>
              <a:ln w="9525" cap="flat" cmpd="sng">
                <a:solidFill>
                  <a:schemeClr val="lt2"/>
                </a:solidFill>
                <a:prstDash val="solid"/>
                <a:round/>
                <a:headEnd type="none" w="med" len="med"/>
                <a:tailEnd type="none" w="med" len="med"/>
              </a:ln>
            </p:spPr>
          </p:sp>
          <p:grpSp>
            <p:nvGrpSpPr>
              <p:cNvPr id="594" name="Google Shape;594;p54"/>
              <p:cNvGrpSpPr/>
              <p:nvPr/>
            </p:nvGrpSpPr>
            <p:grpSpPr>
              <a:xfrm>
                <a:off x="1397225" y="1637375"/>
                <a:ext cx="1398775" cy="1228250"/>
                <a:chOff x="1397225" y="1637375"/>
                <a:chExt cx="1398775" cy="1228250"/>
              </a:xfrm>
            </p:grpSpPr>
            <p:sp>
              <p:nvSpPr>
                <p:cNvPr id="595" name="Google Shape;595;p54"/>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4"/>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7" name="Google Shape;597;p54"/>
            <p:cNvGrpSpPr/>
            <p:nvPr/>
          </p:nvGrpSpPr>
          <p:grpSpPr>
            <a:xfrm>
              <a:off x="2605700" y="3152850"/>
              <a:ext cx="594125" cy="616250"/>
              <a:chOff x="2605700" y="3152850"/>
              <a:chExt cx="594125" cy="616250"/>
            </a:xfrm>
          </p:grpSpPr>
          <p:sp>
            <p:nvSpPr>
              <p:cNvPr id="598" name="Google Shape;598;p54"/>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2"/>
              </a:solidFill>
              <a:ln w="9525" cap="flat" cmpd="sng">
                <a:solidFill>
                  <a:schemeClr val="lt2"/>
                </a:solidFill>
                <a:prstDash val="solid"/>
                <a:round/>
                <a:headEnd type="none" w="med" len="med"/>
                <a:tailEnd type="none" w="med" len="med"/>
              </a:ln>
            </p:spPr>
          </p:sp>
          <p:sp>
            <p:nvSpPr>
              <p:cNvPr id="599" name="Google Shape;599;p54"/>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4"/>
            <p:cNvGrpSpPr/>
            <p:nvPr/>
          </p:nvGrpSpPr>
          <p:grpSpPr>
            <a:xfrm>
              <a:off x="2680375" y="3423800"/>
              <a:ext cx="182975" cy="761050"/>
              <a:chOff x="2680375" y="3423800"/>
              <a:chExt cx="182975" cy="761050"/>
            </a:xfrm>
          </p:grpSpPr>
          <p:sp>
            <p:nvSpPr>
              <p:cNvPr id="601" name="Google Shape;601;p54"/>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2"/>
              </a:solidFill>
              <a:ln w="9525" cap="flat" cmpd="sng">
                <a:solidFill>
                  <a:schemeClr val="lt2"/>
                </a:solidFill>
                <a:prstDash val="solid"/>
                <a:round/>
                <a:headEnd type="none" w="med" len="med"/>
                <a:tailEnd type="none" w="med" len="med"/>
              </a:ln>
            </p:spPr>
          </p:sp>
          <p:sp>
            <p:nvSpPr>
              <p:cNvPr id="602" name="Google Shape;602;p54"/>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54"/>
            <p:cNvGrpSpPr/>
            <p:nvPr/>
          </p:nvGrpSpPr>
          <p:grpSpPr>
            <a:xfrm>
              <a:off x="3918000" y="3561900"/>
              <a:ext cx="236225" cy="207100"/>
              <a:chOff x="3918000" y="3561900"/>
              <a:chExt cx="236225" cy="207100"/>
            </a:xfrm>
          </p:grpSpPr>
          <p:sp>
            <p:nvSpPr>
              <p:cNvPr id="604" name="Google Shape;604;p54"/>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2"/>
              </a:solidFill>
              <a:ln w="9525" cap="flat" cmpd="sng">
                <a:solidFill>
                  <a:schemeClr val="lt2"/>
                </a:solidFill>
                <a:prstDash val="solid"/>
                <a:round/>
                <a:headEnd type="none" w="med" len="med"/>
                <a:tailEnd type="none" w="med" len="med"/>
              </a:ln>
            </p:spPr>
          </p:sp>
          <p:sp>
            <p:nvSpPr>
              <p:cNvPr id="605" name="Google Shape;605;p54"/>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54"/>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4"/>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4"/>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54"/>
            <p:cNvGrpSpPr/>
            <p:nvPr/>
          </p:nvGrpSpPr>
          <p:grpSpPr>
            <a:xfrm>
              <a:off x="1922950" y="1410350"/>
              <a:ext cx="1252825" cy="1162875"/>
              <a:chOff x="1922950" y="1410350"/>
              <a:chExt cx="1252825" cy="1162875"/>
            </a:xfrm>
          </p:grpSpPr>
          <p:sp>
            <p:nvSpPr>
              <p:cNvPr id="610" name="Google Shape;610;p54"/>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4"/>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4"/>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4"/>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4"/>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4"/>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4"/>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4"/>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4"/>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4"/>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4"/>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54"/>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4"/>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4"/>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4"/>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4"/>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4"/>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4"/>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4"/>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4"/>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4"/>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4"/>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4"/>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4"/>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4"/>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4"/>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4"/>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54"/>
            <p:cNvGrpSpPr/>
            <p:nvPr/>
          </p:nvGrpSpPr>
          <p:grpSpPr>
            <a:xfrm>
              <a:off x="2711750" y="3572300"/>
              <a:ext cx="230725" cy="598425"/>
              <a:chOff x="2711750" y="3572300"/>
              <a:chExt cx="230725" cy="598425"/>
            </a:xfrm>
          </p:grpSpPr>
          <p:sp>
            <p:nvSpPr>
              <p:cNvPr id="649" name="Google Shape;649;p54"/>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4"/>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54"/>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54"/>
            <p:cNvGrpSpPr/>
            <p:nvPr/>
          </p:nvGrpSpPr>
          <p:grpSpPr>
            <a:xfrm>
              <a:off x="3781475" y="1624825"/>
              <a:ext cx="153300" cy="166375"/>
              <a:chOff x="3781475" y="1624825"/>
              <a:chExt cx="153300" cy="166375"/>
            </a:xfrm>
          </p:grpSpPr>
          <p:sp>
            <p:nvSpPr>
              <p:cNvPr id="653" name="Google Shape;653;p54"/>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4"/>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4"/>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4"/>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4"/>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4"/>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4"/>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4"/>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54"/>
            <p:cNvGrpSpPr/>
            <p:nvPr/>
          </p:nvGrpSpPr>
          <p:grpSpPr>
            <a:xfrm>
              <a:off x="5068275" y="3161675"/>
              <a:ext cx="664875" cy="222850"/>
              <a:chOff x="5068275" y="3161675"/>
              <a:chExt cx="664875" cy="222850"/>
            </a:xfrm>
          </p:grpSpPr>
          <p:sp>
            <p:nvSpPr>
              <p:cNvPr id="665" name="Google Shape;665;p54"/>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54"/>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4"/>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4"/>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4"/>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4"/>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4"/>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4"/>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4"/>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4"/>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4"/>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4"/>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4"/>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4"/>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4"/>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4"/>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4"/>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4"/>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4"/>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4"/>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4"/>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4"/>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4"/>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4"/>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4"/>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4"/>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4"/>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4"/>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4"/>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54"/>
            <p:cNvGrpSpPr/>
            <p:nvPr/>
          </p:nvGrpSpPr>
          <p:grpSpPr>
            <a:xfrm>
              <a:off x="3586375" y="2281300"/>
              <a:ext cx="125025" cy="175275"/>
              <a:chOff x="3586375" y="2281300"/>
              <a:chExt cx="125025" cy="175275"/>
            </a:xfrm>
          </p:grpSpPr>
          <p:sp>
            <p:nvSpPr>
              <p:cNvPr id="699" name="Google Shape;699;p54"/>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4"/>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54"/>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54"/>
            <p:cNvGrpSpPr/>
            <p:nvPr/>
          </p:nvGrpSpPr>
          <p:grpSpPr>
            <a:xfrm>
              <a:off x="5298975" y="3412225"/>
              <a:ext cx="576450" cy="616225"/>
              <a:chOff x="5298975" y="3412225"/>
              <a:chExt cx="576450" cy="616225"/>
            </a:xfrm>
          </p:grpSpPr>
          <p:sp>
            <p:nvSpPr>
              <p:cNvPr id="703" name="Google Shape;703;p54"/>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4"/>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54"/>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4"/>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4"/>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4"/>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4"/>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4"/>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4"/>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4"/>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54"/>
            <p:cNvGrpSpPr/>
            <p:nvPr/>
          </p:nvGrpSpPr>
          <p:grpSpPr>
            <a:xfrm>
              <a:off x="4842300" y="3099950"/>
              <a:ext cx="31425" cy="59650"/>
              <a:chOff x="4842300" y="3099950"/>
              <a:chExt cx="31425" cy="59650"/>
            </a:xfrm>
          </p:grpSpPr>
          <p:sp>
            <p:nvSpPr>
              <p:cNvPr id="714" name="Google Shape;714;p54"/>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4"/>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4"/>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4"/>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54"/>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4"/>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4"/>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4"/>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4"/>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4"/>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4"/>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4"/>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54"/>
            <p:cNvGrpSpPr/>
            <p:nvPr/>
          </p:nvGrpSpPr>
          <p:grpSpPr>
            <a:xfrm>
              <a:off x="3866750" y="2520350"/>
              <a:ext cx="78475" cy="60700"/>
              <a:chOff x="3866750" y="2520350"/>
              <a:chExt cx="78475" cy="60700"/>
            </a:xfrm>
          </p:grpSpPr>
          <p:sp>
            <p:nvSpPr>
              <p:cNvPr id="727" name="Google Shape;727;p54"/>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4"/>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4"/>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4"/>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54"/>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4"/>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4"/>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4"/>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4"/>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4"/>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4"/>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4"/>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4"/>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4"/>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4"/>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4"/>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4"/>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4"/>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4"/>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4"/>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4"/>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4"/>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4"/>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4"/>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4"/>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4"/>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4"/>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4"/>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4"/>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4"/>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4"/>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4"/>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54"/>
            <p:cNvGrpSpPr/>
            <p:nvPr/>
          </p:nvGrpSpPr>
          <p:grpSpPr>
            <a:xfrm>
              <a:off x="3450375" y="3038225"/>
              <a:ext cx="132875" cy="99400"/>
              <a:chOff x="3450375" y="3038225"/>
              <a:chExt cx="132875" cy="99400"/>
            </a:xfrm>
          </p:grpSpPr>
          <p:sp>
            <p:nvSpPr>
              <p:cNvPr id="774" name="Google Shape;774;p54"/>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4"/>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54"/>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4"/>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4"/>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4"/>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4"/>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4"/>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4"/>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4"/>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4"/>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4"/>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4"/>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4"/>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4"/>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4"/>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4"/>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4"/>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4"/>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4"/>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4"/>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4"/>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4"/>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4"/>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accent2"/>
            </a:solidFill>
            <a:ln w="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4"/>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4"/>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4"/>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1" name="Google Shape;811;p54"/>
          <p:cNvPicPr preferRelativeResize="0"/>
          <p:nvPr/>
        </p:nvPicPr>
        <p:blipFill>
          <a:blip r:embed="rId3">
            <a:alphaModFix/>
          </a:blip>
          <a:stretch>
            <a:fillRect/>
          </a:stretch>
        </p:blipFill>
        <p:spPr>
          <a:xfrm>
            <a:off x="1330226" y="1844550"/>
            <a:ext cx="270305" cy="625685"/>
          </a:xfrm>
          <a:prstGeom prst="rect">
            <a:avLst/>
          </a:prstGeom>
          <a:noFill/>
          <a:ln>
            <a:noFill/>
          </a:ln>
        </p:spPr>
      </p:pic>
      <p:pic>
        <p:nvPicPr>
          <p:cNvPr id="812" name="Google Shape;812;p54"/>
          <p:cNvPicPr preferRelativeResize="0"/>
          <p:nvPr/>
        </p:nvPicPr>
        <p:blipFill>
          <a:blip r:embed="rId3">
            <a:alphaModFix/>
          </a:blip>
          <a:stretch>
            <a:fillRect/>
          </a:stretch>
        </p:blipFill>
        <p:spPr>
          <a:xfrm>
            <a:off x="1641746" y="2193014"/>
            <a:ext cx="270305" cy="625685"/>
          </a:xfrm>
          <a:prstGeom prst="rect">
            <a:avLst/>
          </a:prstGeom>
          <a:noFill/>
          <a:ln>
            <a:noFill/>
          </a:ln>
        </p:spPr>
      </p:pic>
      <p:pic>
        <p:nvPicPr>
          <p:cNvPr id="813" name="Google Shape;813;p54"/>
          <p:cNvPicPr preferRelativeResize="0"/>
          <p:nvPr/>
        </p:nvPicPr>
        <p:blipFill>
          <a:blip r:embed="rId3">
            <a:alphaModFix/>
          </a:blip>
          <a:stretch>
            <a:fillRect/>
          </a:stretch>
        </p:blipFill>
        <p:spPr>
          <a:xfrm>
            <a:off x="2234421" y="3180814"/>
            <a:ext cx="270305" cy="625685"/>
          </a:xfrm>
          <a:prstGeom prst="rect">
            <a:avLst/>
          </a:prstGeom>
          <a:noFill/>
          <a:ln>
            <a:noFill/>
          </a:ln>
        </p:spPr>
      </p:pic>
      <p:pic>
        <p:nvPicPr>
          <p:cNvPr id="814" name="Google Shape;814;p54"/>
          <p:cNvPicPr preferRelativeResize="0"/>
          <p:nvPr/>
        </p:nvPicPr>
        <p:blipFill>
          <a:blip r:embed="rId3">
            <a:alphaModFix/>
          </a:blip>
          <a:stretch>
            <a:fillRect/>
          </a:stretch>
        </p:blipFill>
        <p:spPr>
          <a:xfrm>
            <a:off x="3243371" y="2641439"/>
            <a:ext cx="270305" cy="625685"/>
          </a:xfrm>
          <a:prstGeom prst="rect">
            <a:avLst/>
          </a:prstGeom>
          <a:noFill/>
          <a:ln>
            <a:noFill/>
          </a:ln>
        </p:spPr>
      </p:pic>
      <p:pic>
        <p:nvPicPr>
          <p:cNvPr id="815" name="Google Shape;815;p54"/>
          <p:cNvPicPr preferRelativeResize="0"/>
          <p:nvPr/>
        </p:nvPicPr>
        <p:blipFill>
          <a:blip r:embed="rId3">
            <a:alphaModFix/>
          </a:blip>
          <a:stretch>
            <a:fillRect/>
          </a:stretch>
        </p:blipFill>
        <p:spPr>
          <a:xfrm>
            <a:off x="3447996" y="1886489"/>
            <a:ext cx="270305" cy="625685"/>
          </a:xfrm>
          <a:prstGeom prst="rect">
            <a:avLst/>
          </a:prstGeom>
          <a:noFill/>
          <a:ln>
            <a:noFill/>
          </a:ln>
        </p:spPr>
      </p:pic>
      <p:pic>
        <p:nvPicPr>
          <p:cNvPr id="816" name="Google Shape;816;p54"/>
          <p:cNvPicPr preferRelativeResize="0"/>
          <p:nvPr/>
        </p:nvPicPr>
        <p:blipFill>
          <a:blip r:embed="rId3">
            <a:alphaModFix/>
          </a:blip>
          <a:stretch>
            <a:fillRect/>
          </a:stretch>
        </p:blipFill>
        <p:spPr>
          <a:xfrm>
            <a:off x="4788546" y="2193014"/>
            <a:ext cx="270305" cy="625685"/>
          </a:xfrm>
          <a:prstGeom prst="rect">
            <a:avLst/>
          </a:prstGeom>
          <a:noFill/>
          <a:ln>
            <a:noFill/>
          </a:ln>
        </p:spPr>
      </p:pic>
      <p:pic>
        <p:nvPicPr>
          <p:cNvPr id="817" name="Google Shape;817;p54"/>
          <p:cNvPicPr preferRelativeResize="0"/>
          <p:nvPr/>
        </p:nvPicPr>
        <p:blipFill>
          <a:blip r:embed="rId3">
            <a:alphaModFix/>
          </a:blip>
          <a:stretch>
            <a:fillRect/>
          </a:stretch>
        </p:blipFill>
        <p:spPr>
          <a:xfrm>
            <a:off x="4943771" y="2898564"/>
            <a:ext cx="270305" cy="625685"/>
          </a:xfrm>
          <a:prstGeom prst="rect">
            <a:avLst/>
          </a:prstGeom>
          <a:noFill/>
          <a:ln>
            <a:noFill/>
          </a:ln>
        </p:spPr>
      </p:pic>
      <p:sp>
        <p:nvSpPr>
          <p:cNvPr id="818" name="Google Shape;818;p54"/>
          <p:cNvSpPr txBox="1"/>
          <p:nvPr/>
        </p:nvSpPr>
        <p:spPr>
          <a:xfrm>
            <a:off x="6239400" y="2407528"/>
            <a:ext cx="2184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Venus</a:t>
            </a:r>
            <a:endParaRPr sz="2400" b="1">
              <a:solidFill>
                <a:schemeClr val="dk1"/>
              </a:solidFill>
              <a:latin typeface="Open Sans"/>
              <a:ea typeface="Open Sans"/>
              <a:cs typeface="Open Sans"/>
              <a:sym typeface="Open Sans"/>
            </a:endParaRPr>
          </a:p>
        </p:txBody>
      </p:sp>
      <p:sp>
        <p:nvSpPr>
          <p:cNvPr id="819" name="Google Shape;819;p54"/>
          <p:cNvSpPr txBox="1"/>
          <p:nvPr/>
        </p:nvSpPr>
        <p:spPr>
          <a:xfrm>
            <a:off x="6239400" y="2845075"/>
            <a:ext cx="21846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p:txBody>
      </p:sp>
      <p:sp>
        <p:nvSpPr>
          <p:cNvPr id="820" name="Google Shape;820;p54"/>
          <p:cNvSpPr txBox="1"/>
          <p:nvPr/>
        </p:nvSpPr>
        <p:spPr>
          <a:xfrm>
            <a:off x="6239400" y="3583625"/>
            <a:ext cx="2184600" cy="104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Karla"/>
              <a:buChar char="●"/>
            </a:pPr>
            <a:r>
              <a:rPr lang="en">
                <a:solidFill>
                  <a:schemeClr val="dk2"/>
                </a:solidFill>
                <a:latin typeface="Karla"/>
                <a:ea typeface="Karla"/>
                <a:cs typeface="Karla"/>
                <a:sym typeface="Karla"/>
              </a:rPr>
              <a:t>Earth is the planet that has life</a:t>
            </a:r>
            <a:endParaRPr>
              <a:solidFill>
                <a:schemeClr val="dk2"/>
              </a:solidFill>
              <a:latin typeface="Karla"/>
              <a:ea typeface="Karla"/>
              <a:cs typeface="Karla"/>
              <a:sym typeface="Karla"/>
            </a:endParaRPr>
          </a:p>
          <a:p>
            <a:pPr marL="457200" lvl="0" indent="-317500" algn="l" rtl="0">
              <a:spcBef>
                <a:spcPts val="0"/>
              </a:spcBef>
              <a:spcAft>
                <a:spcPts val="0"/>
              </a:spcAft>
              <a:buClr>
                <a:schemeClr val="dk2"/>
              </a:buClr>
              <a:buSzPts val="1400"/>
              <a:buFont typeface="Karla"/>
              <a:buChar char="●"/>
            </a:pPr>
            <a:r>
              <a:rPr lang="en">
                <a:solidFill>
                  <a:schemeClr val="dk2"/>
                </a:solidFill>
                <a:latin typeface="Karla"/>
                <a:ea typeface="Karla"/>
                <a:cs typeface="Karla"/>
                <a:sym typeface="Karla"/>
              </a:rPr>
              <a:t>Pluto is now a dwarf planet</a:t>
            </a:r>
            <a:endParaRPr>
              <a:solidFill>
                <a:schemeClr val="dk2"/>
              </a:solidFill>
              <a:latin typeface="Karla"/>
              <a:ea typeface="Karla"/>
              <a:cs typeface="Karla"/>
              <a:sym typeface="Karla"/>
            </a:endParaRPr>
          </a:p>
        </p:txBody>
      </p:sp>
      <p:cxnSp>
        <p:nvCxnSpPr>
          <p:cNvPr id="821" name="Google Shape;821;p54"/>
          <p:cNvCxnSpPr/>
          <p:nvPr/>
        </p:nvCxnSpPr>
        <p:spPr>
          <a:xfrm>
            <a:off x="6293550" y="3524250"/>
            <a:ext cx="28647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55"/>
          <p:cNvSpPr txBox="1">
            <a:spLocks noGrp="1"/>
          </p:cNvSpPr>
          <p:nvPr>
            <p:ph type="title"/>
          </p:nvPr>
        </p:nvSpPr>
        <p:spPr>
          <a:xfrm>
            <a:off x="2332050" y="1018400"/>
            <a:ext cx="2818500" cy="23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always reinforces the concept</a:t>
            </a:r>
            <a:endParaRPr/>
          </a:p>
        </p:txBody>
      </p:sp>
      <p:sp>
        <p:nvSpPr>
          <p:cNvPr id="827" name="Google Shape;827;p55"/>
          <p:cNvSpPr txBox="1">
            <a:spLocks noGrp="1"/>
          </p:cNvSpPr>
          <p:nvPr>
            <p:ph type="subTitle" idx="1"/>
          </p:nvPr>
        </p:nvSpPr>
        <p:spPr>
          <a:xfrm>
            <a:off x="2332050" y="3557400"/>
            <a:ext cx="28185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pic>
        <p:nvPicPr>
          <p:cNvPr id="828" name="Google Shape;828;p55"/>
          <p:cNvPicPr preferRelativeResize="0"/>
          <p:nvPr/>
        </p:nvPicPr>
        <p:blipFill rotWithShape="1">
          <a:blip r:embed="rId3">
            <a:alphaModFix/>
          </a:blip>
          <a:srcRect l="11535"/>
          <a:stretch/>
        </p:blipFill>
        <p:spPr>
          <a:xfrm>
            <a:off x="5799675" y="0"/>
            <a:ext cx="3344325" cy="5143500"/>
          </a:xfrm>
          <a:prstGeom prst="rect">
            <a:avLst/>
          </a:prstGeom>
          <a:noFill/>
          <a:ln>
            <a:noFill/>
          </a:ln>
        </p:spPr>
      </p:pic>
      <p:cxnSp>
        <p:nvCxnSpPr>
          <p:cNvPr id="829" name="Google Shape;829;p55"/>
          <p:cNvCxnSpPr/>
          <p:nvPr/>
        </p:nvCxnSpPr>
        <p:spPr>
          <a:xfrm>
            <a:off x="2455325" y="3433950"/>
            <a:ext cx="4494300" cy="0"/>
          </a:xfrm>
          <a:prstGeom prst="straightConnector1">
            <a:avLst/>
          </a:prstGeom>
          <a:noFill/>
          <a:ln w="19050" cap="flat" cmpd="sng">
            <a:solidFill>
              <a:schemeClr val="accent3"/>
            </a:solidFill>
            <a:prstDash val="solid"/>
            <a:round/>
            <a:headEnd type="none" w="med" len="med"/>
            <a:tailEnd type="none" w="med" len="med"/>
          </a:ln>
        </p:spPr>
      </p:cxnSp>
      <p:sp>
        <p:nvSpPr>
          <p:cNvPr id="830" name="Google Shape;830;p55"/>
          <p:cNvSpPr/>
          <p:nvPr/>
        </p:nvSpPr>
        <p:spPr>
          <a:xfrm>
            <a:off x="6935600" y="3310500"/>
            <a:ext cx="246900" cy="246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5"/>
          <p:cNvSpPr/>
          <p:nvPr/>
        </p:nvSpPr>
        <p:spPr>
          <a:xfrm>
            <a:off x="724124" y="539400"/>
            <a:ext cx="1172400" cy="1172400"/>
          </a:xfrm>
          <a:prstGeom prst="octagon">
            <a:avLst>
              <a:gd name="adj" fmla="val 292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55"/>
          <p:cNvGrpSpPr/>
          <p:nvPr/>
        </p:nvGrpSpPr>
        <p:grpSpPr>
          <a:xfrm>
            <a:off x="979652" y="793747"/>
            <a:ext cx="662940" cy="662966"/>
            <a:chOff x="-26573400" y="3546250"/>
            <a:chExt cx="295375" cy="295400"/>
          </a:xfrm>
        </p:grpSpPr>
        <p:sp>
          <p:nvSpPr>
            <p:cNvPr id="833" name="Google Shape;833;p5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8" name="Google Shape;838;p55"/>
          <p:cNvPicPr preferRelativeResize="0"/>
          <p:nvPr/>
        </p:nvPicPr>
        <p:blipFill rotWithShape="1">
          <a:blip r:embed="rId4">
            <a:alphaModFix/>
          </a:blip>
          <a:srcRect l="23928" r="23928" b="33537"/>
          <a:stretch/>
        </p:blipFill>
        <p:spPr>
          <a:xfrm flipH="1">
            <a:off x="53100" y="2566350"/>
            <a:ext cx="2278951" cy="2831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plan</a:t>
            </a:r>
            <a:endParaRPr/>
          </a:p>
        </p:txBody>
      </p:sp>
      <p:graphicFrame>
        <p:nvGraphicFramePr>
          <p:cNvPr id="844" name="Google Shape;844;p56"/>
          <p:cNvGraphicFramePr/>
          <p:nvPr/>
        </p:nvGraphicFramePr>
        <p:xfrm>
          <a:off x="720325" y="1455250"/>
          <a:ext cx="3000000" cy="3000000"/>
        </p:xfrm>
        <a:graphic>
          <a:graphicData uri="http://schemas.openxmlformats.org/drawingml/2006/table">
            <a:tbl>
              <a:tblPr>
                <a:noFill/>
                <a:tableStyleId>{F9DA3E8B-E8A8-45DE-BFCE-D1DC446971CC}</a:tableStyleId>
              </a:tblPr>
              <a:tblGrid>
                <a:gridCol w="2415275">
                  <a:extLst>
                    <a:ext uri="{9D8B030D-6E8A-4147-A177-3AD203B41FA5}">
                      <a16:colId xmlns:a16="http://schemas.microsoft.com/office/drawing/2014/main" val="20000"/>
                    </a:ext>
                  </a:extLst>
                </a:gridCol>
                <a:gridCol w="2644350">
                  <a:extLst>
                    <a:ext uri="{9D8B030D-6E8A-4147-A177-3AD203B41FA5}">
                      <a16:colId xmlns:a16="http://schemas.microsoft.com/office/drawing/2014/main" val="20001"/>
                    </a:ext>
                  </a:extLst>
                </a:gridCol>
                <a:gridCol w="2644350">
                  <a:extLst>
                    <a:ext uri="{9D8B030D-6E8A-4147-A177-3AD203B41FA5}">
                      <a16:colId xmlns:a16="http://schemas.microsoft.com/office/drawing/2014/main" val="20002"/>
                    </a:ext>
                  </a:extLst>
                </a:gridCol>
              </a:tblGrid>
              <a:tr h="775425">
                <a:tc>
                  <a:txBody>
                    <a:bodyPr/>
                    <a:lstStyle/>
                    <a:p>
                      <a:pPr marL="0" lvl="0" indent="0" algn="ctr" rtl="0">
                        <a:spcBef>
                          <a:spcPts val="0"/>
                        </a:spcBef>
                        <a:spcAft>
                          <a:spcPts val="0"/>
                        </a:spcAft>
                        <a:buNone/>
                      </a:pPr>
                      <a:endParaRPr sz="1800" b="1">
                        <a:solidFill>
                          <a:srgbClr val="FFFFFF"/>
                        </a:solidFill>
                        <a:latin typeface="Open Sans"/>
                        <a:ea typeface="Open Sans"/>
                        <a:cs typeface="Open Sans"/>
                        <a:sym typeface="Open Sans"/>
                      </a:endParaRPr>
                    </a:p>
                  </a:txBody>
                  <a:tcPr marL="91425" marR="91425" marT="91425" marB="91425">
                    <a:lnL w="9525" cap="flat" cmpd="sng">
                      <a:solidFill>
                        <a:srgbClr val="E7E7E7"/>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rgbClr val="E7E7E7"/>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Phase 1</a:t>
                      </a:r>
                      <a:endParaRPr sz="1800" b="1">
                        <a:solidFill>
                          <a:srgbClr val="FFFFFF"/>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b="1">
                          <a:solidFill>
                            <a:srgbClr val="FFFFFF"/>
                          </a:solidFill>
                          <a:latin typeface="Open Sans"/>
                          <a:ea typeface="Open Sans"/>
                          <a:cs typeface="Open Sans"/>
                          <a:sym typeface="Open Sans"/>
                        </a:rPr>
                        <a:t>Phase 2</a:t>
                      </a:r>
                      <a:endParaRPr sz="1800" b="1">
                        <a:solidFill>
                          <a:srgbClr val="FFFFFF"/>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Mercury</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Mercury is the closest planet to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also the smallest planet in the Solar System</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Venus is the second planet from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terribly hot, even hotter than Mercury</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44100">
                <a:tc>
                  <a:txBody>
                    <a:bodyPr/>
                    <a:lstStyle/>
                    <a:p>
                      <a:pPr marL="0" lvl="0" indent="0" algn="ctr" rtl="0">
                        <a:spcBef>
                          <a:spcPts val="0"/>
                        </a:spcBef>
                        <a:spcAft>
                          <a:spcPts val="0"/>
                        </a:spcAft>
                        <a:buClr>
                          <a:srgbClr val="000000"/>
                        </a:buClr>
                        <a:buSzPts val="1100"/>
                        <a:buFont typeface="Arial"/>
                        <a:buNone/>
                      </a:pPr>
                      <a:r>
                        <a:rPr lang="en" sz="1800" b="1">
                          <a:solidFill>
                            <a:schemeClr val="dk1"/>
                          </a:solidFill>
                          <a:latin typeface="Open Sans"/>
                          <a:ea typeface="Open Sans"/>
                          <a:cs typeface="Open Sans"/>
                          <a:sym typeface="Open Sans"/>
                        </a:rPr>
                        <a:t>Earth</a:t>
                      </a:r>
                      <a:endParaRPr sz="1800" b="1">
                        <a:solidFill>
                          <a:schemeClr val="dk1"/>
                        </a:solidFill>
                        <a:latin typeface="Open Sans"/>
                        <a:ea typeface="Open Sans"/>
                        <a:cs typeface="Open Sans"/>
                        <a:sym typeface="Open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CFD9E0"/>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Earth is the third planet from the Sun</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2"/>
                          </a:solidFill>
                          <a:latin typeface="Karla"/>
                          <a:ea typeface="Karla"/>
                          <a:cs typeface="Karla"/>
                          <a:sym typeface="Karla"/>
                        </a:rPr>
                        <a:t>It’s the only one that harbors life in the Solar System</a:t>
                      </a:r>
                      <a:endParaRPr>
                        <a:solidFill>
                          <a:schemeClr val="dk2"/>
                        </a:solidFill>
                        <a:latin typeface="Karla"/>
                        <a:ea typeface="Karla"/>
                        <a:cs typeface="Karla"/>
                        <a:sym typeface="Karla"/>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cxnSp>
        <p:nvCxnSpPr>
          <p:cNvPr id="845" name="Google Shape;845;p56"/>
          <p:cNvCxnSpPr/>
          <p:nvPr/>
        </p:nvCxnSpPr>
        <p:spPr>
          <a:xfrm>
            <a:off x="-30012" y="1850000"/>
            <a:ext cx="33744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7"/>
          <p:cNvSpPr/>
          <p:nvPr/>
        </p:nvSpPr>
        <p:spPr>
          <a:xfrm>
            <a:off x="713100" y="2708275"/>
            <a:ext cx="77178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Meet the team</a:t>
            </a:r>
            <a:endParaRPr/>
          </a:p>
        </p:txBody>
      </p:sp>
      <p:sp>
        <p:nvSpPr>
          <p:cNvPr id="852" name="Google Shape;852;p57"/>
          <p:cNvSpPr txBox="1">
            <a:spLocks noGrp="1"/>
          </p:cNvSpPr>
          <p:nvPr>
            <p:ph type="subTitle" idx="1"/>
          </p:nvPr>
        </p:nvSpPr>
        <p:spPr>
          <a:xfrm>
            <a:off x="1999313" y="3988500"/>
            <a:ext cx="21753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explain more about this person here</a:t>
            </a:r>
            <a:endParaRPr/>
          </a:p>
        </p:txBody>
      </p:sp>
      <p:sp>
        <p:nvSpPr>
          <p:cNvPr id="853" name="Google Shape;853;p57"/>
          <p:cNvSpPr txBox="1">
            <a:spLocks noGrp="1"/>
          </p:cNvSpPr>
          <p:nvPr>
            <p:ph type="subTitle" idx="4"/>
          </p:nvPr>
        </p:nvSpPr>
        <p:spPr>
          <a:xfrm>
            <a:off x="4969388" y="3988500"/>
            <a:ext cx="2175300" cy="61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You can explain more about this person here</a:t>
            </a:r>
            <a:endParaRPr/>
          </a:p>
        </p:txBody>
      </p:sp>
      <p:pic>
        <p:nvPicPr>
          <p:cNvPr id="854" name="Google Shape;854;p57"/>
          <p:cNvPicPr preferRelativeResize="0"/>
          <p:nvPr/>
        </p:nvPicPr>
        <p:blipFill>
          <a:blip r:embed="rId3">
            <a:alphaModFix/>
          </a:blip>
          <a:stretch>
            <a:fillRect/>
          </a:stretch>
        </p:blipFill>
        <p:spPr>
          <a:xfrm>
            <a:off x="5261773" y="1526050"/>
            <a:ext cx="1590517" cy="1590500"/>
          </a:xfrm>
          <a:prstGeom prst="rect">
            <a:avLst/>
          </a:prstGeom>
          <a:noFill/>
          <a:ln>
            <a:noFill/>
          </a:ln>
        </p:spPr>
      </p:pic>
      <p:pic>
        <p:nvPicPr>
          <p:cNvPr id="855" name="Google Shape;855;p57"/>
          <p:cNvPicPr preferRelativeResize="0"/>
          <p:nvPr/>
        </p:nvPicPr>
        <p:blipFill>
          <a:blip r:embed="rId4">
            <a:alphaModFix/>
          </a:blip>
          <a:stretch>
            <a:fillRect/>
          </a:stretch>
        </p:blipFill>
        <p:spPr>
          <a:xfrm>
            <a:off x="2291704" y="1526050"/>
            <a:ext cx="1590518" cy="1590500"/>
          </a:xfrm>
          <a:prstGeom prst="rect">
            <a:avLst/>
          </a:prstGeom>
          <a:noFill/>
          <a:ln>
            <a:noFill/>
          </a:ln>
        </p:spPr>
      </p:pic>
      <p:cxnSp>
        <p:nvCxnSpPr>
          <p:cNvPr id="856" name="Google Shape;856;p57"/>
          <p:cNvCxnSpPr/>
          <p:nvPr/>
        </p:nvCxnSpPr>
        <p:spPr>
          <a:xfrm>
            <a:off x="723150" y="3656250"/>
            <a:ext cx="7697700" cy="0"/>
          </a:xfrm>
          <a:prstGeom prst="straightConnector1">
            <a:avLst/>
          </a:prstGeom>
          <a:noFill/>
          <a:ln w="19050" cap="flat" cmpd="sng">
            <a:solidFill>
              <a:schemeClr val="accent3"/>
            </a:solidFill>
            <a:prstDash val="solid"/>
            <a:round/>
            <a:headEnd type="none" w="med" len="med"/>
            <a:tailEnd type="none" w="med" len="med"/>
          </a:ln>
        </p:spPr>
      </p:cxnSp>
      <p:sp>
        <p:nvSpPr>
          <p:cNvPr id="857" name="Google Shape;857;p57"/>
          <p:cNvSpPr txBox="1">
            <a:spLocks noGrp="1"/>
          </p:cNvSpPr>
          <p:nvPr>
            <p:ph type="title" idx="2"/>
          </p:nvPr>
        </p:nvSpPr>
        <p:spPr>
          <a:xfrm>
            <a:off x="1999312" y="3170994"/>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Creative Corey</a:t>
            </a:r>
            <a:endParaRPr/>
          </a:p>
        </p:txBody>
      </p:sp>
      <p:sp>
        <p:nvSpPr>
          <p:cNvPr id="858" name="Google Shape;858;p57"/>
          <p:cNvSpPr txBox="1">
            <a:spLocks noGrp="1"/>
          </p:cNvSpPr>
          <p:nvPr>
            <p:ph type="title" idx="3"/>
          </p:nvPr>
        </p:nvSpPr>
        <p:spPr>
          <a:xfrm>
            <a:off x="4969382" y="3170994"/>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Anna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58"/>
          <p:cNvSpPr/>
          <p:nvPr/>
        </p:nvSpPr>
        <p:spPr>
          <a:xfrm>
            <a:off x="713100" y="2079375"/>
            <a:ext cx="6094500" cy="212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8"/>
          <p:cNvSpPr txBox="1">
            <a:spLocks noGrp="1"/>
          </p:cNvSpPr>
          <p:nvPr>
            <p:ph type="title"/>
          </p:nvPr>
        </p:nvSpPr>
        <p:spPr>
          <a:xfrm>
            <a:off x="1022250" y="2236863"/>
            <a:ext cx="28185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Sneak peek</a:t>
            </a:r>
            <a:endParaRPr/>
          </a:p>
        </p:txBody>
      </p:sp>
      <p:sp>
        <p:nvSpPr>
          <p:cNvPr id="865" name="Google Shape;865;p58"/>
          <p:cNvSpPr txBox="1">
            <a:spLocks noGrp="1"/>
          </p:cNvSpPr>
          <p:nvPr>
            <p:ph type="subTitle" idx="1"/>
          </p:nvPr>
        </p:nvSpPr>
        <p:spPr>
          <a:xfrm>
            <a:off x="1022250" y="2996788"/>
            <a:ext cx="28185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sp>
        <p:nvSpPr>
          <p:cNvPr id="866" name="Google Shape;866;p58"/>
          <p:cNvSpPr/>
          <p:nvPr/>
        </p:nvSpPr>
        <p:spPr>
          <a:xfrm>
            <a:off x="423675" y="2079375"/>
            <a:ext cx="289500" cy="212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7" name="Google Shape;867;p58"/>
          <p:cNvPicPr preferRelativeResize="0"/>
          <p:nvPr/>
        </p:nvPicPr>
        <p:blipFill rotWithShape="1">
          <a:blip r:embed="rId3">
            <a:alphaModFix/>
          </a:blip>
          <a:srcRect r="9354"/>
          <a:stretch/>
        </p:blipFill>
        <p:spPr>
          <a:xfrm>
            <a:off x="4525317" y="798425"/>
            <a:ext cx="4775899" cy="2963825"/>
          </a:xfrm>
          <a:prstGeom prst="rect">
            <a:avLst/>
          </a:prstGeom>
          <a:noFill/>
          <a:ln>
            <a:noFill/>
          </a:ln>
        </p:spPr>
      </p:pic>
      <p:grpSp>
        <p:nvGrpSpPr>
          <p:cNvPr id="868" name="Google Shape;868;p58"/>
          <p:cNvGrpSpPr/>
          <p:nvPr/>
        </p:nvGrpSpPr>
        <p:grpSpPr>
          <a:xfrm>
            <a:off x="4415721" y="678791"/>
            <a:ext cx="4995091" cy="3785914"/>
            <a:chOff x="713409" y="1097136"/>
            <a:chExt cx="3891167" cy="2949220"/>
          </a:xfrm>
        </p:grpSpPr>
        <p:sp>
          <p:nvSpPr>
            <p:cNvPr id="869" name="Google Shape;869;p58"/>
            <p:cNvSpPr/>
            <p:nvPr/>
          </p:nvSpPr>
          <p:spPr>
            <a:xfrm>
              <a:off x="2243875" y="3527623"/>
              <a:ext cx="830099" cy="518714"/>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8"/>
            <p:cNvSpPr/>
            <p:nvPr/>
          </p:nvSpPr>
          <p:spPr>
            <a:xfrm>
              <a:off x="2006583" y="4003807"/>
              <a:ext cx="1305742" cy="4254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8"/>
            <p:cNvSpPr/>
            <p:nvPr/>
          </p:nvSpPr>
          <p:spPr>
            <a:xfrm>
              <a:off x="713409" y="1097136"/>
              <a:ext cx="3891167" cy="246573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58"/>
          <p:cNvCxnSpPr/>
          <p:nvPr/>
        </p:nvCxnSpPr>
        <p:spPr>
          <a:xfrm>
            <a:off x="1121038" y="2960163"/>
            <a:ext cx="3930300" cy="0"/>
          </a:xfrm>
          <a:prstGeom prst="straightConnector1">
            <a:avLst/>
          </a:prstGeom>
          <a:noFill/>
          <a:ln w="19050" cap="flat" cmpd="sng">
            <a:solidFill>
              <a:schemeClr val="accent3"/>
            </a:solidFill>
            <a:prstDash val="solid"/>
            <a:round/>
            <a:headEnd type="none" w="med" len="med"/>
            <a:tailEnd type="none" w="med" len="med"/>
          </a:ln>
        </p:spPr>
      </p:cxnSp>
      <p:pic>
        <p:nvPicPr>
          <p:cNvPr id="873" name="Google Shape;873;p58"/>
          <p:cNvPicPr preferRelativeResize="0"/>
          <p:nvPr/>
        </p:nvPicPr>
        <p:blipFill rotWithShape="1">
          <a:blip r:embed="rId4">
            <a:alphaModFix/>
          </a:blip>
          <a:srcRect b="17979"/>
          <a:stretch/>
        </p:blipFill>
        <p:spPr>
          <a:xfrm>
            <a:off x="1093300" y="609101"/>
            <a:ext cx="2818500" cy="1470275"/>
          </a:xfrm>
          <a:prstGeom prst="rect">
            <a:avLst/>
          </a:prstGeom>
          <a:noFill/>
          <a:ln>
            <a:noFill/>
          </a:ln>
        </p:spPr>
      </p:pic>
      <p:pic>
        <p:nvPicPr>
          <p:cNvPr id="874" name="Google Shape;874;p58"/>
          <p:cNvPicPr preferRelativeResize="0"/>
          <p:nvPr/>
        </p:nvPicPr>
        <p:blipFill rotWithShape="1">
          <a:blip r:embed="rId5">
            <a:alphaModFix/>
          </a:blip>
          <a:srcRect/>
          <a:stretch/>
        </p:blipFill>
        <p:spPr>
          <a:xfrm flipH="1">
            <a:off x="7432323" y="2471000"/>
            <a:ext cx="3510877" cy="2616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59"/>
          <p:cNvSpPr txBox="1">
            <a:spLocks noGrp="1"/>
          </p:cNvSpPr>
          <p:nvPr>
            <p:ph type="title"/>
          </p:nvPr>
        </p:nvSpPr>
        <p:spPr>
          <a:xfrm>
            <a:off x="4136100" y="375275"/>
            <a:ext cx="37731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880" name="Google Shape;880;p59"/>
          <p:cNvSpPr txBox="1">
            <a:spLocks noGrp="1"/>
          </p:cNvSpPr>
          <p:nvPr>
            <p:ph type="subTitle" idx="1"/>
          </p:nvPr>
        </p:nvSpPr>
        <p:spPr>
          <a:xfrm>
            <a:off x="4136100" y="1170675"/>
            <a:ext cx="35766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Open Sans"/>
                <a:ea typeface="Open Sans"/>
                <a:cs typeface="Open Sans"/>
                <a:sym typeface="Open Sans"/>
              </a:rPr>
              <a:t>Do you have any questions?</a:t>
            </a:r>
            <a:endParaRPr sz="2400" b="1">
              <a:solidFill>
                <a:schemeClr val="dk1"/>
              </a:solidFill>
              <a:latin typeface="Open Sans"/>
              <a:ea typeface="Open Sans"/>
              <a:cs typeface="Open Sans"/>
              <a:sym typeface="Open Sans"/>
            </a:endParaRPr>
          </a:p>
          <a:p>
            <a:pPr marL="0" lvl="0" indent="0" algn="l" rtl="0">
              <a:spcBef>
                <a:spcPts val="0"/>
              </a:spcBef>
              <a:spcAft>
                <a:spcPts val="0"/>
              </a:spcAft>
              <a:buNone/>
            </a:pPr>
            <a:r>
              <a:rPr lang="en" sz="1400"/>
              <a:t>youremail@freepik.com </a:t>
            </a:r>
            <a:endParaRPr sz="1400"/>
          </a:p>
          <a:p>
            <a:pPr marL="0" lvl="0" indent="0" algn="l" rtl="0">
              <a:spcBef>
                <a:spcPts val="0"/>
              </a:spcBef>
              <a:spcAft>
                <a:spcPts val="0"/>
              </a:spcAft>
              <a:buNone/>
            </a:pPr>
            <a:r>
              <a:rPr lang="en" sz="1400"/>
              <a:t>+91 620 421 838 </a:t>
            </a:r>
            <a:endParaRPr sz="1400"/>
          </a:p>
          <a:p>
            <a:pPr marL="0" lvl="0" indent="0" algn="l" rtl="0">
              <a:spcBef>
                <a:spcPts val="0"/>
              </a:spcBef>
              <a:spcAft>
                <a:spcPts val="0"/>
              </a:spcAft>
              <a:buNone/>
            </a:pPr>
            <a:r>
              <a:rPr lang="en" sz="1400"/>
              <a:t>yourwebsite.com</a:t>
            </a:r>
            <a:endParaRPr/>
          </a:p>
        </p:txBody>
      </p:sp>
      <p:grpSp>
        <p:nvGrpSpPr>
          <p:cNvPr id="881" name="Google Shape;881;p59"/>
          <p:cNvGrpSpPr/>
          <p:nvPr/>
        </p:nvGrpSpPr>
        <p:grpSpPr>
          <a:xfrm>
            <a:off x="4206644" y="2785758"/>
            <a:ext cx="1938671" cy="416347"/>
            <a:chOff x="4911512" y="2353104"/>
            <a:chExt cx="2036206" cy="437293"/>
          </a:xfrm>
        </p:grpSpPr>
        <p:grpSp>
          <p:nvGrpSpPr>
            <p:cNvPr id="882" name="Google Shape;882;p59"/>
            <p:cNvGrpSpPr/>
            <p:nvPr/>
          </p:nvGrpSpPr>
          <p:grpSpPr>
            <a:xfrm>
              <a:off x="5444977" y="2358146"/>
              <a:ext cx="428523" cy="428118"/>
              <a:chOff x="3763184" y="3817357"/>
              <a:chExt cx="356865" cy="356498"/>
            </a:xfrm>
          </p:grpSpPr>
          <p:sp>
            <p:nvSpPr>
              <p:cNvPr id="883" name="Google Shape;883;p59"/>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59"/>
            <p:cNvGrpSpPr/>
            <p:nvPr/>
          </p:nvGrpSpPr>
          <p:grpSpPr>
            <a:xfrm>
              <a:off x="5978442" y="2358146"/>
              <a:ext cx="428083" cy="428118"/>
              <a:chOff x="4211985" y="3817357"/>
              <a:chExt cx="356498" cy="356498"/>
            </a:xfrm>
          </p:grpSpPr>
          <p:sp>
            <p:nvSpPr>
              <p:cNvPr id="888" name="Google Shape;888;p59"/>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59"/>
            <p:cNvGrpSpPr/>
            <p:nvPr/>
          </p:nvGrpSpPr>
          <p:grpSpPr>
            <a:xfrm>
              <a:off x="4911512" y="2358146"/>
              <a:ext cx="428523" cy="428559"/>
              <a:chOff x="2866317" y="3817357"/>
              <a:chExt cx="356865" cy="356865"/>
            </a:xfrm>
          </p:grpSpPr>
          <p:sp>
            <p:nvSpPr>
              <p:cNvPr id="891" name="Google Shape;891;p59"/>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59"/>
            <p:cNvGrpSpPr/>
            <p:nvPr/>
          </p:nvGrpSpPr>
          <p:grpSpPr>
            <a:xfrm>
              <a:off x="6511467" y="2353104"/>
              <a:ext cx="436251" cy="437293"/>
              <a:chOff x="1190200" y="238125"/>
              <a:chExt cx="5212075" cy="5212075"/>
            </a:xfrm>
          </p:grpSpPr>
          <p:sp>
            <p:nvSpPr>
              <p:cNvPr id="894" name="Google Shape;894;p59"/>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59"/>
          <p:cNvSpPr txBox="1"/>
          <p:nvPr/>
        </p:nvSpPr>
        <p:spPr>
          <a:xfrm>
            <a:off x="4136100" y="4254050"/>
            <a:ext cx="30696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2"/>
                </a:solidFill>
                <a:latin typeface="Karla"/>
                <a:ea typeface="Karla"/>
                <a:cs typeface="Karla"/>
                <a:sym typeface="Karla"/>
              </a:rPr>
              <a:t>Please keep this slide for attribution</a:t>
            </a:r>
            <a:endParaRPr sz="1200">
              <a:solidFill>
                <a:schemeClr val="dk2"/>
              </a:solidFill>
              <a:latin typeface="Karla"/>
              <a:ea typeface="Karla"/>
              <a:cs typeface="Karla"/>
              <a:sym typeface="Karla"/>
            </a:endParaRPr>
          </a:p>
        </p:txBody>
      </p:sp>
      <p:pic>
        <p:nvPicPr>
          <p:cNvPr id="897" name="Google Shape;897;p59"/>
          <p:cNvPicPr preferRelativeResize="0"/>
          <p:nvPr/>
        </p:nvPicPr>
        <p:blipFill rotWithShape="1">
          <a:blip r:embed="rId3">
            <a:alphaModFix/>
          </a:blip>
          <a:srcRect l="36118"/>
          <a:stretch/>
        </p:blipFill>
        <p:spPr>
          <a:xfrm>
            <a:off x="0" y="207475"/>
            <a:ext cx="3742499" cy="4728525"/>
          </a:xfrm>
          <a:prstGeom prst="rect">
            <a:avLst/>
          </a:prstGeom>
          <a:noFill/>
          <a:ln>
            <a:noFill/>
          </a:ln>
        </p:spPr>
      </p:pic>
      <p:cxnSp>
        <p:nvCxnSpPr>
          <p:cNvPr id="898" name="Google Shape;898;p59"/>
          <p:cNvCxnSpPr/>
          <p:nvPr/>
        </p:nvCxnSpPr>
        <p:spPr>
          <a:xfrm>
            <a:off x="4206638" y="3457244"/>
            <a:ext cx="49443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cxnSp>
        <p:nvCxnSpPr>
          <p:cNvPr id="210" name="Google Shape;210;p35"/>
          <p:cNvCxnSpPr/>
          <p:nvPr/>
        </p:nvCxnSpPr>
        <p:spPr>
          <a:xfrm>
            <a:off x="0" y="2764925"/>
            <a:ext cx="5260200" cy="0"/>
          </a:xfrm>
          <a:prstGeom prst="straightConnector1">
            <a:avLst/>
          </a:prstGeom>
          <a:noFill/>
          <a:ln w="19050" cap="flat" cmpd="sng">
            <a:solidFill>
              <a:schemeClr val="accent3"/>
            </a:solidFill>
            <a:prstDash val="solid"/>
            <a:round/>
            <a:headEnd type="none" w="med" len="med"/>
            <a:tailEnd type="none" w="med" len="med"/>
          </a:ln>
        </p:spPr>
      </p:cxnSp>
      <p:sp>
        <p:nvSpPr>
          <p:cNvPr id="211" name="Google Shape;211;p35"/>
          <p:cNvSpPr txBox="1">
            <a:spLocks noGrp="1"/>
          </p:cNvSpPr>
          <p:nvPr>
            <p:ph type="title"/>
          </p:nvPr>
        </p:nvSpPr>
        <p:spPr>
          <a:xfrm>
            <a:off x="713100" y="1102625"/>
            <a:ext cx="3788400" cy="16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5"/>
          <p:cNvSpPr txBox="1">
            <a:spLocks noGrp="1"/>
          </p:cNvSpPr>
          <p:nvPr>
            <p:ph type="subTitle" idx="1"/>
          </p:nvPr>
        </p:nvSpPr>
        <p:spPr>
          <a:xfrm>
            <a:off x="713100" y="2895000"/>
            <a:ext cx="37884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3" name="Google Shape;213;p35"/>
          <p:cNvGrpSpPr/>
          <p:nvPr/>
        </p:nvGrpSpPr>
        <p:grpSpPr>
          <a:xfrm>
            <a:off x="5125925" y="-230154"/>
            <a:ext cx="4825051" cy="5990155"/>
            <a:chOff x="5125925" y="-230154"/>
            <a:chExt cx="4825051" cy="5990155"/>
          </a:xfrm>
        </p:grpSpPr>
        <p:pic>
          <p:nvPicPr>
            <p:cNvPr id="214" name="Google Shape;214;p35"/>
            <p:cNvPicPr preferRelativeResize="0"/>
            <p:nvPr/>
          </p:nvPicPr>
          <p:blipFill>
            <a:blip r:embed="rId3">
              <a:alphaModFix/>
            </a:blip>
            <a:stretch>
              <a:fillRect/>
            </a:stretch>
          </p:blipFill>
          <p:spPr>
            <a:xfrm>
              <a:off x="7261301" y="3691650"/>
              <a:ext cx="2689675" cy="2068350"/>
            </a:xfrm>
            <a:prstGeom prst="rect">
              <a:avLst/>
            </a:prstGeom>
            <a:noFill/>
            <a:ln>
              <a:noFill/>
            </a:ln>
          </p:spPr>
        </p:pic>
        <p:pic>
          <p:nvPicPr>
            <p:cNvPr id="215" name="Google Shape;215;p35"/>
            <p:cNvPicPr preferRelativeResize="0"/>
            <p:nvPr/>
          </p:nvPicPr>
          <p:blipFill rotWithShape="1">
            <a:blip r:embed="rId4">
              <a:alphaModFix/>
            </a:blip>
            <a:srcRect b="60339"/>
            <a:stretch/>
          </p:blipFill>
          <p:spPr>
            <a:xfrm rot="2">
              <a:off x="6927975" y="1331139"/>
              <a:ext cx="2216025" cy="1961785"/>
            </a:xfrm>
            <a:prstGeom prst="rect">
              <a:avLst/>
            </a:prstGeom>
            <a:noFill/>
            <a:ln>
              <a:noFill/>
            </a:ln>
          </p:spPr>
        </p:pic>
        <p:pic>
          <p:nvPicPr>
            <p:cNvPr id="216" name="Google Shape;216;p35"/>
            <p:cNvPicPr preferRelativeResize="0"/>
            <p:nvPr/>
          </p:nvPicPr>
          <p:blipFill>
            <a:blip r:embed="rId5">
              <a:alphaModFix/>
            </a:blip>
            <a:stretch>
              <a:fillRect/>
            </a:stretch>
          </p:blipFill>
          <p:spPr>
            <a:xfrm flipH="1">
              <a:off x="5910145" y="1207400"/>
              <a:ext cx="2216031" cy="3936100"/>
            </a:xfrm>
            <a:prstGeom prst="rect">
              <a:avLst/>
            </a:prstGeom>
            <a:noFill/>
            <a:ln>
              <a:noFill/>
            </a:ln>
          </p:spPr>
        </p:pic>
        <p:pic>
          <p:nvPicPr>
            <p:cNvPr id="217" name="Google Shape;217;p35"/>
            <p:cNvPicPr preferRelativeResize="0"/>
            <p:nvPr/>
          </p:nvPicPr>
          <p:blipFill rotWithShape="1">
            <a:blip r:embed="rId4">
              <a:alphaModFix/>
            </a:blip>
            <a:srcRect b="60339"/>
            <a:stretch/>
          </p:blipFill>
          <p:spPr>
            <a:xfrm rot="3">
              <a:off x="6453750" y="-230154"/>
              <a:ext cx="1380800" cy="1222375"/>
            </a:xfrm>
            <a:prstGeom prst="rect">
              <a:avLst/>
            </a:prstGeom>
            <a:noFill/>
            <a:ln>
              <a:noFill/>
            </a:ln>
          </p:spPr>
        </p:pic>
        <p:pic>
          <p:nvPicPr>
            <p:cNvPr id="218" name="Google Shape;218;p35"/>
            <p:cNvPicPr preferRelativeResize="0"/>
            <p:nvPr/>
          </p:nvPicPr>
          <p:blipFill rotWithShape="1">
            <a:blip r:embed="rId4">
              <a:alphaModFix/>
            </a:blip>
            <a:srcRect b="60339"/>
            <a:stretch/>
          </p:blipFill>
          <p:spPr>
            <a:xfrm rot="3">
              <a:off x="8496550" y="32496"/>
              <a:ext cx="1380800" cy="1222375"/>
            </a:xfrm>
            <a:prstGeom prst="rect">
              <a:avLst/>
            </a:prstGeom>
            <a:noFill/>
            <a:ln>
              <a:noFill/>
            </a:ln>
          </p:spPr>
        </p:pic>
        <p:pic>
          <p:nvPicPr>
            <p:cNvPr id="219" name="Google Shape;219;p35"/>
            <p:cNvPicPr preferRelativeResize="0"/>
            <p:nvPr/>
          </p:nvPicPr>
          <p:blipFill rotWithShape="1">
            <a:blip r:embed="rId4">
              <a:alphaModFix/>
            </a:blip>
            <a:srcRect b="60339"/>
            <a:stretch/>
          </p:blipFill>
          <p:spPr>
            <a:xfrm rot="4">
              <a:off x="5125925" y="2153837"/>
              <a:ext cx="944150" cy="835825"/>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916" name="Google Shape;916;p61"/>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0"/>
              </a:spcBef>
              <a:spcAft>
                <a:spcPts val="0"/>
              </a:spcAft>
              <a:buNone/>
            </a:pPr>
            <a:endParaRPr/>
          </a:p>
          <a:p>
            <a:pPr marL="0" lvl="0" indent="0" algn="l" rtl="0">
              <a:spcBef>
                <a:spcPts val="0"/>
              </a:spcBef>
              <a:spcAft>
                <a:spcPts val="0"/>
              </a:spcAft>
              <a:buNone/>
            </a:pPr>
            <a:r>
              <a:rPr lang="en" sz="1800" b="1">
                <a:latin typeface="Open Sans"/>
                <a:ea typeface="Open Sans"/>
                <a:cs typeface="Open Sans"/>
                <a:sym typeface="Open Sans"/>
              </a:rPr>
              <a:t>Photos:</a:t>
            </a:r>
            <a:endParaRPr sz="1800" b="1">
              <a:latin typeface="Open Sans"/>
              <a:ea typeface="Open Sans"/>
              <a:cs typeface="Open Sans"/>
              <a:sym typeface="Open Sans"/>
            </a:endParaRPr>
          </a:p>
          <a:p>
            <a:pPr marL="457200" lvl="0" indent="-298450" algn="l" rtl="0">
              <a:spcBef>
                <a:spcPts val="0"/>
              </a:spcBef>
              <a:spcAft>
                <a:spcPts val="0"/>
              </a:spcAft>
              <a:buSzPts val="1100"/>
              <a:buChar char="●"/>
            </a:pPr>
            <a:r>
              <a:rPr lang="en">
                <a:solidFill>
                  <a:schemeClr val="hlink"/>
                </a:solidFill>
                <a:uFill>
                  <a:noFill/>
                </a:uFill>
                <a:hlinkClick r:id="rId3"/>
              </a:rPr>
              <a:t>Pollution concept of water with garbage</a:t>
            </a:r>
            <a:endParaRPr/>
          </a:p>
          <a:p>
            <a:pPr marL="457200" lvl="0" indent="-298450" algn="l" rtl="0">
              <a:spcBef>
                <a:spcPts val="0"/>
              </a:spcBef>
              <a:spcAft>
                <a:spcPts val="0"/>
              </a:spcAft>
              <a:buSzPts val="1100"/>
              <a:buChar char="●"/>
            </a:pPr>
            <a:r>
              <a:rPr lang="en">
                <a:solidFill>
                  <a:schemeClr val="hlink"/>
                </a:solidFill>
                <a:uFill>
                  <a:noFill/>
                </a:uFill>
                <a:hlinkClick r:id="rId4"/>
              </a:rPr>
              <a:t>Close-up individual recycling plastic bottles</a:t>
            </a:r>
            <a:endParaRPr/>
          </a:p>
          <a:p>
            <a:pPr marL="457200" lvl="0" indent="-298450" algn="l" rtl="0">
              <a:spcBef>
                <a:spcPts val="0"/>
              </a:spcBef>
              <a:spcAft>
                <a:spcPts val="0"/>
              </a:spcAft>
              <a:buSzPts val="1100"/>
              <a:buChar char="●"/>
            </a:pPr>
            <a:r>
              <a:rPr lang="en">
                <a:solidFill>
                  <a:schemeClr val="hlink"/>
                </a:solidFill>
                <a:uFill>
                  <a:noFill/>
                </a:uFill>
                <a:hlinkClick r:id="rId5"/>
              </a:rPr>
              <a:t>Young businesswoman posing with copy space</a:t>
            </a:r>
            <a:endParaRPr/>
          </a:p>
          <a:p>
            <a:pPr marL="457200" lvl="0" indent="-298450" algn="l" rtl="0">
              <a:spcBef>
                <a:spcPts val="0"/>
              </a:spcBef>
              <a:spcAft>
                <a:spcPts val="0"/>
              </a:spcAft>
              <a:buSzPts val="1100"/>
              <a:buChar char="●"/>
            </a:pPr>
            <a:r>
              <a:rPr lang="en">
                <a:solidFill>
                  <a:schemeClr val="hlink"/>
                </a:solidFill>
                <a:uFill>
                  <a:noFill/>
                </a:uFill>
                <a:hlinkClick r:id="rId6"/>
              </a:rPr>
              <a:t>Smiley man posing while holding a laptop</a:t>
            </a:r>
            <a:endParaRPr/>
          </a:p>
          <a:p>
            <a:pPr marL="0" lvl="0" indent="0" algn="l" rtl="0">
              <a:spcBef>
                <a:spcPts val="0"/>
              </a:spcBef>
              <a:spcAft>
                <a:spcPts val="0"/>
              </a:spcAft>
              <a:buNone/>
            </a:pPr>
            <a:endParaRPr/>
          </a:p>
          <a:p>
            <a:pPr marL="0" lvl="0" indent="0" algn="l" rtl="0">
              <a:spcBef>
                <a:spcPts val="0"/>
              </a:spcBef>
              <a:spcAft>
                <a:spcPts val="0"/>
              </a:spcAft>
              <a:buNone/>
            </a:pPr>
            <a:r>
              <a:rPr lang="en" sz="1800" b="1">
                <a:latin typeface="Open Sans"/>
                <a:ea typeface="Open Sans"/>
                <a:cs typeface="Open Sans"/>
                <a:sym typeface="Open Sans"/>
              </a:rPr>
              <a:t>Vectors:</a:t>
            </a:r>
            <a:endParaRPr sz="1800" b="1">
              <a:latin typeface="Open Sans"/>
              <a:ea typeface="Open Sans"/>
              <a:cs typeface="Open Sans"/>
              <a:sym typeface="Open Sans"/>
            </a:endParaRPr>
          </a:p>
          <a:p>
            <a:pPr marL="457200" lvl="0" indent="-298450" algn="l" rtl="0">
              <a:spcBef>
                <a:spcPts val="0"/>
              </a:spcBef>
              <a:spcAft>
                <a:spcPts val="0"/>
              </a:spcAft>
              <a:buSzPts val="1100"/>
              <a:buChar char="●"/>
            </a:pPr>
            <a:r>
              <a:rPr lang="en">
                <a:solidFill>
                  <a:schemeClr val="hlink"/>
                </a:solidFill>
                <a:uFill>
                  <a:noFill/>
                </a:uFill>
                <a:hlinkClick r:id="rId7"/>
              </a:rPr>
              <a:t>Ecological disasters element collection</a:t>
            </a:r>
            <a:endParaRPr/>
          </a:p>
          <a:p>
            <a:pPr marL="457200" lvl="0" indent="-298450" algn="l" rtl="0">
              <a:spcBef>
                <a:spcPts val="0"/>
              </a:spcBef>
              <a:spcAft>
                <a:spcPts val="0"/>
              </a:spcAft>
              <a:buSzPts val="1100"/>
              <a:buChar char="●"/>
            </a:pPr>
            <a:r>
              <a:rPr lang="en">
                <a:solidFill>
                  <a:schemeClr val="hlink"/>
                </a:solidFill>
                <a:uFill>
                  <a:noFill/>
                </a:uFill>
                <a:hlinkClick r:id="rId8"/>
              </a:rPr>
              <a:t>Environmental pollution illustration</a:t>
            </a:r>
            <a:endParaRPr/>
          </a:p>
          <a:p>
            <a:pPr marL="457200" lvl="0" indent="-298450" algn="l" rtl="0">
              <a:spcBef>
                <a:spcPts val="0"/>
              </a:spcBef>
              <a:spcAft>
                <a:spcPts val="0"/>
              </a:spcAft>
              <a:buSzPts val="1100"/>
              <a:buChar char="●"/>
            </a:pPr>
            <a:r>
              <a:rPr lang="en">
                <a:solidFill>
                  <a:schemeClr val="hlink"/>
                </a:solidFill>
                <a:uFill>
                  <a:noFill/>
                </a:uFill>
                <a:hlinkClick r:id="rId9"/>
              </a:rPr>
              <a:t>Set of recycle bins for waste sorting, clean water drop, sprout and kraft paper bags isolated on white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p:nvPr/>
        </p:nvSpPr>
        <p:spPr>
          <a:xfrm>
            <a:off x="3258771" y="1534488"/>
            <a:ext cx="2585100" cy="2585100"/>
          </a:xfrm>
          <a:prstGeom prst="ellipse">
            <a:avLst/>
          </a:prstGeom>
          <a:solidFill>
            <a:srgbClr val="A1A299">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4"/>
          <p:cNvSpPr/>
          <p:nvPr/>
        </p:nvSpPr>
        <p:spPr>
          <a:xfrm>
            <a:off x="3262488" y="1534488"/>
            <a:ext cx="2581500" cy="2581500"/>
          </a:xfrm>
          <a:prstGeom prst="chord">
            <a:avLst>
              <a:gd name="adj1" fmla="val 37734"/>
              <a:gd name="adj2" fmla="val 10760304"/>
            </a:avLst>
          </a:prstGeom>
          <a:solidFill>
            <a:srgbClr val="A1A299">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50" name="Google Shape;350;p44"/>
          <p:cNvPicPr preferRelativeResize="0"/>
          <p:nvPr/>
        </p:nvPicPr>
        <p:blipFill>
          <a:blip r:embed="rId3">
            <a:alphaModFix/>
          </a:blip>
          <a:stretch>
            <a:fillRect/>
          </a:stretch>
        </p:blipFill>
        <p:spPr>
          <a:xfrm>
            <a:off x="3012750" y="1416475"/>
            <a:ext cx="2315715" cy="1759945"/>
          </a:xfrm>
          <a:prstGeom prst="rect">
            <a:avLst/>
          </a:prstGeom>
          <a:noFill/>
          <a:ln>
            <a:noFill/>
          </a:ln>
        </p:spPr>
      </p:pic>
      <p:pic>
        <p:nvPicPr>
          <p:cNvPr id="351" name="Google Shape;351;p44"/>
          <p:cNvPicPr preferRelativeResize="0"/>
          <p:nvPr/>
        </p:nvPicPr>
        <p:blipFill>
          <a:blip r:embed="rId4">
            <a:alphaModFix/>
          </a:blip>
          <a:stretch>
            <a:fillRect/>
          </a:stretch>
        </p:blipFill>
        <p:spPr>
          <a:xfrm>
            <a:off x="4387068" y="3232346"/>
            <a:ext cx="1599378" cy="559787"/>
          </a:xfrm>
          <a:prstGeom prst="rect">
            <a:avLst/>
          </a:prstGeom>
          <a:noFill/>
          <a:ln>
            <a:noFill/>
          </a:ln>
        </p:spPr>
      </p:pic>
      <p:pic>
        <p:nvPicPr>
          <p:cNvPr id="352" name="Google Shape;352;p44"/>
          <p:cNvPicPr preferRelativeResize="0"/>
          <p:nvPr/>
        </p:nvPicPr>
        <p:blipFill>
          <a:blip r:embed="rId5">
            <a:alphaModFix/>
          </a:blip>
          <a:stretch>
            <a:fillRect/>
          </a:stretch>
        </p:blipFill>
        <p:spPr>
          <a:xfrm>
            <a:off x="3368684" y="2693194"/>
            <a:ext cx="989039" cy="1261239"/>
          </a:xfrm>
          <a:prstGeom prst="rect">
            <a:avLst/>
          </a:prstGeom>
          <a:noFill/>
          <a:ln>
            <a:noFill/>
          </a:ln>
        </p:spPr>
      </p:pic>
      <p:sp>
        <p:nvSpPr>
          <p:cNvPr id="353" name="Google Shape;353;p44"/>
          <p:cNvSpPr txBox="1"/>
          <p:nvPr/>
        </p:nvSpPr>
        <p:spPr>
          <a:xfrm>
            <a:off x="6192350" y="1293885"/>
            <a:ext cx="2184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dirty="0">
              <a:solidFill>
                <a:schemeClr val="dk1"/>
              </a:solidFill>
              <a:latin typeface="Open Sans"/>
              <a:ea typeface="Open Sans"/>
              <a:cs typeface="Open Sans"/>
              <a:sym typeface="Open Sans"/>
            </a:endParaRPr>
          </a:p>
        </p:txBody>
      </p:sp>
      <p:sp>
        <p:nvSpPr>
          <p:cNvPr id="354" name="Google Shape;354;p44"/>
          <p:cNvSpPr txBox="1"/>
          <p:nvPr/>
        </p:nvSpPr>
        <p:spPr>
          <a:xfrm>
            <a:off x="6239400" y="1725835"/>
            <a:ext cx="21846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2"/>
              </a:solidFill>
              <a:latin typeface="Karla"/>
              <a:ea typeface="Karla"/>
              <a:cs typeface="Karla"/>
              <a:sym typeface="Karla"/>
            </a:endParaRPr>
          </a:p>
        </p:txBody>
      </p:sp>
      <p:sp>
        <p:nvSpPr>
          <p:cNvPr id="355" name="Google Shape;355;p44"/>
          <p:cNvSpPr txBox="1"/>
          <p:nvPr/>
        </p:nvSpPr>
        <p:spPr>
          <a:xfrm>
            <a:off x="742525" y="1545333"/>
            <a:ext cx="21846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b="1" dirty="0">
              <a:solidFill>
                <a:schemeClr val="dk1"/>
              </a:solidFill>
              <a:latin typeface="Open Sans"/>
              <a:ea typeface="Open Sans"/>
              <a:cs typeface="Open Sans"/>
              <a:sym typeface="Open Sans"/>
            </a:endParaRPr>
          </a:p>
        </p:txBody>
      </p:sp>
      <p:sp>
        <p:nvSpPr>
          <p:cNvPr id="356" name="Google Shape;356;p44"/>
          <p:cNvSpPr txBox="1"/>
          <p:nvPr/>
        </p:nvSpPr>
        <p:spPr>
          <a:xfrm>
            <a:off x="742525" y="1416475"/>
            <a:ext cx="2184600" cy="301782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dk2"/>
              </a:solidFill>
              <a:latin typeface="Karla"/>
              <a:ea typeface="Karla"/>
              <a:cs typeface="Karla"/>
              <a:sym typeface="Karla"/>
            </a:endParaRPr>
          </a:p>
        </p:txBody>
      </p:sp>
      <p:sp>
        <p:nvSpPr>
          <p:cNvPr id="359" name="Google Shape;359;p44"/>
          <p:cNvSpPr/>
          <p:nvPr/>
        </p:nvSpPr>
        <p:spPr>
          <a:xfrm>
            <a:off x="4642550" y="2208375"/>
            <a:ext cx="232800" cy="2328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 name="Google Shape;360;p44"/>
          <p:cNvCxnSpPr>
            <a:stCxn id="359" idx="6"/>
            <a:endCxn id="353" idx="1"/>
          </p:cNvCxnSpPr>
          <p:nvPr/>
        </p:nvCxnSpPr>
        <p:spPr>
          <a:xfrm flipV="1">
            <a:off x="4875350" y="1570935"/>
            <a:ext cx="1317000" cy="753840"/>
          </a:xfrm>
          <a:prstGeom prst="bentConnector3">
            <a:avLst>
              <a:gd name="adj1" fmla="val 50000"/>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grpSp>
        <p:nvGrpSpPr>
          <p:cNvPr id="380" name="Google Shape;380;p45"/>
          <p:cNvGrpSpPr/>
          <p:nvPr/>
        </p:nvGrpSpPr>
        <p:grpSpPr>
          <a:xfrm>
            <a:off x="713150" y="951300"/>
            <a:ext cx="7717650" cy="3240900"/>
            <a:chOff x="713150" y="951300"/>
            <a:chExt cx="7717650" cy="3240900"/>
          </a:xfrm>
        </p:grpSpPr>
        <p:sp>
          <p:nvSpPr>
            <p:cNvPr id="381" name="Google Shape;381;p45"/>
            <p:cNvSpPr/>
            <p:nvPr/>
          </p:nvSpPr>
          <p:spPr>
            <a:xfrm>
              <a:off x="1001900" y="951300"/>
              <a:ext cx="7140300" cy="3240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5"/>
            <p:cNvSpPr/>
            <p:nvPr/>
          </p:nvSpPr>
          <p:spPr>
            <a:xfrm>
              <a:off x="8142200" y="951300"/>
              <a:ext cx="288600" cy="324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5"/>
            <p:cNvSpPr/>
            <p:nvPr/>
          </p:nvSpPr>
          <p:spPr>
            <a:xfrm>
              <a:off x="713150" y="951300"/>
              <a:ext cx="288600" cy="324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45"/>
          <p:cNvSpPr txBox="1">
            <a:spLocks noGrp="1"/>
          </p:cNvSpPr>
          <p:nvPr>
            <p:ph type="title"/>
          </p:nvPr>
        </p:nvSpPr>
        <p:spPr>
          <a:xfrm>
            <a:off x="1488725" y="1396800"/>
            <a:ext cx="6166500" cy="4462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800" dirty="0"/>
          </a:p>
        </p:txBody>
      </p:sp>
      <p:sp>
        <p:nvSpPr>
          <p:cNvPr id="385" name="Google Shape;385;p45"/>
          <p:cNvSpPr txBox="1">
            <a:spLocks noGrp="1"/>
          </p:cNvSpPr>
          <p:nvPr>
            <p:ph type="subTitle" idx="1"/>
          </p:nvPr>
        </p:nvSpPr>
        <p:spPr>
          <a:xfrm>
            <a:off x="1487737" y="1982218"/>
            <a:ext cx="6166500" cy="2018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2" name="Google Shape;906;p60">
            <a:extLst>
              <a:ext uri="{FF2B5EF4-FFF2-40B4-BE49-F238E27FC236}">
                <a16:creationId xmlns:a16="http://schemas.microsoft.com/office/drawing/2014/main" id="{F88E58E9-1BCC-A92B-AB76-C0ED60DE2B38}"/>
              </a:ext>
            </a:extLst>
          </p:cNvPr>
          <p:cNvPicPr preferRelativeResize="0"/>
          <p:nvPr/>
        </p:nvPicPr>
        <p:blipFill>
          <a:blip r:embed="rId3">
            <a:alphaModFix/>
          </a:blip>
          <a:stretch>
            <a:fillRect/>
          </a:stretch>
        </p:blipFill>
        <p:spPr>
          <a:xfrm>
            <a:off x="277089" y="3610466"/>
            <a:ext cx="1281325" cy="1420951"/>
          </a:xfrm>
          <a:prstGeom prst="rect">
            <a:avLst/>
          </a:prstGeom>
          <a:noFill/>
          <a:ln>
            <a:noFill/>
          </a:ln>
        </p:spPr>
      </p:pic>
      <p:pic>
        <p:nvPicPr>
          <p:cNvPr id="3" name="Google Shape;908;p60">
            <a:extLst>
              <a:ext uri="{FF2B5EF4-FFF2-40B4-BE49-F238E27FC236}">
                <a16:creationId xmlns:a16="http://schemas.microsoft.com/office/drawing/2014/main" id="{15758581-1A18-84B8-D18B-E591A4FAD557}"/>
              </a:ext>
            </a:extLst>
          </p:cNvPr>
          <p:cNvPicPr preferRelativeResize="0"/>
          <p:nvPr/>
        </p:nvPicPr>
        <p:blipFill>
          <a:blip r:embed="rId4">
            <a:alphaModFix/>
          </a:blip>
          <a:stretch>
            <a:fillRect/>
          </a:stretch>
        </p:blipFill>
        <p:spPr>
          <a:xfrm>
            <a:off x="7042624" y="-17855"/>
            <a:ext cx="1996132" cy="127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pic>
        <p:nvPicPr>
          <p:cNvPr id="903" name="Google Shape;903;p60"/>
          <p:cNvPicPr preferRelativeResize="0"/>
          <p:nvPr/>
        </p:nvPicPr>
        <p:blipFill>
          <a:blip r:embed="rId3">
            <a:alphaModFix/>
          </a:blip>
          <a:stretch>
            <a:fillRect/>
          </a:stretch>
        </p:blipFill>
        <p:spPr>
          <a:xfrm>
            <a:off x="754650" y="3111125"/>
            <a:ext cx="1615782" cy="1492976"/>
          </a:xfrm>
          <a:prstGeom prst="rect">
            <a:avLst/>
          </a:prstGeom>
          <a:noFill/>
          <a:ln>
            <a:noFill/>
          </a:ln>
        </p:spPr>
      </p:pic>
      <p:sp>
        <p:nvSpPr>
          <p:cNvPr id="904" name="Google Shape;904;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pic>
        <p:nvPicPr>
          <p:cNvPr id="905" name="Google Shape;905;p60"/>
          <p:cNvPicPr preferRelativeResize="0"/>
          <p:nvPr/>
        </p:nvPicPr>
        <p:blipFill>
          <a:blip r:embed="rId4">
            <a:alphaModFix/>
          </a:blip>
          <a:stretch>
            <a:fillRect/>
          </a:stretch>
        </p:blipFill>
        <p:spPr>
          <a:xfrm>
            <a:off x="2254625" y="1679227"/>
            <a:ext cx="2601575" cy="1131675"/>
          </a:xfrm>
          <a:prstGeom prst="rect">
            <a:avLst/>
          </a:prstGeom>
          <a:noFill/>
          <a:ln>
            <a:noFill/>
          </a:ln>
        </p:spPr>
      </p:pic>
      <p:pic>
        <p:nvPicPr>
          <p:cNvPr id="906" name="Google Shape;906;p60"/>
          <p:cNvPicPr preferRelativeResize="0"/>
          <p:nvPr/>
        </p:nvPicPr>
        <p:blipFill>
          <a:blip r:embed="rId5">
            <a:alphaModFix/>
          </a:blip>
          <a:stretch>
            <a:fillRect/>
          </a:stretch>
        </p:blipFill>
        <p:spPr>
          <a:xfrm>
            <a:off x="720002" y="1389952"/>
            <a:ext cx="1281325" cy="1420951"/>
          </a:xfrm>
          <a:prstGeom prst="rect">
            <a:avLst/>
          </a:prstGeom>
          <a:noFill/>
          <a:ln>
            <a:noFill/>
          </a:ln>
        </p:spPr>
      </p:pic>
      <p:pic>
        <p:nvPicPr>
          <p:cNvPr id="907" name="Google Shape;907;p60"/>
          <p:cNvPicPr preferRelativeResize="0"/>
          <p:nvPr/>
        </p:nvPicPr>
        <p:blipFill>
          <a:blip r:embed="rId6">
            <a:alphaModFix/>
          </a:blip>
          <a:stretch>
            <a:fillRect/>
          </a:stretch>
        </p:blipFill>
        <p:spPr>
          <a:xfrm>
            <a:off x="2754175" y="3111128"/>
            <a:ext cx="3136493" cy="1492969"/>
          </a:xfrm>
          <a:prstGeom prst="rect">
            <a:avLst/>
          </a:prstGeom>
          <a:noFill/>
          <a:ln>
            <a:noFill/>
          </a:ln>
        </p:spPr>
      </p:pic>
      <p:pic>
        <p:nvPicPr>
          <p:cNvPr id="908" name="Google Shape;908;p60"/>
          <p:cNvPicPr preferRelativeResize="0"/>
          <p:nvPr/>
        </p:nvPicPr>
        <p:blipFill>
          <a:blip r:embed="rId7">
            <a:alphaModFix/>
          </a:blip>
          <a:stretch>
            <a:fillRect/>
          </a:stretch>
        </p:blipFill>
        <p:spPr>
          <a:xfrm>
            <a:off x="5013799" y="1535377"/>
            <a:ext cx="1996132" cy="1275525"/>
          </a:xfrm>
          <a:prstGeom prst="rect">
            <a:avLst/>
          </a:prstGeom>
          <a:noFill/>
          <a:ln>
            <a:noFill/>
          </a:ln>
        </p:spPr>
      </p:pic>
      <p:pic>
        <p:nvPicPr>
          <p:cNvPr id="909" name="Google Shape;909;p60"/>
          <p:cNvPicPr preferRelativeResize="0"/>
          <p:nvPr/>
        </p:nvPicPr>
        <p:blipFill>
          <a:blip r:embed="rId8">
            <a:alphaModFix/>
          </a:blip>
          <a:stretch>
            <a:fillRect/>
          </a:stretch>
        </p:blipFill>
        <p:spPr>
          <a:xfrm>
            <a:off x="7294716" y="1535375"/>
            <a:ext cx="1129285" cy="3068725"/>
          </a:xfrm>
          <a:prstGeom prst="rect">
            <a:avLst/>
          </a:prstGeom>
          <a:noFill/>
          <a:ln>
            <a:noFill/>
          </a:ln>
        </p:spPr>
      </p:pic>
      <p:pic>
        <p:nvPicPr>
          <p:cNvPr id="910" name="Google Shape;910;p60"/>
          <p:cNvPicPr preferRelativeResize="0"/>
          <p:nvPr/>
        </p:nvPicPr>
        <p:blipFill rotWithShape="1">
          <a:blip r:embed="rId9">
            <a:alphaModFix/>
          </a:blip>
          <a:srcRect r="58737" b="2486"/>
          <a:stretch/>
        </p:blipFill>
        <p:spPr>
          <a:xfrm>
            <a:off x="6274425" y="2887063"/>
            <a:ext cx="929075" cy="1717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34"/>
          <p:cNvSpPr txBox="1">
            <a:spLocks noGrp="1"/>
          </p:cNvSpPr>
          <p:nvPr>
            <p:ph type="title" idx="2"/>
          </p:nvPr>
        </p:nvSpPr>
        <p:spPr>
          <a:xfrm>
            <a:off x="720000" y="184332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a:t>
            </a:r>
            <a:endParaRPr/>
          </a:p>
        </p:txBody>
      </p:sp>
      <p:sp>
        <p:nvSpPr>
          <p:cNvPr id="183" name="Google Shape;183;p34"/>
          <p:cNvSpPr txBox="1">
            <a:spLocks noGrp="1"/>
          </p:cNvSpPr>
          <p:nvPr>
            <p:ph type="subTitle" idx="1"/>
          </p:nvPr>
        </p:nvSpPr>
        <p:spPr>
          <a:xfrm>
            <a:off x="720000" y="2262046"/>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84" name="Google Shape;184;p34"/>
          <p:cNvSpPr txBox="1">
            <a:spLocks noGrp="1"/>
          </p:cNvSpPr>
          <p:nvPr>
            <p:ph type="title" idx="3"/>
          </p:nvPr>
        </p:nvSpPr>
        <p:spPr>
          <a:xfrm>
            <a:off x="3419269" y="184332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Requirements</a:t>
            </a:r>
            <a:endParaRPr/>
          </a:p>
        </p:txBody>
      </p:sp>
      <p:sp>
        <p:nvSpPr>
          <p:cNvPr id="185" name="Google Shape;185;p34"/>
          <p:cNvSpPr txBox="1">
            <a:spLocks noGrp="1"/>
          </p:cNvSpPr>
          <p:nvPr>
            <p:ph type="subTitle" idx="4"/>
          </p:nvPr>
        </p:nvSpPr>
        <p:spPr>
          <a:xfrm>
            <a:off x="3419275" y="2262046"/>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86" name="Google Shape;186;p34"/>
          <p:cNvSpPr txBox="1">
            <a:spLocks noGrp="1"/>
          </p:cNvSpPr>
          <p:nvPr>
            <p:ph type="title" idx="5"/>
          </p:nvPr>
        </p:nvSpPr>
        <p:spPr>
          <a:xfrm>
            <a:off x="720000" y="3342400"/>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Sneak peek</a:t>
            </a:r>
            <a:endParaRPr/>
          </a:p>
        </p:txBody>
      </p:sp>
      <p:sp>
        <p:nvSpPr>
          <p:cNvPr id="187" name="Google Shape;187;p34"/>
          <p:cNvSpPr txBox="1">
            <a:spLocks noGrp="1"/>
          </p:cNvSpPr>
          <p:nvPr>
            <p:ph type="subTitle" idx="6"/>
          </p:nvPr>
        </p:nvSpPr>
        <p:spPr>
          <a:xfrm>
            <a:off x="720000" y="3761121"/>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88" name="Google Shape;188;p34"/>
          <p:cNvSpPr txBox="1">
            <a:spLocks noGrp="1"/>
          </p:cNvSpPr>
          <p:nvPr>
            <p:ph type="title" idx="7"/>
          </p:nvPr>
        </p:nvSpPr>
        <p:spPr>
          <a:xfrm>
            <a:off x="3419269" y="3342400"/>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stages</a:t>
            </a:r>
            <a:endParaRPr/>
          </a:p>
        </p:txBody>
      </p:sp>
      <p:sp>
        <p:nvSpPr>
          <p:cNvPr id="189" name="Google Shape;189;p34"/>
          <p:cNvSpPr txBox="1">
            <a:spLocks noGrp="1"/>
          </p:cNvSpPr>
          <p:nvPr>
            <p:ph type="subTitle" idx="8"/>
          </p:nvPr>
        </p:nvSpPr>
        <p:spPr>
          <a:xfrm>
            <a:off x="3419275" y="3761121"/>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90" name="Google Shape;190;p34"/>
          <p:cNvSpPr txBox="1">
            <a:spLocks noGrp="1"/>
          </p:cNvSpPr>
          <p:nvPr>
            <p:ph type="title" idx="9"/>
          </p:nvPr>
        </p:nvSpPr>
        <p:spPr>
          <a:xfrm>
            <a:off x="6118545" y="184332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a:t>
            </a:r>
            <a:endParaRPr/>
          </a:p>
        </p:txBody>
      </p:sp>
      <p:sp>
        <p:nvSpPr>
          <p:cNvPr id="191" name="Google Shape;191;p34"/>
          <p:cNvSpPr txBox="1">
            <a:spLocks noGrp="1"/>
          </p:cNvSpPr>
          <p:nvPr>
            <p:ph type="subTitle" idx="13"/>
          </p:nvPr>
        </p:nvSpPr>
        <p:spPr>
          <a:xfrm>
            <a:off x="6118551" y="2262046"/>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92" name="Google Shape;192;p34"/>
          <p:cNvSpPr txBox="1">
            <a:spLocks noGrp="1"/>
          </p:cNvSpPr>
          <p:nvPr>
            <p:ph type="title" idx="14"/>
          </p:nvPr>
        </p:nvSpPr>
        <p:spPr>
          <a:xfrm>
            <a:off x="6118545" y="3342400"/>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team</a:t>
            </a:r>
            <a:endParaRPr/>
          </a:p>
        </p:txBody>
      </p:sp>
      <p:sp>
        <p:nvSpPr>
          <p:cNvPr id="193" name="Google Shape;193;p34"/>
          <p:cNvSpPr txBox="1">
            <a:spLocks noGrp="1"/>
          </p:cNvSpPr>
          <p:nvPr>
            <p:ph type="subTitle" idx="15"/>
          </p:nvPr>
        </p:nvSpPr>
        <p:spPr>
          <a:xfrm>
            <a:off x="6118551" y="3761121"/>
            <a:ext cx="23055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94" name="Google Shape;194;p34"/>
          <p:cNvSpPr txBox="1">
            <a:spLocks noGrp="1"/>
          </p:cNvSpPr>
          <p:nvPr>
            <p:ph type="title" idx="16"/>
          </p:nvPr>
        </p:nvSpPr>
        <p:spPr>
          <a:xfrm>
            <a:off x="720000" y="1541325"/>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5" name="Google Shape;195;p34"/>
          <p:cNvSpPr txBox="1">
            <a:spLocks noGrp="1"/>
          </p:cNvSpPr>
          <p:nvPr>
            <p:ph type="title" idx="17"/>
          </p:nvPr>
        </p:nvSpPr>
        <p:spPr>
          <a:xfrm>
            <a:off x="3419269" y="1541325"/>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96" name="Google Shape;196;p34"/>
          <p:cNvSpPr txBox="1">
            <a:spLocks noGrp="1"/>
          </p:cNvSpPr>
          <p:nvPr>
            <p:ph type="title" idx="18"/>
          </p:nvPr>
        </p:nvSpPr>
        <p:spPr>
          <a:xfrm>
            <a:off x="6118550" y="1541325"/>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97" name="Google Shape;197;p34"/>
          <p:cNvSpPr txBox="1">
            <a:spLocks noGrp="1"/>
          </p:cNvSpPr>
          <p:nvPr>
            <p:ph type="title" idx="19"/>
          </p:nvPr>
        </p:nvSpPr>
        <p:spPr>
          <a:xfrm>
            <a:off x="720000" y="3040400"/>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98" name="Google Shape;198;p34"/>
          <p:cNvSpPr txBox="1">
            <a:spLocks noGrp="1"/>
          </p:cNvSpPr>
          <p:nvPr>
            <p:ph type="title" idx="20"/>
          </p:nvPr>
        </p:nvSpPr>
        <p:spPr>
          <a:xfrm>
            <a:off x="3419269" y="3040400"/>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99" name="Google Shape;199;p34"/>
          <p:cNvSpPr txBox="1">
            <a:spLocks noGrp="1"/>
          </p:cNvSpPr>
          <p:nvPr>
            <p:ph type="title" idx="21"/>
          </p:nvPr>
        </p:nvSpPr>
        <p:spPr>
          <a:xfrm>
            <a:off x="6118550" y="3040400"/>
            <a:ext cx="8025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cxnSp>
        <p:nvCxnSpPr>
          <p:cNvPr id="200" name="Google Shape;200;p34"/>
          <p:cNvCxnSpPr/>
          <p:nvPr/>
        </p:nvCxnSpPr>
        <p:spPr>
          <a:xfrm>
            <a:off x="1413125" y="1772175"/>
            <a:ext cx="1366500" cy="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34"/>
          <p:cNvCxnSpPr/>
          <p:nvPr/>
        </p:nvCxnSpPr>
        <p:spPr>
          <a:xfrm>
            <a:off x="1413125" y="3271250"/>
            <a:ext cx="13665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34"/>
          <p:cNvCxnSpPr/>
          <p:nvPr/>
        </p:nvCxnSpPr>
        <p:spPr>
          <a:xfrm>
            <a:off x="4112403" y="1772175"/>
            <a:ext cx="13665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34"/>
          <p:cNvCxnSpPr/>
          <p:nvPr/>
        </p:nvCxnSpPr>
        <p:spPr>
          <a:xfrm>
            <a:off x="4112403" y="3271250"/>
            <a:ext cx="13665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34"/>
          <p:cNvCxnSpPr/>
          <p:nvPr/>
        </p:nvCxnSpPr>
        <p:spPr>
          <a:xfrm>
            <a:off x="6811675" y="1772175"/>
            <a:ext cx="13665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34"/>
          <p:cNvCxnSpPr/>
          <p:nvPr/>
        </p:nvCxnSpPr>
        <p:spPr>
          <a:xfrm>
            <a:off x="6811675" y="3271250"/>
            <a:ext cx="1366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cxnSp>
        <p:nvCxnSpPr>
          <p:cNvPr id="224" name="Google Shape;224;p36"/>
          <p:cNvCxnSpPr/>
          <p:nvPr/>
        </p:nvCxnSpPr>
        <p:spPr>
          <a:xfrm>
            <a:off x="0" y="3285925"/>
            <a:ext cx="6471300" cy="0"/>
          </a:xfrm>
          <a:prstGeom prst="straightConnector1">
            <a:avLst/>
          </a:prstGeom>
          <a:noFill/>
          <a:ln w="19050" cap="flat" cmpd="sng">
            <a:solidFill>
              <a:schemeClr val="accent3"/>
            </a:solidFill>
            <a:prstDash val="solid"/>
            <a:round/>
            <a:headEnd type="none" w="med" len="med"/>
            <a:tailEnd type="none" w="med" len="med"/>
          </a:ln>
        </p:spPr>
      </p:cxnSp>
      <p:sp>
        <p:nvSpPr>
          <p:cNvPr id="225" name="Google Shape;225;p36"/>
          <p:cNvSpPr txBox="1">
            <a:spLocks noGrp="1"/>
          </p:cNvSpPr>
          <p:nvPr>
            <p:ph type="title"/>
          </p:nvPr>
        </p:nvSpPr>
        <p:spPr>
          <a:xfrm>
            <a:off x="1271100" y="1430950"/>
            <a:ext cx="37230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a:t>
            </a:r>
            <a:endParaRPr/>
          </a:p>
          <a:p>
            <a:pPr marL="0" lvl="0" indent="0" algn="l" rtl="0">
              <a:spcBef>
                <a:spcPts val="0"/>
              </a:spcBef>
              <a:spcAft>
                <a:spcPts val="0"/>
              </a:spcAft>
              <a:buNone/>
            </a:pPr>
            <a:r>
              <a:rPr lang="en"/>
              <a:t>the project</a:t>
            </a:r>
            <a:endParaRPr/>
          </a:p>
        </p:txBody>
      </p:sp>
      <p:sp>
        <p:nvSpPr>
          <p:cNvPr id="226" name="Google Shape;226;p36"/>
          <p:cNvSpPr txBox="1">
            <a:spLocks noGrp="1"/>
          </p:cNvSpPr>
          <p:nvPr>
            <p:ph type="title" idx="2"/>
          </p:nvPr>
        </p:nvSpPr>
        <p:spPr>
          <a:xfrm>
            <a:off x="713100" y="937175"/>
            <a:ext cx="819300" cy="7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 name="Google Shape;227;p36"/>
          <p:cNvSpPr txBox="1">
            <a:spLocks noGrp="1"/>
          </p:cNvSpPr>
          <p:nvPr>
            <p:ph type="subTitle" idx="1"/>
          </p:nvPr>
        </p:nvSpPr>
        <p:spPr>
          <a:xfrm>
            <a:off x="1271100" y="3467425"/>
            <a:ext cx="2709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pic>
        <p:nvPicPr>
          <p:cNvPr id="228" name="Google Shape;228;p36"/>
          <p:cNvPicPr preferRelativeResize="0"/>
          <p:nvPr/>
        </p:nvPicPr>
        <p:blipFill>
          <a:blip r:embed="rId3">
            <a:alphaModFix/>
          </a:blip>
          <a:stretch>
            <a:fillRect/>
          </a:stretch>
        </p:blipFill>
        <p:spPr>
          <a:xfrm>
            <a:off x="5238285" y="-616500"/>
            <a:ext cx="4644580" cy="5143500"/>
          </a:xfrm>
          <a:prstGeom prst="rect">
            <a:avLst/>
          </a:prstGeom>
          <a:noFill/>
          <a:ln>
            <a:noFill/>
          </a:ln>
        </p:spPr>
      </p:pic>
      <p:pic>
        <p:nvPicPr>
          <p:cNvPr id="229" name="Google Shape;229;p36"/>
          <p:cNvPicPr preferRelativeResize="0"/>
          <p:nvPr/>
        </p:nvPicPr>
        <p:blipFill>
          <a:blip r:embed="rId4">
            <a:alphaModFix/>
          </a:blip>
          <a:stretch>
            <a:fillRect/>
          </a:stretch>
        </p:blipFill>
        <p:spPr>
          <a:xfrm>
            <a:off x="4773975" y="2524325"/>
            <a:ext cx="3552900" cy="250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3631150" y="916525"/>
            <a:ext cx="438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project</a:t>
            </a:r>
            <a:endParaRPr/>
          </a:p>
        </p:txBody>
      </p:sp>
      <p:sp>
        <p:nvSpPr>
          <p:cNvPr id="235" name="Google Shape;235;p37"/>
          <p:cNvSpPr txBox="1">
            <a:spLocks noGrp="1"/>
          </p:cNvSpPr>
          <p:nvPr>
            <p:ph type="body" idx="1"/>
          </p:nvPr>
        </p:nvSpPr>
        <p:spPr>
          <a:xfrm>
            <a:off x="3631150" y="1933700"/>
            <a:ext cx="4386900" cy="21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Do you know what helps you make your point clear?</a:t>
            </a:r>
            <a:endParaRPr>
              <a:solidFill>
                <a:schemeClr val="lt1"/>
              </a:solidFill>
            </a:endParaRPr>
          </a:p>
          <a:p>
            <a:pPr marL="0" lvl="0" indent="0" algn="l" rtl="0">
              <a:spcBef>
                <a:spcPts val="0"/>
              </a:spcBef>
              <a:spcAft>
                <a:spcPts val="0"/>
              </a:spcAft>
              <a:buNone/>
            </a:pPr>
            <a:r>
              <a:rPr lang="en">
                <a:solidFill>
                  <a:schemeClr val="lt1"/>
                </a:solidFill>
              </a:rPr>
              <a:t>Lists like this one:</a:t>
            </a:r>
            <a:endParaRPr>
              <a:solidFill>
                <a:schemeClr val="lt1"/>
              </a:solidFill>
            </a:endParaRPr>
          </a:p>
          <a:p>
            <a:pPr marL="457200" lvl="0" indent="-292100" algn="l" rtl="0">
              <a:spcBef>
                <a:spcPts val="1600"/>
              </a:spcBef>
              <a:spcAft>
                <a:spcPts val="0"/>
              </a:spcAft>
              <a:buSzPts val="1000"/>
              <a:buChar char="●"/>
            </a:pPr>
            <a:r>
              <a:rPr lang="en">
                <a:solidFill>
                  <a:schemeClr val="lt1"/>
                </a:solidFill>
              </a:rPr>
              <a:t>They’re simple </a:t>
            </a:r>
            <a:endParaRPr>
              <a:solidFill>
                <a:schemeClr val="lt1"/>
              </a:solidFill>
            </a:endParaRPr>
          </a:p>
          <a:p>
            <a:pPr marL="457200" lvl="0" indent="-292100" algn="l" rtl="0">
              <a:spcBef>
                <a:spcPts val="0"/>
              </a:spcBef>
              <a:spcAft>
                <a:spcPts val="0"/>
              </a:spcAft>
              <a:buSzPts val="1000"/>
              <a:buChar char="●"/>
            </a:pPr>
            <a:r>
              <a:rPr lang="en">
                <a:solidFill>
                  <a:schemeClr val="lt1"/>
                </a:solidFill>
              </a:rPr>
              <a:t>You can organize your ideas clearly</a:t>
            </a:r>
            <a:endParaRPr>
              <a:solidFill>
                <a:schemeClr val="lt1"/>
              </a:solidFill>
            </a:endParaRPr>
          </a:p>
          <a:p>
            <a:pPr marL="457200" lvl="0" indent="-292100" algn="l" rtl="0">
              <a:spcBef>
                <a:spcPts val="0"/>
              </a:spcBef>
              <a:spcAft>
                <a:spcPts val="0"/>
              </a:spcAft>
              <a:buSzPts val="1000"/>
              <a:buChar char="●"/>
            </a:pPr>
            <a:r>
              <a:rPr lang="en">
                <a:solidFill>
                  <a:schemeClr val="lt1"/>
                </a:solidFill>
              </a:rPr>
              <a:t>You’ll never forget to buy milk!</a:t>
            </a:r>
            <a:endParaRPr>
              <a:solidFill>
                <a:schemeClr val="lt1"/>
              </a:solidFill>
            </a:endParaRPr>
          </a:p>
          <a:p>
            <a:pPr marL="0" lvl="0" indent="0" algn="l" rtl="0">
              <a:spcBef>
                <a:spcPts val="1600"/>
              </a:spcBef>
              <a:spcAft>
                <a:spcPts val="0"/>
              </a:spcAft>
              <a:buNone/>
            </a:pPr>
            <a:r>
              <a:rPr lang="en">
                <a:solidFill>
                  <a:schemeClr val="lt1"/>
                </a:solidFill>
              </a:rPr>
              <a:t>And the most important thing: the audience won’t miss the point of your presentation</a:t>
            </a:r>
            <a:endParaRPr>
              <a:solidFill>
                <a:schemeClr val="lt1"/>
              </a:solidFill>
            </a:endParaRPr>
          </a:p>
        </p:txBody>
      </p:sp>
      <p:pic>
        <p:nvPicPr>
          <p:cNvPr id="236" name="Google Shape;236;p37"/>
          <p:cNvPicPr preferRelativeResize="0"/>
          <p:nvPr/>
        </p:nvPicPr>
        <p:blipFill>
          <a:blip r:embed="rId3">
            <a:alphaModFix/>
          </a:blip>
          <a:stretch>
            <a:fillRect/>
          </a:stretch>
        </p:blipFill>
        <p:spPr>
          <a:xfrm>
            <a:off x="452225" y="1073396"/>
            <a:ext cx="2693151" cy="3300430"/>
          </a:xfrm>
          <a:prstGeom prst="rect">
            <a:avLst/>
          </a:prstGeom>
          <a:noFill/>
          <a:ln>
            <a:noFill/>
          </a:ln>
        </p:spPr>
      </p:pic>
      <p:cxnSp>
        <p:nvCxnSpPr>
          <p:cNvPr id="237" name="Google Shape;237;p37"/>
          <p:cNvCxnSpPr/>
          <p:nvPr/>
        </p:nvCxnSpPr>
        <p:spPr>
          <a:xfrm>
            <a:off x="3714975" y="1787300"/>
            <a:ext cx="4303200" cy="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37"/>
          <p:cNvCxnSpPr/>
          <p:nvPr/>
        </p:nvCxnSpPr>
        <p:spPr>
          <a:xfrm>
            <a:off x="3714975" y="4194900"/>
            <a:ext cx="43032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oil Pollution Prevention Project Proposal by Slidesgo">
  <a:themeElements>
    <a:clrScheme name="Simple Light">
      <a:dk1>
        <a:srgbClr val="212F40"/>
      </a:dk1>
      <a:lt1>
        <a:srgbClr val="39474B"/>
      </a:lt1>
      <a:dk2>
        <a:srgbClr val="5A676D"/>
      </a:dk2>
      <a:lt2>
        <a:srgbClr val="A1A299"/>
      </a:lt2>
      <a:accent1>
        <a:srgbClr val="EDE8E5"/>
      </a:accent1>
      <a:accent2>
        <a:srgbClr val="FFFFFF"/>
      </a:accent2>
      <a:accent3>
        <a:srgbClr val="F3A92C"/>
      </a:accent3>
      <a:accent4>
        <a:srgbClr val="FFFFFF"/>
      </a:accent4>
      <a:accent5>
        <a:srgbClr val="FFFFFF"/>
      </a:accent5>
      <a:accent6>
        <a:srgbClr val="FFFFFF"/>
      </a:accent6>
      <a:hlink>
        <a:srgbClr val="5A67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1103</Words>
  <Application>Microsoft Office PowerPoint</Application>
  <PresentationFormat>On-screen Show (16:9)</PresentationFormat>
  <Paragraphs>162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Karla</vt:lpstr>
      <vt:lpstr>Open Sans</vt:lpstr>
      <vt:lpstr>PT Sans</vt:lpstr>
      <vt:lpstr>Roboto Condensed Light</vt:lpstr>
      <vt:lpstr>Verdana</vt:lpstr>
      <vt:lpstr>Soil Pollution Prevention Project Proposal by Slidesgo</vt:lpstr>
      <vt:lpstr>Təmiz hava Təmiz ətraf mühit</vt:lpstr>
      <vt:lpstr>Təmiz hava</vt:lpstr>
      <vt:lpstr>PowerPoint Presentation</vt:lpstr>
      <vt:lpstr>PowerPoint Presentation</vt:lpstr>
      <vt:lpstr>PowerPoint Presentation</vt:lpstr>
      <vt:lpstr>Alternative resources</vt:lpstr>
      <vt:lpstr>PowerPoint Presentation</vt:lpstr>
      <vt:lpstr>About the project</vt:lpstr>
      <vt:lpstr>About the project</vt:lpstr>
      <vt:lpstr>What we are working on</vt:lpstr>
      <vt:lpstr>Our company</vt:lpstr>
      <vt:lpstr>Now</vt:lpstr>
      <vt:lpstr>Future</vt:lpstr>
      <vt:lpstr>Major requirements</vt:lpstr>
      <vt:lpstr>Budget</vt:lpstr>
      <vt:lpstr>Timeline</vt:lpstr>
      <vt:lpstr>A picture is worth a thousand words</vt:lpstr>
      <vt:lpstr>9h 55m 23s</vt:lpstr>
      <vt:lpstr>These are our partners</vt:lpstr>
      <vt:lpstr>—Someone Famous</vt:lpstr>
      <vt:lpstr>Predicted results</vt:lpstr>
      <vt:lpstr>Project stages</vt:lpstr>
      <vt:lpstr>Awesome words</vt:lpstr>
      <vt:lpstr>Recycling locations</vt:lpstr>
      <vt:lpstr>A picture always reinforces the concept</vt:lpstr>
      <vt:lpstr>Project plan</vt:lpstr>
      <vt:lpstr>Meet the team</vt:lpstr>
      <vt:lpstr>Sneak peek</vt:lpstr>
      <vt:lpstr>Thank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Pollution Prevention Project Proposal</dc:title>
  <cp:lastModifiedBy>hp</cp:lastModifiedBy>
  <cp:revision>2</cp:revision>
  <dcterms:modified xsi:type="dcterms:W3CDTF">2022-12-11T16:42:53Z</dcterms:modified>
</cp:coreProperties>
</file>