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şlıksız Bölüm" id="{4ECD59C0-61D9-4425-B90F-0A681AE7DDE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4EA"/>
    <a:srgbClr val="000000"/>
    <a:srgbClr val="242423"/>
    <a:srgbClr val="B3E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23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E55E-D9F2-4440-AC26-4F12843DF71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87C6-978D-4A38-899B-3EA2BAE9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6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E55E-D9F2-4440-AC26-4F12843DF71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87C6-978D-4A38-899B-3EA2BAE9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8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E55E-D9F2-4440-AC26-4F12843DF71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87C6-978D-4A38-899B-3EA2BAE9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06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E55E-D9F2-4440-AC26-4F12843DF71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87C6-978D-4A38-899B-3EA2BAE9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9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E55E-D9F2-4440-AC26-4F12843DF71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87C6-978D-4A38-899B-3EA2BAE9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2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E55E-D9F2-4440-AC26-4F12843DF71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87C6-978D-4A38-899B-3EA2BAE9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884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E55E-D9F2-4440-AC26-4F12843DF71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87C6-978D-4A38-899B-3EA2BAE9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39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E55E-D9F2-4440-AC26-4F12843DF71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87C6-978D-4A38-899B-3EA2BAE9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10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E55E-D9F2-4440-AC26-4F12843DF71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87C6-978D-4A38-899B-3EA2BAE9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55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E55E-D9F2-4440-AC26-4F12843DF71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87C6-978D-4A38-899B-3EA2BAE9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9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E55E-D9F2-4440-AC26-4F12843DF71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187C6-978D-4A38-899B-3EA2BAE9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43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BE55E-D9F2-4440-AC26-4F12843DF719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187C6-978D-4A38-899B-3EA2BAE9C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08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tunar.alyarzada.98@gmail.com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4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3"/>
          <p:cNvSpPr txBox="1">
            <a:spLocks/>
          </p:cNvSpPr>
          <p:nvPr/>
        </p:nvSpPr>
        <p:spPr>
          <a:xfrm>
            <a:off x="660399" y="444500"/>
            <a:ext cx="2684265" cy="2768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Dikdörtgen 7"/>
          <p:cNvSpPr/>
          <p:nvPr/>
        </p:nvSpPr>
        <p:spPr>
          <a:xfrm>
            <a:off x="10294" y="15288"/>
            <a:ext cx="2671554" cy="2767105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etin kutusu 18"/>
          <p:cNvSpPr txBox="1"/>
          <p:nvPr/>
        </p:nvSpPr>
        <p:spPr>
          <a:xfrm>
            <a:off x="2997659" y="1231529"/>
            <a:ext cx="4156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ahnschrift" panose="020B0502040204020203" pitchFamily="34" charset="0"/>
              </a:rPr>
              <a:t>Hi, I am Front-End Developer who is so passionate and excited about learning new technologies and languages.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20" name="Metin kutusu 19"/>
          <p:cNvSpPr txBox="1"/>
          <p:nvPr/>
        </p:nvSpPr>
        <p:spPr>
          <a:xfrm>
            <a:off x="-29699" y="6778878"/>
            <a:ext cx="29892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 smtClean="0">
                <a:latin typeface="Bahnschrift" panose="020B0502040204020203" pitchFamily="34" charset="0"/>
              </a:rPr>
              <a:t>Contact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/>
            </a:r>
            <a:br>
              <a:rPr lang="en-US" dirty="0" smtClean="0">
                <a:latin typeface="Bahnschrift" panose="020B0502040204020203" pitchFamily="34" charset="0"/>
              </a:rPr>
            </a:br>
            <a:r>
              <a:rPr lang="en-US" dirty="0" smtClean="0">
                <a:latin typeface="Bahnschrift" panose="020B0502040204020203" pitchFamily="34" charset="0"/>
              </a:rPr>
              <a:t>Phone: +99455 664-30-64</a:t>
            </a:r>
          </a:p>
          <a:p>
            <a:r>
              <a:rPr lang="en-US" dirty="0" smtClean="0">
                <a:latin typeface="Bahnschrift" panose="020B0502040204020203" pitchFamily="34" charset="0"/>
              </a:rPr>
              <a:t>Email: </a:t>
            </a:r>
            <a:r>
              <a:rPr lang="en-US" dirty="0" smtClean="0">
                <a:latin typeface="Bahnschrift" panose="020B0502040204020203" pitchFamily="34" charset="0"/>
                <a:hlinkClick r:id="rId2"/>
              </a:rPr>
              <a:t>tunar.alyarzada.98@gmail.com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 smtClean="0">
              <a:latin typeface="Bahnschrif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29" name="Dikdörtgen 28"/>
          <p:cNvSpPr/>
          <p:nvPr/>
        </p:nvSpPr>
        <p:spPr>
          <a:xfrm>
            <a:off x="2566341" y="2285996"/>
            <a:ext cx="4773898" cy="7751691"/>
          </a:xfrm>
          <a:prstGeom prst="rect">
            <a:avLst/>
          </a:prstGeom>
          <a:solidFill>
            <a:srgbClr val="000000"/>
          </a:solidFill>
          <a:scene3d>
            <a:camera prst="isometricOffAxis1Right"/>
            <a:lightRig rig="threePt" dir="t"/>
          </a:scene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etin kutusu 21"/>
          <p:cNvSpPr txBox="1"/>
          <p:nvPr/>
        </p:nvSpPr>
        <p:spPr>
          <a:xfrm>
            <a:off x="2854296" y="7002486"/>
            <a:ext cx="416892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Education History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Bachelor degree: </a:t>
            </a:r>
          </a:p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Azerbaijan State Economic University   </a:t>
            </a:r>
            <a:r>
              <a:rPr lang="en-US" sz="1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(Business Administration and Management)</a:t>
            </a:r>
            <a:r>
              <a:rPr lang="en-US" sz="16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  <a:p>
            <a:endParaRPr lang="en-US" sz="1400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Master degree: </a:t>
            </a:r>
            <a:endParaRPr lang="en-US" sz="1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Baku Business University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(Master of Business </a:t>
            </a:r>
            <a:r>
              <a:rPr lang="en-US" sz="14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Administration (MBA)</a:t>
            </a:r>
            <a:endParaRPr lang="en-US" sz="1400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en-US" dirty="0" smtClean="0"/>
          </a:p>
        </p:txBody>
      </p:sp>
      <p:sp>
        <p:nvSpPr>
          <p:cNvPr id="21" name="Metin kutusu 20"/>
          <p:cNvSpPr txBox="1"/>
          <p:nvPr/>
        </p:nvSpPr>
        <p:spPr>
          <a:xfrm>
            <a:off x="2949546" y="5486266"/>
            <a:ext cx="4014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 smtClean="0">
                <a:solidFill>
                  <a:schemeClr val="bg1"/>
                </a:solidFill>
                <a:latin typeface="Bahnschrift" panose="020B0502040204020203" pitchFamily="34" charset="0"/>
                <a:ea typeface="Segoe UI Black" panose="020B0A02040204020203" pitchFamily="34" charset="0"/>
              </a:rPr>
              <a:t>Language skills</a:t>
            </a:r>
          </a:p>
          <a:p>
            <a:endParaRPr lang="en-US" dirty="0">
              <a:solidFill>
                <a:schemeClr val="bg1"/>
              </a:solidFill>
              <a:latin typeface="Bahnschrift" panose="020B0502040204020203" pitchFamily="34" charset="0"/>
              <a:ea typeface="Segoe UI Black" panose="020B0A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English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Russian</a:t>
            </a:r>
          </a:p>
        </p:txBody>
      </p:sp>
      <p:sp>
        <p:nvSpPr>
          <p:cNvPr id="18" name="Metin kutusu 17"/>
          <p:cNvSpPr txBox="1"/>
          <p:nvPr/>
        </p:nvSpPr>
        <p:spPr>
          <a:xfrm>
            <a:off x="2914651" y="3140626"/>
            <a:ext cx="41260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3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Programming </a:t>
            </a:r>
            <a:r>
              <a:rPr lang="en-US" spc="3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skills</a:t>
            </a:r>
            <a:endParaRPr lang="en-US" spc="300" dirty="0" smtClean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HTML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CSS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JavaScript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Bootstrap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React</a:t>
            </a:r>
          </a:p>
        </p:txBody>
      </p:sp>
      <p:sp>
        <p:nvSpPr>
          <p:cNvPr id="37" name="Metin kutusu 36"/>
          <p:cNvSpPr txBox="1"/>
          <p:nvPr/>
        </p:nvSpPr>
        <p:spPr>
          <a:xfrm>
            <a:off x="2991135" y="40690"/>
            <a:ext cx="6984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TUNAR</a:t>
            </a:r>
          </a:p>
          <a:p>
            <a:r>
              <a:rPr lang="en-US" sz="3600" dirty="0" smtClean="0">
                <a:latin typeface="Segoe UI Black" panose="020B0A02040204020203" pitchFamily="34" charset="0"/>
                <a:ea typeface="Segoe UI Black" panose="020B0A02040204020203" pitchFamily="34" charset="0"/>
              </a:rPr>
              <a:t>ALYARZADA</a:t>
            </a:r>
          </a:p>
          <a:p>
            <a:endParaRPr lang="en-US" dirty="0"/>
          </a:p>
        </p:txBody>
      </p:sp>
      <p:sp>
        <p:nvSpPr>
          <p:cNvPr id="39" name="Metin kutusu 38"/>
          <p:cNvSpPr txBox="1"/>
          <p:nvPr/>
        </p:nvSpPr>
        <p:spPr>
          <a:xfrm>
            <a:off x="10294" y="3486150"/>
            <a:ext cx="32372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300" dirty="0" smtClean="0">
                <a:latin typeface="Bahnschrift" panose="020B0502040204020203" pitchFamily="34" charset="0"/>
              </a:rPr>
              <a:t>Personal </a:t>
            </a:r>
            <a:r>
              <a:rPr lang="en-US" b="1" spc="300" dirty="0" smtClean="0">
                <a:latin typeface="Bahnschrift" panose="020B0502040204020203" pitchFamily="34" charset="0"/>
              </a:rPr>
              <a:t>Info</a:t>
            </a:r>
            <a:br>
              <a:rPr lang="en-US" b="1" spc="300" dirty="0" smtClean="0">
                <a:latin typeface="Bahnschrift" panose="020B0502040204020203" pitchFamily="34" charset="0"/>
              </a:rPr>
            </a:br>
            <a:endParaRPr lang="en-US" b="1" spc="300" dirty="0" smtClean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Name</a:t>
            </a:r>
            <a:r>
              <a:rPr lang="en-US" dirty="0">
                <a:latin typeface="Bahnschrift" panose="020B0502040204020203" pitchFamily="34" charset="0"/>
              </a:rPr>
              <a:t>: </a:t>
            </a:r>
            <a:r>
              <a:rPr lang="en-US" dirty="0" err="1">
                <a:latin typeface="Bahnschrift" panose="020B0502040204020203" pitchFamily="34" charset="0"/>
              </a:rPr>
              <a:t>Tunar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</a:rPr>
              <a:t>Alyarzada</a:t>
            </a:r>
            <a:endParaRPr lang="en-US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Gender: Male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Date of Birth: 05</a:t>
            </a:r>
            <a:r>
              <a:rPr lang="en-US" dirty="0" smtClean="0">
                <a:latin typeface="Bahnschrift" panose="020B0502040204020203" pitchFamily="34" charset="0"/>
              </a:rPr>
              <a:t>.01.</a:t>
            </a:r>
            <a:r>
              <a:rPr lang="en-US" dirty="0" smtClean="0">
                <a:latin typeface="Bahnschrift" panose="020B0502040204020203" pitchFamily="34" charset="0"/>
              </a:rPr>
              <a:t>1998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Place of Birth: Baku, Azerbaijan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Bahnschrift" panose="020B0502040204020203" pitchFamily="34" charset="0"/>
              </a:rPr>
              <a:t>Marital status: Single</a:t>
            </a:r>
            <a:endParaRPr lang="en-US" dirty="0" smtClean="0">
              <a:latin typeface="Bahnschrift" panose="020B0502040204020203" pitchFamily="34" charset="0"/>
            </a:endParaRPr>
          </a:p>
          <a:p>
            <a:endParaRPr lang="en-US" spc="300" dirty="0">
              <a:latin typeface="Bahnschrift" panose="020B0502040204020203" pitchFamily="34" charset="0"/>
            </a:endParaRPr>
          </a:p>
          <a:p>
            <a:endParaRPr lang="en-US" spc="300" dirty="0" smtClean="0">
              <a:latin typeface="Bahnschrift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0" y="539750"/>
            <a:ext cx="2433836" cy="2445843"/>
          </a:xfrm>
          <a:prstGeom prst="rect">
            <a:avLst/>
          </a:prstGeom>
          <a:solidFill>
            <a:srgbClr val="FFFFFF">
              <a:shade val="85000"/>
            </a:srgbClr>
          </a:solidFill>
          <a:ln w="76200" cap="sq">
            <a:solidFill>
              <a:srgbClr val="F9F4EA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189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E6B0E"/>
      </a:dk1>
      <a:lt1>
        <a:sysClr val="window" lastClr="00000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</TotalTime>
  <Words>64</Words>
  <Application>Microsoft Office PowerPoint</Application>
  <PresentationFormat>A4 Kağıt (210x297 mm)</PresentationFormat>
  <Paragraphs>33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8" baseType="lpstr">
      <vt:lpstr>Arial</vt:lpstr>
      <vt:lpstr>Bahnschrift</vt:lpstr>
      <vt:lpstr>Calibri</vt:lpstr>
      <vt:lpstr>Calibri Light</vt:lpstr>
      <vt:lpstr>Segoe UI Black</vt:lpstr>
      <vt:lpstr>Wingdings</vt:lpstr>
      <vt:lpstr>Office Teması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alyarzada</dc:creator>
  <cp:lastModifiedBy>alyarzada</cp:lastModifiedBy>
  <cp:revision>39</cp:revision>
  <dcterms:created xsi:type="dcterms:W3CDTF">2021-11-24T10:30:08Z</dcterms:created>
  <dcterms:modified xsi:type="dcterms:W3CDTF">2021-11-25T08:00:01Z</dcterms:modified>
</cp:coreProperties>
</file>