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1" name="Shape 61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95" name="Shape 19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0" name="Shape 2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12" name="Shape 1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90775" y="47011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10401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FrameLayou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codepath.com/android/Working-with-the-TextView" TargetMode="External"/><Relationship Id="rId3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://android-developers.blogspot.com/2008/03/linkify-your-tex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guide/topics/resources/string-resource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ScrollVie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13_c_text_and_scrolling_view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ndroid-developer-training.gitbooks.io/android-developer-course/content/Unit%201/13_p_working_with_textview_element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typeface" TargetMode="External"/><Relationship Id="rId3" Type="http://schemas.openxmlformats.org/officeDocument/2006/relationships/hyperlink" Target="https://developer.android.com/reference/android/widget/TextView.html#attr_android:text" TargetMode="External"/><Relationship Id="rId7" Type="http://schemas.openxmlformats.org/officeDocument/2006/relationships/hyperlink" Target="https://developer.android.com/reference/android/widget/TextView.html#attr_android:textSty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TextView.html#attr_android:textSize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4" Type="http://schemas.openxmlformats.org/officeDocument/2006/relationships/hyperlink" Target="https://developer.android.com/reference/android/widget/TextView.html#attr_android:textColor" TargetMode="External"/><Relationship Id="rId9" Type="http://schemas.openxmlformats.org/officeDocument/2006/relationships/hyperlink" Target="https://developer.android.com/reference/android/widget/TextView.html#attr_android:lineSpacingExt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Hello World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TextView in Java code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</a:p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</a:p>
          <a:p>
            <a:pPr marL="0" lvl="0" indent="-6985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</a:p>
          <a:p>
            <a:pPr marL="0" lvl="0" indent="0" rtl="0">
              <a:spcBef>
                <a:spcPts val="50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</a:p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ScrollView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user may need to scroll.</a:t>
            </a:r>
          </a:p>
          <a:p>
            <a:pPr marL="914400" lvl="1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News stories, articles, ...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To allow users to scroll a TextView, embed it in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Other Views can be embedded in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LinearLayout,</a:t>
            </a:r>
            <a:r>
              <a:rPr lang="en"/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</a:rPr>
              <a:t>, ...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500"/>
              </a:spcBef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ScrollView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is a subclass of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FrameLayout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Can only hold </a:t>
            </a:r>
            <a:r>
              <a:rPr lang="en" b="1" dirty="0">
                <a:solidFill>
                  <a:schemeClr val="dk1"/>
                </a:solidFill>
              </a:rPr>
              <a:t>one</a:t>
            </a:r>
            <a:r>
              <a:rPr lang="en" dirty="0">
                <a:solidFill>
                  <a:schemeClr val="dk1"/>
                </a:solidFill>
              </a:rPr>
              <a:t> view (which can be a ViewGroup)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Holds all content in memory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Not good for long texts, complex layouts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Do not nest multiple scrolling views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Use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HorizontalScrollView</a:t>
            </a:r>
            <a:r>
              <a:rPr lang="en" dirty="0">
                <a:solidFill>
                  <a:schemeClr val="dk1"/>
                </a:solidFill>
              </a:rPr>
              <a:t> for horizontal scrolling</a:t>
            </a:r>
          </a:p>
          <a:p>
            <a:pPr marL="914400" lvl="0" indent="-2286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Use a</a:t>
            </a:r>
            <a:r>
              <a:rPr lang="en" dirty="0"/>
              <a:t> 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RecyclerView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for lists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72" name="Shape 372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381" name="Shape 381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389" name="Shape 389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</a:p>
        </p:txBody>
      </p:sp>
      <p:sp>
        <p:nvSpPr>
          <p:cNvPr id="391" name="Shape 391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2" name="Shape 392"/>
          <p:cNvCxnSpPr>
            <a:stCxn id="391" idx="2"/>
            <a:endCxn id="389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393" name="Shape 393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Developer Documentation: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ScrollView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HorizontalScrollView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</a:p>
          <a:p>
            <a:pPr lvl="0" rtl="0">
              <a:spcBef>
                <a:spcPts val="10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Other: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407" name="Shape 40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C Text and Scrolling Views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P Working with TextView Elements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15" name="Shape 4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ctrTitle"/>
          </p:nvPr>
        </p:nvSpPr>
        <p:spPr>
          <a:xfrm>
            <a:off x="311708" y="12353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1.3 Text and Scrolling Views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84" name="Shape 284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TextView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ScrollView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TextView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  <a:r>
              <a:rPr lang="en"/>
              <a:t> is a view for displaying single and multi-line text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EditText</a:t>
            </a:r>
            <a:r>
              <a:rPr lang="en"/>
              <a:t> is a subclass of TextView with editable text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Controlled with layout attributes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Set text statically from a string resource in XML, or dynamically from Java code and any source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&lt;b&gt; and &lt;i&gt; HTML tags for bold and italics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 other HTML tags are ignored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String resources: one unbroken line = one paragraph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\n starts a new a line or paragraph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Escape apostrophes and quotes with backslash (\", \')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Escape any non-ASCII characters with backslash (\)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TextView in XML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TextView attributes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91025" y="1043425"/>
            <a:ext cx="8421000" cy="360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android:</a:t>
            </a:r>
            <a:r>
              <a:rPr lang="en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333" name="Shape 333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</vt:lpstr>
      <vt:lpstr>Consolas</vt:lpstr>
      <vt:lpstr>Arial</vt:lpstr>
      <vt:lpstr>GDT master</vt:lpstr>
      <vt:lpstr>GDT master</vt:lpstr>
      <vt:lpstr>GDT master</vt:lpstr>
      <vt:lpstr>GDT master</vt:lpstr>
      <vt:lpstr>Hello World</vt:lpstr>
      <vt:lpstr>1.3 Text and Scrolling Views</vt:lpstr>
      <vt:lpstr>Contents</vt:lpstr>
      <vt:lpstr>TextView</vt:lpstr>
      <vt:lpstr>TextView for text</vt:lpstr>
      <vt:lpstr>Formatting text in string resource</vt:lpstr>
      <vt:lpstr>Creating TextView in XML</vt:lpstr>
      <vt:lpstr>Common TextView attributes</vt:lpstr>
      <vt:lpstr>Formatting active web links</vt:lpstr>
      <vt:lpstr>Creating TextView in Java code</vt:lpstr>
      <vt:lpstr>ScrollView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Windows User</cp:lastModifiedBy>
  <cp:revision>1</cp:revision>
  <dcterms:modified xsi:type="dcterms:W3CDTF">2019-09-08T12:09:22Z</dcterms:modified>
</cp:coreProperties>
</file>