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yce\Google%20Drive\HGT%20Stuff\Data%20Analysis\Stat%20Analysis_A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yce\Google%20Drive\HGT%20Stuff\Data%20Analysis\Stat%20Analysis_A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yce\Google%20Drive\HGT%20Stuff\Data%20Analysis\Stat%20Analysis_A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2000">
                <a:latin typeface="Palatino Linotype" panose="02040502050505030304" pitchFamily="18" charset="0"/>
              </a:rPr>
              <a:t>Larger BLOSUM Values Result in Higher Scores (100% Data)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716724830304258E-2"/>
          <c:y val="0.11925967058171312"/>
          <c:w val="0.54322829307353504"/>
          <c:h val="0.74033035176551898"/>
        </c:manualLayout>
      </c:layout>
      <c:scatterChart>
        <c:scatterStyle val="lineMarker"/>
        <c:varyColors val="0"/>
        <c:ser>
          <c:idx val="0"/>
          <c:order val="0"/>
          <c:tx>
            <c:strRef>
              <c:f>'100% Data'!$C$2</c:f>
              <c:strCache>
                <c:ptCount val="1"/>
                <c:pt idx="0">
                  <c:v>R.felis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42146274024089886"/>
                  <c:y val="4.576311456561973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'100% Data'!$B$3:$B$7</c:f>
              <c:numCache>
                <c:formatCode>General</c:formatCode>
                <c:ptCount val="5"/>
                <c:pt idx="0">
                  <c:v>45</c:v>
                </c:pt>
                <c:pt idx="1">
                  <c:v>50</c:v>
                </c:pt>
                <c:pt idx="2">
                  <c:v>62</c:v>
                </c:pt>
                <c:pt idx="3">
                  <c:v>80</c:v>
                </c:pt>
                <c:pt idx="4">
                  <c:v>90</c:v>
                </c:pt>
              </c:numCache>
            </c:numRef>
          </c:xVal>
          <c:yVal>
            <c:numRef>
              <c:f>'100% Data'!$C$3:$C$7</c:f>
              <c:numCache>
                <c:formatCode>General</c:formatCode>
                <c:ptCount val="5"/>
                <c:pt idx="0">
                  <c:v>221.25866605668801</c:v>
                </c:pt>
                <c:pt idx="1">
                  <c:v>216.939607389879</c:v>
                </c:pt>
                <c:pt idx="2">
                  <c:v>223.974923723242</c:v>
                </c:pt>
                <c:pt idx="3">
                  <c:v>234.66057344822499</c:v>
                </c:pt>
                <c:pt idx="4">
                  <c:v>234.04833393172899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5A4-4A34-B66F-DEBB541C2EE1}"/>
            </c:ext>
          </c:extLst>
        </c:ser>
        <c:ser>
          <c:idx val="1"/>
          <c:order val="1"/>
          <c:tx>
            <c:strRef>
              <c:f>'100% Data'!$D$2</c:f>
              <c:strCache>
                <c:ptCount val="1"/>
                <c:pt idx="0">
                  <c:v>E.coli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41807005431610011"/>
                  <c:y val="0.4604401963568063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'100% Data'!$B$3:$B$7</c:f>
              <c:numCache>
                <c:formatCode>General</c:formatCode>
                <c:ptCount val="5"/>
                <c:pt idx="0">
                  <c:v>45</c:v>
                </c:pt>
                <c:pt idx="1">
                  <c:v>50</c:v>
                </c:pt>
                <c:pt idx="2">
                  <c:v>62</c:v>
                </c:pt>
                <c:pt idx="3">
                  <c:v>80</c:v>
                </c:pt>
                <c:pt idx="4">
                  <c:v>90</c:v>
                </c:pt>
              </c:numCache>
            </c:numRef>
          </c:xVal>
          <c:yVal>
            <c:numRef>
              <c:f>'100% Data'!$D$3:$D$7</c:f>
              <c:numCache>
                <c:formatCode>General</c:formatCode>
                <c:ptCount val="5"/>
                <c:pt idx="0">
                  <c:v>290.26618394010302</c:v>
                </c:pt>
                <c:pt idx="1">
                  <c:v>285.20877682681299</c:v>
                </c:pt>
                <c:pt idx="2">
                  <c:v>292.070503522492</c:v>
                </c:pt>
                <c:pt idx="3">
                  <c:v>304.95940169334398</c:v>
                </c:pt>
                <c:pt idx="4">
                  <c:v>305.45746074813798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5A4-4A34-B66F-DEBB541C2EE1}"/>
            </c:ext>
          </c:extLst>
        </c:ser>
        <c:ser>
          <c:idx val="2"/>
          <c:order val="2"/>
          <c:tx>
            <c:strRef>
              <c:f>'100% Data'!$E$2</c:f>
              <c:strCache>
                <c:ptCount val="1"/>
                <c:pt idx="0">
                  <c:v>M.tuberculosis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42553396335065724"/>
                  <c:y val="4.864596331427033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'100% Data'!$B$3:$B$7</c:f>
              <c:numCache>
                <c:formatCode>General</c:formatCode>
                <c:ptCount val="5"/>
                <c:pt idx="0">
                  <c:v>45</c:v>
                </c:pt>
                <c:pt idx="1">
                  <c:v>50</c:v>
                </c:pt>
                <c:pt idx="2">
                  <c:v>62</c:v>
                </c:pt>
                <c:pt idx="3">
                  <c:v>80</c:v>
                </c:pt>
                <c:pt idx="4">
                  <c:v>90</c:v>
                </c:pt>
              </c:numCache>
            </c:numRef>
          </c:xVal>
          <c:yVal>
            <c:numRef>
              <c:f>'100% Data'!$E$3:$E$7</c:f>
              <c:numCache>
                <c:formatCode>General</c:formatCode>
                <c:ptCount val="5"/>
                <c:pt idx="0">
                  <c:v>164.15013318497799</c:v>
                </c:pt>
                <c:pt idx="1">
                  <c:v>167.27940299411699</c:v>
                </c:pt>
                <c:pt idx="2">
                  <c:v>166.77231731536199</c:v>
                </c:pt>
                <c:pt idx="3">
                  <c:v>172.94737112580501</c:v>
                </c:pt>
                <c:pt idx="4">
                  <c:v>175.51659854921601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5A4-4A34-B66F-DEBB541C2E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625808"/>
        <c:axId val="680260640"/>
      </c:scatterChart>
      <c:valAx>
        <c:axId val="679625808"/>
        <c:scaling>
          <c:orientation val="minMax"/>
          <c:min val="40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400">
                    <a:latin typeface="Palatino Linotype" panose="02040502050505030304" pitchFamily="18" charset="0"/>
                  </a:rPr>
                  <a:t>BLOSUM 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n-US"/>
          </a:p>
        </c:txPr>
        <c:crossAx val="680260640"/>
        <c:crosses val="autoZero"/>
        <c:crossBetween val="midCat"/>
      </c:valAx>
      <c:valAx>
        <c:axId val="680260640"/>
        <c:scaling>
          <c:orientation val="minMax"/>
          <c:min val="1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>
                    <a:latin typeface="Palatino Linotype" panose="02040502050505030304" pitchFamily="18" charset="0"/>
                    <a:cs typeface="Times New Roman" panose="02020603050405020304" pitchFamily="18" charset="0"/>
                  </a:rPr>
                  <a:t>Average Score Differences</a:t>
                </a:r>
              </a:p>
            </c:rich>
          </c:tx>
          <c:layout>
            <c:manualLayout>
              <c:xMode val="edge"/>
              <c:yMode val="edge"/>
              <c:x val="1.2603374071566116E-2"/>
              <c:y val="0.314350435430982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79625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2456858124927128"/>
          <c:y val="0.10514511891160479"/>
          <c:w val="0.20646512745228901"/>
          <c:h val="0.773017331757043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2000" dirty="0">
                <a:latin typeface="Palatino Linotype" panose="02040502050505030304" pitchFamily="18" charset="0"/>
              </a:rPr>
              <a:t>Larger BLOSUM Values Result in Higher Scores (70% Data)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716724830304258E-2"/>
          <c:y val="0.11925967058171312"/>
          <c:w val="0.56359865001649945"/>
          <c:h val="0.74033035176551898"/>
        </c:manualLayout>
      </c:layout>
      <c:scatterChart>
        <c:scatterStyle val="lineMarker"/>
        <c:varyColors val="0"/>
        <c:ser>
          <c:idx val="0"/>
          <c:order val="0"/>
          <c:tx>
            <c:strRef>
              <c:f>'70% Data'!$C$2</c:f>
              <c:strCache>
                <c:ptCount val="1"/>
                <c:pt idx="0">
                  <c:v>R.felis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42127395013123359"/>
                  <c:y val="8.30363079615048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'70% Data'!$B$3:$B$7</c:f>
              <c:numCache>
                <c:formatCode>General</c:formatCode>
                <c:ptCount val="5"/>
                <c:pt idx="0">
                  <c:v>45</c:v>
                </c:pt>
                <c:pt idx="1">
                  <c:v>50</c:v>
                </c:pt>
                <c:pt idx="2">
                  <c:v>62</c:v>
                </c:pt>
                <c:pt idx="3">
                  <c:v>80</c:v>
                </c:pt>
                <c:pt idx="4">
                  <c:v>90</c:v>
                </c:pt>
              </c:numCache>
            </c:numRef>
          </c:xVal>
          <c:yVal>
            <c:numRef>
              <c:f>'70% Data'!$C$3:$C$7</c:f>
              <c:numCache>
                <c:formatCode>General</c:formatCode>
                <c:ptCount val="5"/>
                <c:pt idx="0">
                  <c:v>222.084192617789</c:v>
                </c:pt>
                <c:pt idx="1">
                  <c:v>217.96961711212001</c:v>
                </c:pt>
                <c:pt idx="2">
                  <c:v>223.07585582547699</c:v>
                </c:pt>
                <c:pt idx="3">
                  <c:v>235.57471147017401</c:v>
                </c:pt>
                <c:pt idx="4">
                  <c:v>231.62739328784599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62E-4F3E-865C-E0034F1BB1A5}"/>
            </c:ext>
          </c:extLst>
        </c:ser>
        <c:ser>
          <c:idx val="1"/>
          <c:order val="1"/>
          <c:tx>
            <c:strRef>
              <c:f>'70% Data'!$D$2</c:f>
              <c:strCache>
                <c:ptCount val="1"/>
                <c:pt idx="0">
                  <c:v>E.coli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42023228346456692"/>
                  <c:y val="0.4757468649752114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'70% Data'!$B$3:$B$7</c:f>
              <c:numCache>
                <c:formatCode>General</c:formatCode>
                <c:ptCount val="5"/>
                <c:pt idx="0">
                  <c:v>45</c:v>
                </c:pt>
                <c:pt idx="1">
                  <c:v>50</c:v>
                </c:pt>
                <c:pt idx="2">
                  <c:v>62</c:v>
                </c:pt>
                <c:pt idx="3">
                  <c:v>80</c:v>
                </c:pt>
                <c:pt idx="4">
                  <c:v>90</c:v>
                </c:pt>
              </c:numCache>
            </c:numRef>
          </c:xVal>
          <c:yVal>
            <c:numRef>
              <c:f>'70% Data'!$D$3:$D$7</c:f>
              <c:numCache>
                <c:formatCode>General</c:formatCode>
                <c:ptCount val="5"/>
                <c:pt idx="0">
                  <c:v>290.85814833822599</c:v>
                </c:pt>
                <c:pt idx="1">
                  <c:v>284.25046538410402</c:v>
                </c:pt>
                <c:pt idx="2">
                  <c:v>292.80930834235699</c:v>
                </c:pt>
                <c:pt idx="3">
                  <c:v>305.48634815274602</c:v>
                </c:pt>
                <c:pt idx="4">
                  <c:v>304.54407817068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62E-4F3E-865C-E0034F1BB1A5}"/>
            </c:ext>
          </c:extLst>
        </c:ser>
        <c:ser>
          <c:idx val="2"/>
          <c:order val="2"/>
          <c:tx>
            <c:strRef>
              <c:f>'70% Data'!$E$2</c:f>
              <c:strCache>
                <c:ptCount val="1"/>
                <c:pt idx="0">
                  <c:v>M.tuberculosis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41919061679790026"/>
                  <c:y val="2.091046952464275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'70% Data'!$B$3:$B$7</c:f>
              <c:numCache>
                <c:formatCode>General</c:formatCode>
                <c:ptCount val="5"/>
                <c:pt idx="0">
                  <c:v>45</c:v>
                </c:pt>
                <c:pt idx="1">
                  <c:v>50</c:v>
                </c:pt>
                <c:pt idx="2">
                  <c:v>62</c:v>
                </c:pt>
                <c:pt idx="3">
                  <c:v>80</c:v>
                </c:pt>
                <c:pt idx="4">
                  <c:v>90</c:v>
                </c:pt>
              </c:numCache>
            </c:numRef>
          </c:xVal>
          <c:yVal>
            <c:numRef>
              <c:f>'70% Data'!$E$3:$E$7</c:f>
              <c:numCache>
                <c:formatCode>General</c:formatCode>
                <c:ptCount val="5"/>
                <c:pt idx="0">
                  <c:v>139.09624400505101</c:v>
                </c:pt>
                <c:pt idx="1">
                  <c:v>139.36559116297599</c:v>
                </c:pt>
                <c:pt idx="2">
                  <c:v>140.56483918913099</c:v>
                </c:pt>
                <c:pt idx="3">
                  <c:v>147.58748183640901</c:v>
                </c:pt>
                <c:pt idx="4">
                  <c:v>144.61032251895699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62E-4F3E-865C-E0034F1BB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625808"/>
        <c:axId val="680260640"/>
      </c:scatterChart>
      <c:valAx>
        <c:axId val="679625808"/>
        <c:scaling>
          <c:orientation val="minMax"/>
          <c:min val="40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400">
                    <a:latin typeface="Palatino Linotype" panose="02040502050505030304" pitchFamily="18" charset="0"/>
                  </a:rPr>
                  <a:t>BLOSUM 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n-US"/>
          </a:p>
        </c:txPr>
        <c:crossAx val="680260640"/>
        <c:crosses val="autoZero"/>
        <c:crossBetween val="midCat"/>
      </c:valAx>
      <c:valAx>
        <c:axId val="680260640"/>
        <c:scaling>
          <c:orientation val="minMax"/>
          <c:min val="1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>
                    <a:latin typeface="Palatino Linotype" panose="02040502050505030304" pitchFamily="18" charset="0"/>
                    <a:cs typeface="Times New Roman" panose="02020603050405020304" pitchFamily="18" charset="0"/>
                  </a:rPr>
                  <a:t>Average Score Differences</a:t>
                </a:r>
              </a:p>
            </c:rich>
          </c:tx>
          <c:layout>
            <c:manualLayout>
              <c:xMode val="edge"/>
              <c:yMode val="edge"/>
              <c:x val="1.2603374071566116E-2"/>
              <c:y val="0.314350435430982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79625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037108292740509"/>
          <c:y val="0.11085996775385291"/>
          <c:w val="0.20646512745228901"/>
          <c:h val="0.773017331757043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en-US" sz="2000">
                <a:latin typeface="Palatino Linotype" panose="02040502050505030304" pitchFamily="18" charset="0"/>
              </a:rPr>
              <a:t>Larger BLOSUM Values Result in Higher Scores (30% Data)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716724830304258E-2"/>
          <c:y val="0.11925967058171312"/>
          <c:w val="0.56359865001649945"/>
          <c:h val="0.74033035176551898"/>
        </c:manualLayout>
      </c:layout>
      <c:scatterChart>
        <c:scatterStyle val="lineMarker"/>
        <c:varyColors val="0"/>
        <c:ser>
          <c:idx val="0"/>
          <c:order val="0"/>
          <c:tx>
            <c:strRef>
              <c:f>'30% Data'!$C$2</c:f>
              <c:strCache>
                <c:ptCount val="1"/>
                <c:pt idx="0">
                  <c:v>R.felis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42856561679790028"/>
                  <c:y val="9.089967920676582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'30% Data'!$B$3:$B$7</c:f>
              <c:numCache>
                <c:formatCode>General</c:formatCode>
                <c:ptCount val="5"/>
                <c:pt idx="0">
                  <c:v>45</c:v>
                </c:pt>
                <c:pt idx="1">
                  <c:v>50</c:v>
                </c:pt>
                <c:pt idx="2">
                  <c:v>62</c:v>
                </c:pt>
                <c:pt idx="3">
                  <c:v>80</c:v>
                </c:pt>
                <c:pt idx="4">
                  <c:v>90</c:v>
                </c:pt>
              </c:numCache>
            </c:numRef>
          </c:xVal>
          <c:yVal>
            <c:numRef>
              <c:f>'30% Data'!$C$3:$C$7</c:f>
              <c:numCache>
                <c:formatCode>General</c:formatCode>
                <c:ptCount val="5"/>
                <c:pt idx="0">
                  <c:v>223.75286951479401</c:v>
                </c:pt>
                <c:pt idx="1">
                  <c:v>217.75687508834801</c:v>
                </c:pt>
                <c:pt idx="2">
                  <c:v>223.947983633288</c:v>
                </c:pt>
                <c:pt idx="3">
                  <c:v>231.383340677608</c:v>
                </c:pt>
                <c:pt idx="4">
                  <c:v>236.67798350094699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FD-482C-80C8-7F396504E50A}"/>
            </c:ext>
          </c:extLst>
        </c:ser>
        <c:ser>
          <c:idx val="1"/>
          <c:order val="1"/>
          <c:tx>
            <c:strRef>
              <c:f>'30% Data'!$D$2</c:f>
              <c:strCache>
                <c:ptCount val="1"/>
                <c:pt idx="0">
                  <c:v>E.coli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42335728346456691"/>
                  <c:y val="0.4845511811023622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'30% Data'!$B$3:$B$7</c:f>
              <c:numCache>
                <c:formatCode>General</c:formatCode>
                <c:ptCount val="5"/>
                <c:pt idx="0">
                  <c:v>45</c:v>
                </c:pt>
                <c:pt idx="1">
                  <c:v>50</c:v>
                </c:pt>
                <c:pt idx="2">
                  <c:v>62</c:v>
                </c:pt>
                <c:pt idx="3">
                  <c:v>80</c:v>
                </c:pt>
                <c:pt idx="4">
                  <c:v>90</c:v>
                </c:pt>
              </c:numCache>
            </c:numRef>
          </c:xVal>
          <c:yVal>
            <c:numRef>
              <c:f>'30% Data'!$D$3:$D$7</c:f>
              <c:numCache>
                <c:formatCode>General</c:formatCode>
                <c:ptCount val="5"/>
                <c:pt idx="0">
                  <c:v>291.81435297834503</c:v>
                </c:pt>
                <c:pt idx="1">
                  <c:v>284.520596475682</c:v>
                </c:pt>
                <c:pt idx="2">
                  <c:v>292.93795221523999</c:v>
                </c:pt>
                <c:pt idx="3">
                  <c:v>303.94054610964201</c:v>
                </c:pt>
                <c:pt idx="4">
                  <c:v>308.96918038380301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1FD-482C-80C8-7F396504E50A}"/>
            </c:ext>
          </c:extLst>
        </c:ser>
        <c:ser>
          <c:idx val="2"/>
          <c:order val="2"/>
          <c:tx>
            <c:strRef>
              <c:f>'30% Data'!$E$2</c:f>
              <c:strCache>
                <c:ptCount val="1"/>
                <c:pt idx="0">
                  <c:v>M.tuberculosis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42752395013123362"/>
                  <c:y val="2.455220180810732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Palatino Linotype" panose="02040502050505030304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'30% Data'!$B$3:$B$7</c:f>
              <c:numCache>
                <c:formatCode>General</c:formatCode>
                <c:ptCount val="5"/>
                <c:pt idx="0">
                  <c:v>45</c:v>
                </c:pt>
                <c:pt idx="1">
                  <c:v>50</c:v>
                </c:pt>
                <c:pt idx="2">
                  <c:v>62</c:v>
                </c:pt>
                <c:pt idx="3">
                  <c:v>80</c:v>
                </c:pt>
                <c:pt idx="4">
                  <c:v>90</c:v>
                </c:pt>
              </c:numCache>
            </c:numRef>
          </c:xVal>
          <c:yVal>
            <c:numRef>
              <c:f>'30% Data'!$E$3:$E$7</c:f>
              <c:numCache>
                <c:formatCode>General</c:formatCode>
                <c:ptCount val="5"/>
                <c:pt idx="0">
                  <c:v>138.85762599553601</c:v>
                </c:pt>
                <c:pt idx="1">
                  <c:v>138.43376563373701</c:v>
                </c:pt>
                <c:pt idx="2">
                  <c:v>141.693325109591</c:v>
                </c:pt>
                <c:pt idx="3">
                  <c:v>146.72007552420601</c:v>
                </c:pt>
                <c:pt idx="4">
                  <c:v>147.27622001693999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1FD-482C-80C8-7F396504E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625808"/>
        <c:axId val="680260640"/>
      </c:scatterChart>
      <c:valAx>
        <c:axId val="679625808"/>
        <c:scaling>
          <c:orientation val="minMax"/>
          <c:min val="40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r>
                  <a:rPr lang="en-US" sz="1400">
                    <a:latin typeface="Palatino Linotype" panose="02040502050505030304" pitchFamily="18" charset="0"/>
                  </a:rPr>
                  <a:t>BLOSUM 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en-US"/>
          </a:p>
        </c:txPr>
        <c:crossAx val="680260640"/>
        <c:crosses val="autoZero"/>
        <c:crossBetween val="midCat"/>
      </c:valAx>
      <c:valAx>
        <c:axId val="680260640"/>
        <c:scaling>
          <c:orientation val="minMax"/>
          <c:min val="1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>
                    <a:latin typeface="Palatino Linotype" panose="02040502050505030304" pitchFamily="18" charset="0"/>
                    <a:cs typeface="Times New Roman" panose="02020603050405020304" pitchFamily="18" charset="0"/>
                  </a:rPr>
                  <a:t>Average Score Differences</a:t>
                </a:r>
              </a:p>
            </c:rich>
          </c:tx>
          <c:layout>
            <c:manualLayout>
              <c:xMode val="edge"/>
              <c:yMode val="edge"/>
              <c:x val="1.2603374071566116E-2"/>
              <c:y val="0.314350435430982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alatino Linotype" panose="0204050205050503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79625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037108292740509"/>
          <c:y val="0.11085996775385291"/>
          <c:w val="0.20646512745228901"/>
          <c:h val="0.773017331757043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0EA8-A4A4-40D9-90E2-ED60CC4D1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876EF-F77E-4252-A779-D00CD49E1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3309D-FF8A-49D8-85DA-7A7C8C15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96C2-92D2-451A-BA21-F276286596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B28C7-9113-4385-985E-68F678CF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4EEA9-D58D-4636-A519-A497285C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ED0D-2CD3-49F9-94A3-F4F4BDE9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7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370D-017B-4F09-BA7D-406AC67C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5F172-3865-49EC-8AB5-3DCD60DB6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E1BDE-FF52-41FB-AA7D-8531952C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96C2-92D2-451A-BA21-F276286596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B189-8DBA-46E8-BBF8-64A0DAE9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5C59-1424-4FEB-8C1C-A965757F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ED0D-2CD3-49F9-94A3-F4F4BDE9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650F9-D176-4A28-8725-9185025F8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62E90-2A75-43DF-AFBA-0323DCE9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E400A-2E30-4231-AD4F-152F07F7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96C2-92D2-451A-BA21-F276286596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4A33D-BAED-47C1-B300-7C1FE2E3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8E6E4-2952-4693-9EFB-52F4B8B4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ED0D-2CD3-49F9-94A3-F4F4BDE9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691A-8086-4623-A18A-735B96AA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7D57-5EB8-4A46-8524-4F6731B4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20C48-487B-439B-A382-C0A333ED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96C2-92D2-451A-BA21-F276286596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6FBF2-093E-4520-8BD1-5BB9A1F8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E36D0-A91A-49B7-9E2D-75A3A4C2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ED0D-2CD3-49F9-94A3-F4F4BDE9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4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F165-67D5-4743-A42B-3C16FF8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2A32E-2D17-480D-8456-947A9906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23149-A763-4FAA-B781-25C4CAD7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96C2-92D2-451A-BA21-F276286596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D062-743C-4C92-A3D8-520581C1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7612E-C5FB-48D0-AAC7-F072EC76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ED0D-2CD3-49F9-94A3-F4F4BDE9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9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CA02-80D5-462F-BC6D-66FED286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1273-1DF2-468A-9101-860101A17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7DBE5-7AB1-4DC7-884C-1B19D7F4B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07B7C-BB72-4E18-B895-AAC49FB3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96C2-92D2-451A-BA21-F276286596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0EE93-68D5-46E4-B080-ABD800ED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BA618-D3B7-4494-9F42-DAFD6D84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ED0D-2CD3-49F9-94A3-F4F4BDE9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6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00EE-E413-4D5B-AB1F-C29D7112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FDE80-5293-42D9-A761-0A2946D2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EA193-DC2A-420A-B078-6BD850FD8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AB4B0-7D82-473C-AD67-6CB1B7581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DFDF5-E0B2-4E34-BF37-CB725EB6F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9045D-A49F-4867-ADD5-16AA943A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96C2-92D2-451A-BA21-F276286596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6AB1B-A8DA-4864-8F15-0B7314DF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6846E-EFDD-4D7D-A977-61D1883D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ED0D-2CD3-49F9-94A3-F4F4BDE9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6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743C-4222-48F0-B9B5-B23F1ACD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8BD27-302C-49BA-90BA-4D584A72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96C2-92D2-451A-BA21-F276286596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EFEC8-587B-4A20-8BEA-EB151EE4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51CBE-4149-4AAF-B93B-ECCA7954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ED0D-2CD3-49F9-94A3-F4F4BDE9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9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C6668-6373-4C05-800E-AF6F6B5E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96C2-92D2-451A-BA21-F276286596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8876D-D48E-4A18-885D-7715A82D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E13EE-6FB3-44F2-8F38-EC20D1B3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ED0D-2CD3-49F9-94A3-F4F4BDE9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8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09D3-2A1C-4B75-8F2E-EB550B0F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E6A0-9D17-417D-A1EE-4F9A526B2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62C19-E123-40CE-A87D-D2D93FF58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91AD8-4DD2-4584-BA6E-2018CF22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96C2-92D2-451A-BA21-F276286596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B7F74-C5AC-4A0A-A4A9-D009F454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40669-82C7-4FC1-8595-153142B0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ED0D-2CD3-49F9-94A3-F4F4BDE9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3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B7DF-6526-4261-9DAC-E5257141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18AAD-5FBE-418A-882C-DA0B5A6C6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5B6FD-E031-4294-8671-A9809A83E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B0978-E012-46A6-8A81-F9F5A93E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96C2-92D2-451A-BA21-F276286596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7B830-54AD-4E11-89BF-F7E5ABEA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72A9C-1F3B-4D27-B8B4-4CBDC83C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EED0D-2CD3-49F9-94A3-F4F4BDE9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3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D83D2-A3DC-4912-B4DE-5790E901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C7A2-9F25-4651-9DC7-148BD1EE2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C8C0-C515-46BE-8819-DC3C1A659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F96C2-92D2-451A-BA21-F2762865964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85DEC-8F48-4A5A-BE59-95D3F7D81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30316-79FB-47D2-99CF-6B1E68682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EED0D-2CD3-49F9-94A3-F4F4BDE9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7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197775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245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51534EC-7AF2-477E-82B7-4DCF0CFD46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7982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018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BCC7626-43C0-47F9-B31B-0EFB1D7BC7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47324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01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Palatino Linotype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Ge</dc:creator>
  <cp:lastModifiedBy>Alice Ge</cp:lastModifiedBy>
  <cp:revision>2</cp:revision>
  <dcterms:created xsi:type="dcterms:W3CDTF">2018-05-09T04:36:28Z</dcterms:created>
  <dcterms:modified xsi:type="dcterms:W3CDTF">2018-05-09T04:43:08Z</dcterms:modified>
</cp:coreProperties>
</file>