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1FF"/>
    <a:srgbClr val="D200D2"/>
    <a:srgbClr val="B65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F393-CF23-EC2F-5A3F-9EDA82388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3527E-45D0-58CA-F84B-A59722B33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79CC-1A91-3A0D-0FF5-D8E0DDFD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34E9-66C5-455F-A7E4-F2BCE7C7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776C-619A-1EFE-33AC-8A054FF3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5D20-11F8-21AD-E714-0FE3DDCD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0E56-CCE0-886F-2D69-7ACD67F8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C131-216F-1092-83BD-CD444485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F445-F074-AF01-91C3-80CF2E05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A5E2-D1FB-9593-0A69-FE80E56B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8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3FCD7-C866-C7A2-F282-F9A5F1AF3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A685-4679-755C-2FDB-83C14B40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999B-C513-E724-1214-477A694D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4793-9D06-464A-E60C-B2D6D600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8F75-7E31-6E7A-643E-B6D0B341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6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2D23-08A7-CDDC-5714-57FBABF0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51CF-DE79-C4F3-4B32-D2C790DD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EBF2-22C4-DEA5-7CA9-B341E65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9460-6A60-91E6-C461-62F4BF9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ACAA-2AD2-0B1B-A20A-A9E4C977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6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5B25-2A71-A6DC-0DAF-AB7C8ADF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1259-2A87-C9E3-BC18-FFB3403F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2029-A050-FCCC-D9AA-F414C08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9ACD-B7CE-39AD-A90F-5898515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A19B-89CD-CDD1-CF9C-43F35D61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16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BA60-B59B-51D1-940B-474103EB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D129-8991-B78C-5A80-F207B89C2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6561-2873-D737-0952-24AF6BF1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B04A-BEE1-3ECC-9E02-0CA6D263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90846-55DA-3D03-9E5A-1C56749F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4EB1-9E6F-8C9C-0CF8-DF25154B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28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03C-2B8F-F5BD-D763-E75E5B65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B53B-2C27-C5BC-B2C9-C4EC332F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D9C3-F2D0-8957-D0E5-216B5D46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7BFF2-4992-AA54-F735-45A3B255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F6374-D461-14D1-B55E-1F31AFB5B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E8EE-7F9E-81CB-291A-2E0259BA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6105-30F4-1506-4DF2-24E049E1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5F122-1CBD-4D72-891C-CFC145BB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A3DE-AB33-59E6-6534-D79ED99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105E0-7973-F2A0-A3D2-162F2AD0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22F8-D897-4898-8F7C-BFE5C79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851AB-862D-E602-578D-3C3F39E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C3D36-2E6E-334E-B13F-E8634B80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702D4-9A5A-CBF2-9A9B-BC6D1C1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9154-E621-F27C-7F8E-FD4192D1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75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15C5-5024-F646-0971-BF418B35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EC25-0CA1-3468-B172-BF74EC83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DA08-EFE6-1660-EAC1-97C36B0D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6B50-BD92-D0CB-6A62-48F91E37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F56B-134C-D587-EF65-8294100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96BC2-2B0C-567E-174E-75B342FD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5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9FD4-0B81-982F-507A-A61D269B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945BB-C387-771B-1398-C45C2B934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1EC85-B42F-AED3-1383-4A7D5826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70D28-614F-7903-D67C-64DFAA73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2C0C-2AC7-579A-371B-45742BDC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8DDD0-37AA-0787-8ECD-D1995132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00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6E36F-DCB5-EF13-F83C-5A1BA2E1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AA4B-FAB3-C3F3-2584-6BE5D5FE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AD3A-77CA-F44E-ECC7-F92944A0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07D8-17E0-46B2-AC5E-2EDE463360F9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451-D6F6-21D2-AF30-AED510C76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E9640-BA3F-404B-BE57-ACF05B13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FD42-E932-451C-ADA3-C62BFDDF9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0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roup 698">
            <a:extLst>
              <a:ext uri="{FF2B5EF4-FFF2-40B4-BE49-F238E27FC236}">
                <a16:creationId xmlns:a16="http://schemas.microsoft.com/office/drawing/2014/main" id="{EB0691B6-D403-9D89-01F9-6840F030A531}"/>
              </a:ext>
            </a:extLst>
          </p:cNvPr>
          <p:cNvGrpSpPr/>
          <p:nvPr/>
        </p:nvGrpSpPr>
        <p:grpSpPr>
          <a:xfrm>
            <a:off x="-1004344" y="-1183370"/>
            <a:ext cx="15863344" cy="9611089"/>
            <a:chOff x="-1004344" y="-1183370"/>
            <a:chExt cx="15863344" cy="961108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FE7E0B1-EE1C-E08B-EABA-88B51C25DA0F}"/>
                </a:ext>
              </a:extLst>
            </p:cNvPr>
            <p:cNvGrpSpPr/>
            <p:nvPr/>
          </p:nvGrpSpPr>
          <p:grpSpPr>
            <a:xfrm>
              <a:off x="-985187" y="-598724"/>
              <a:ext cx="2852881" cy="8317063"/>
              <a:chOff x="-985187" y="-598724"/>
              <a:chExt cx="2852881" cy="83170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D9488DD-FC6F-5B74-A9D6-FB1C7B18EB25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128E161-59AB-7232-1987-126D2BF40588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9CC43C5-8FA2-C39C-632C-D71F4595A7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F3FB4F0-1C9E-776A-A614-94AC8093F2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879F768-9F1B-B4CA-77BD-1732B6D47DFA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16C327C-97BE-63E6-463F-E2F77D7A7D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8A38BE8-B8E5-2704-20A5-0561FFF696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647512C-57DE-F3A7-C96A-0FE25318CFF5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6E7D9EC-E97B-B1D0-57D6-838F5003EC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D7A8CFE-2F64-785D-9C55-2704078AE0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AF47BDD-2990-C091-5BD2-8C10641D19E5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FDED0E9-D90E-DA70-75EA-55402D6A2D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5A0B361-F3A5-B294-3561-C418F9C123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DACFD4-BFEF-3487-83D5-F3B141C33AAC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89B79C6-6AC5-13EC-1B74-0AC8C5E497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A16A54B-50C8-8016-3590-C0FB4984CE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CA68C08-101C-74B8-524F-6A4777C6931D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0953A59-A2FF-10AA-EE9F-4325D6669F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E2E7D1D-E087-8300-95A4-21BA5B1378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504A6C8-02C0-34F1-592D-C5223F988673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BF63046-B357-D0F7-01DC-B8948E3A4A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D2913EC-20BD-E819-071C-6800E52402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33D85A2-DFF8-10ED-172E-DA41530C2652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3D4BFE3-F20E-6337-F261-0A05E73BCC5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5641FED-86E3-F31C-81E7-764EEDB2A4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57DB1F99-FBC3-DBC8-C1BE-CB4ACA2F36D5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AE3D9DF-0DFA-ADD9-EB18-9FADFF28FF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2E7514A-3902-1097-A146-546B144823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E11BDE6-E4BD-2597-0315-14ADA4E56A2A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9913630-8969-9449-DD6A-8B6F4A2035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B397E42-5011-8E71-1F41-5B4D3AA038F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FE5FECC-AE94-2A74-97E0-171183C6A67F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840ACD7-09C4-06E5-9037-3B8EB4077B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9A81648-E53A-1525-ACD7-F2F6355D2A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13FEC08-41A9-AA8F-67D2-B6015353B574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D13735B-7665-8728-EC97-D72883E7EF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B018AB5-8E9A-0BD2-FDB0-76E2909428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80FA3C-FCFA-1DF2-679D-ECCAA035DCE3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626B0AA-3FDD-EA24-BC96-9F94B5B88692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3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DEB9F3E-0726-ED76-B714-5758C92CD2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A8F94E9-6249-0EDD-6E1B-3B5E791702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33AB1BB-325A-548E-5B9B-01E1D0F54330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3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43E1506-090A-937D-31B9-5C9CEBEF2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44A3F2B-5B8F-43AC-A725-6514BE5608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C4F51D9B-1459-AB77-97E1-19206676EE72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2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FBC1D38-B453-C731-9D96-6F112ED415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FA017FE-2F6F-87DC-2D26-2C98FD4728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7F14D2D-14CA-0878-DBC7-E1746DB1852D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2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54DCAD9-80A1-E170-AE1C-99CEDAD43E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DF459D5-A2C8-31B1-2951-722B017E366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E0EE09F-990F-5492-5335-7901568C4380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2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5939C6E-4E3B-7E8B-B2D9-EC55DF7B9E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6D002B6-C65D-9985-C88B-08FAA936BD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8639AA5F-1162-D320-F59B-DA118B3CDD1B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2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067C4E8-BCD5-0A3F-87C2-2D57463869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B6F3E1A-6AFB-2456-4699-A94246201F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EF182440-1E57-36DF-093F-4C145CD2E683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2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DFBE6C3-5834-A856-2EC2-4A17E77217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46765F7-45ED-CD3D-BEC8-D2C87529C7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381A1D54-77CD-100E-80B6-E313F930051D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1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53D90C2-2FB9-8C04-9A28-04479BD0F1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9F5972B-BE54-F025-E330-0D6663E5DDE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84909D80-1BDF-7859-D795-015676BD6AF0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1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7F7BDDD-3701-C6A5-3B2A-424653DFD6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FC1938A-0776-4204-A31C-9AFEDA35EC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BCFFF86-4715-1196-848E-95AA9EA7CE7A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1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6182ABD-CB63-911D-8EE2-80544836D6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9078896-30FE-F5DC-0A33-1F68AABF6D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DC88B33-D30C-E7C9-FF7D-9AAE893DD86D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1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6266C38-A252-21F3-458C-BBC551D03E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71FC97D-F80A-074E-2741-992872310A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FD446B70-7C1F-BB7C-3132-29D43B8F3CB8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1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D439A25-842C-A4E7-A251-4E5405C788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EAD3AE7-1C52-98FA-FD0B-7E855BBE34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99BF49B-FA2E-2AD1-9F6B-0644BC61F301}"/>
                </a:ext>
              </a:extLst>
            </p:cNvPr>
            <p:cNvGrpSpPr/>
            <p:nvPr/>
          </p:nvGrpSpPr>
          <p:grpSpPr>
            <a:xfrm>
              <a:off x="718788" y="-1145985"/>
              <a:ext cx="2852881" cy="8317063"/>
              <a:chOff x="-985187" y="-598724"/>
              <a:chExt cx="2852881" cy="8317063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D1A6E26-4676-FC6E-55A0-355D6E9C8E60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62DCE53-6783-B74B-6F45-B1F22D4E6E53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4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62CC83D-62D6-6183-3DA7-1FAE8E5ACA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1E2DC09-3A8C-65E9-9506-A622DB0673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15A7E9A0-BDA5-E985-684F-9F4E9841F3BF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4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C9EDD44-30A3-8A28-1F4D-A308A331AC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709F2E7-9AB4-C0D3-133D-8946E4E31A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0C1C65D4-F654-4796-1247-C2E8C740401B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4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EB84E13-F488-1342-0F8E-29FEDBF588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7975874-2F2D-B12B-B835-99597AFF996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A180F77-54C0-FC8C-8D41-0702272B0FE7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4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FC34FF0-90C2-E4BA-059F-F5FF09257E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3D6BEA8-1A03-5B3C-2DFB-D588B98E42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B3FF016D-7D14-B923-981B-4D80C4B7C2A7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3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8864031-0EFE-EF8E-71EF-B920A16D5B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B91BFF4-2A21-1C0B-3CBE-19E1A51DB7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4A6CBF37-A917-A7AB-82E5-66C5D1B67C80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3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D5D328C-73B7-DA40-AEF2-15B8453EAD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8764D26-871E-CB46-CCF7-EA52C081DD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DA7D15CD-0F4E-991E-B315-02F571CE892D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3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7F793D7-6275-D58A-85FB-634080EFE3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620906A-DA8B-F9F0-4D13-7A20160A85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CE383A44-78B7-E5A2-CE66-16C7C3EFD7BE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3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8D223EE-EE94-1F8E-B01C-7A76D5A377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0CBDB65-EB66-5599-EF36-FAEDC661BA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4AD81E20-F57F-ED1C-4ED4-5CAE607F59AA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3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B0D5DF2-6453-2EE7-DD21-ADD6545944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F659A3A-F660-04D0-80FC-31B2D547BA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3E945626-8FCD-3AD4-7FC6-3BBD47D8588C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2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28A9419-6C76-C7DA-983A-77BDF2E658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A16B3DF-1274-489E-6EC2-01E2B362A2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1064BE25-432A-9B3B-CACA-092D7E44F894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2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E2135D1-0AEB-B9D7-AB31-F85A99D14B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47916D5-0BF0-758C-8983-6BB36BEE5F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66900294-F8F4-9544-A263-868267229E11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2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30E25E6-8FCB-3282-850D-97C9887CD1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F926CD1-3572-F270-2541-CCBC688430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4C051E9-B51B-496F-B9C1-0DE6CA037C32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959A19E-A388-F5FD-8D9F-26FC398F92EB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1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0482188-CB42-7725-CD34-F30847EFF1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383B080-E34E-3D8F-64CB-A73C627074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0B1046FA-94E8-A22B-5303-0AB37E153DD3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0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0CBA05B-9944-9EFC-0EB4-C1DF648452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E30FCF7-FFB2-F1D0-21C7-726D2676FF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7E991DA-568A-82EB-F1B1-7501052B3CA5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0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CA6A1E2-C22F-6571-8DE8-1B750D2961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26348F6-C01A-AA0F-17DE-07C1B6C038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2D6E1839-4192-B845-84C4-227CBC79C9F2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0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4A1A1DC-5B1A-A431-8B20-C4444DF5CF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C96B158-FB39-6E89-1D52-B7C5AC5C53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9DE86368-08D3-1369-6B34-3D18F64D30BC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0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48BF5F7-54D8-2957-045B-E1659A6F22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BE9D584-B86A-DA82-D9F5-F686310AAF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D493974-C9A7-6799-769D-2A6866AACC75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0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61B0181-B6CA-DC3A-D769-0BD72CB118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0593309-1952-8236-1A34-5D51788F8FD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F3BDF9D-C743-8322-7F65-A11DCBD96192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9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A0E2D3B-5FEB-B2DD-75FE-CE8422D603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AB1D29A-5E29-19DC-E6E3-18D752743F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E117B148-1DA4-1076-CDA1-60A6B8C69B96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9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020D330-5814-0DEA-6FAE-31C815D7B7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9EAF61D-586A-7150-4E19-087E4E7F46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46EC13C8-FF0A-6FF4-C5BF-0891769968F1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9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E5741F0-835E-1AEA-6A8C-3175E106AA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3F8F256-3071-B0E4-6302-2BE8BE144A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D11BE84-953B-8ED4-494D-3183C48E4DF4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9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C64EF6C-D178-D5A7-309D-78DAB44780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3E84392-251B-F5D3-9E2B-90B0BD1F34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AFFADA0E-49AB-9147-A2F6-5D01A5E88E06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9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F48FD8B-26D6-F372-8521-AE776DA3AA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0BD50A2-C9BF-29B1-E1C5-DDDC27D857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E42F00F-531B-ACA7-755B-36DFEEE72258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18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5CD01CD-5721-9FD5-63DF-39D666F4A13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E75B427-895F-76AD-4886-36AA1541A1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43724EF-6EE4-2AC2-B0BB-F2AD78CAEC1A}"/>
                </a:ext>
              </a:extLst>
            </p:cNvPr>
            <p:cNvGrpSpPr/>
            <p:nvPr/>
          </p:nvGrpSpPr>
          <p:grpSpPr>
            <a:xfrm>
              <a:off x="2487231" y="-1031576"/>
              <a:ext cx="2852881" cy="8317063"/>
              <a:chOff x="-985187" y="-598724"/>
              <a:chExt cx="2852881" cy="8317063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D833A64E-0D3F-256D-30DF-4F815BF36F8C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EE981C4E-32FC-3ACF-63FB-022D10A1D2AC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2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A43DD58-C11B-1E1A-5127-59C7E27D6EE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2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55AACE5-DF85-D04F-D36E-419C9BD1CB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10C3B1E8-7867-3188-5F62-B772CD806BE9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1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14D819D-CA1A-B6E6-0F55-BDBD4BD44A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2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0CE1BA7-DA98-FAA3-E449-98131BADC9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325F15D4-E3DD-9536-CFF8-7DB63B8BC2AD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1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67DA130-6241-C0D7-7C48-F5DA97668E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FFA97CC-2189-C226-74E8-30C102C592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140EE481-6823-83BD-F3C1-03CD2B05A9CF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1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3CB3C5F-D513-5CB2-3C18-F5F8A5D42E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8A96E20-3D60-A308-991D-7145E4B145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065371C0-08B2-EFC6-2FB9-31F9D76DDED8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1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2599682-83BC-DD92-A9A0-1EC9D3C800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501FF99-0A68-D0FB-9C9B-937D01A425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1BA37563-BF85-61A7-7BF9-AF4BAD5E61DA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1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C2CD87C-31DF-A5A5-D727-DFCE5BB60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349E862-7BD1-F00A-76F7-0DA33D4F67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80E2C46F-31CB-1C84-9167-A6E92EBD9D37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0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6920A7E-9DE1-2612-3075-7AD1FB6F35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9F4AB31-4D95-C7C5-3554-8F5C21C2D5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7E00D481-DF73-B74F-57AB-5E19B4EE0821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0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154A18A-468A-7D8F-111E-A37B758BDD9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8A182A9-BDD6-0042-AC4A-07BB98EA74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2CE35834-003A-B4B9-E83C-C7F6CF212020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0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1231F6E-B6C4-923D-6233-E69E9052D4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E54662F-1D04-8A01-62AF-7A10C7766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D65F97B9-E40B-26F6-6D79-80E50691702C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0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27A1D6F-06DA-A444-02A4-44568CD3CD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5A3718F-AFE1-BCB0-116C-F8DB702A58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A990B38C-F456-D03F-1609-FD0BC5B1BEA0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0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DA01BEA-C5E5-A89D-EE7E-DB42B2D2F2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7609341-DC01-A702-3BF5-28BD0295A9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FD2A4753-3F5B-BCD5-8BBE-3A53EA9C5D9F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9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2E06ACF-D8AC-5AE0-892D-CCF8D4691F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B937E92-EAD9-F97C-5CE0-BCF80EF7C8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9F8A8220-AAEF-1D46-3D53-928B30F5E2EB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EE26FC4-433E-FBF1-FC6A-9DD144D6543E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8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89BAC9D-A598-D574-316B-4B302DD776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D17EF9F-3B4B-1272-A15A-F21E7E98C1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98424768-508B-48F1-5A75-7213F3F45414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8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561A379-121E-ACD8-E45A-F3828B22EF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2FA874C-D4B9-186E-0A24-D401A382BE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425D7423-DDC8-8DB6-DED1-F79E2AFDE538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8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EE92F28-D38A-C8FE-DBAD-7921315167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A441538-9278-8A87-3D49-06760C98155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6C774AD7-5B6D-BC76-E8FD-042EB5395552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7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6C5EE14-9F64-3C7B-A2EA-CFAC0FB58F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A6BE422-77B5-06FB-769E-D8C00D2EE4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3D6E3EA7-0BEB-14E3-92D8-867640D16BDD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7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504D922-817B-9B9B-CEDE-9BA35918DD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E205C3C-9258-9323-8F86-2240C010C6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39E63D39-0F0D-BBED-B417-E56A5DB60E8A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7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E120409-B232-241D-DFDF-62A2CA2C4A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CB05E10-6944-2BE3-4560-68A0CD9D75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3388AFA7-C3CA-6049-8C8F-1204F8C666F4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7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2D9FC62-463D-9C69-C3F1-6C0786F7BD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2339DFE-47DA-4556-6E61-3083B2B2C0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B12CB705-4AAB-4D4D-B54B-8B79AAC6B582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7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D136D4D-4DCF-9C71-74A4-9DC0DDA082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9301545-9670-EB6B-5966-7AE7A52E38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1BE7824A-0E56-8A7E-DC9F-2EF9F5A79AC4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6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BD34C83-CECC-E953-88CB-2D40F801FA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89B14F8-71D4-5998-B787-456CBC5490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33B1A287-8105-AE1F-72A4-9F3E6432B431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6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E2E0563-E14E-1021-7744-E23E095D06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95BD71E-EB3D-A113-F873-89E41257C4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61BEDACE-7F2F-D97C-084D-BC4D179D8F03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6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D002CC7-D29D-0720-147B-F64A865719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1E8E417-314C-AADE-3A97-27F6FC6339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E6DF49D9-291B-29F5-8ADF-18F3E90F2D94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26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414B201-0899-C6AF-EE38-A789CCBA99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303C988-903F-3870-B972-F1F1719E67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EB9894B8-71F8-3913-EFB4-A6912D7DEA40}"/>
                </a:ext>
              </a:extLst>
            </p:cNvPr>
            <p:cNvGrpSpPr/>
            <p:nvPr/>
          </p:nvGrpSpPr>
          <p:grpSpPr>
            <a:xfrm>
              <a:off x="4260380" y="-905518"/>
              <a:ext cx="2852881" cy="8317063"/>
              <a:chOff x="-985187" y="-598724"/>
              <a:chExt cx="2852881" cy="8317063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E526F59B-FB0F-B6A8-E8ED-6FA6E618C5FD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2C9948D5-F2FC-BA86-619C-514263992305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9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28C4554-487E-1178-8B4D-8705A74693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A4A01B5-526B-861C-DAEC-E5D579D353F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E8BF2EE9-22E5-FAC7-3332-256228F8ABAF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9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E5CC645-3208-325F-F55E-D6D2373A31E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35041BB-A3E0-8989-5A8D-D6C403DBE0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93086EA0-AC38-6B42-F774-1E810C148694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9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1988DA0-932D-28B8-6ED8-A6CAE3C4EA1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23FD152-4FD3-7D65-F6BC-A20DFA3788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38B07183-BD26-8200-BF4B-816FF87717AE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9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58DCAFF-5677-94FF-DA36-6B53104A55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395FE19-F611-5028-C6A3-F6D312BD149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2279E2C2-ADC6-6BC0-F05A-8E7128E5932D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8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DDC47E1-9CFE-DBD2-CA48-5BD556EF0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C364690-7D8B-D57E-8B77-2D53F0DD4F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11AB31F4-686F-708B-17D3-234DBCCEFC95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8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D7F9631-F542-0CA2-089E-7773F9D2E7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448850D-6C2D-034F-3B5E-D585090D51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2DC9C2AE-AECC-1ECE-57F6-126A21772EDA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8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3A457F3-2013-B571-0E82-6E13820AFB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601B3DB-851D-243A-9BA7-C14E58BD1D0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137DDF0F-45A9-5181-11D0-D952142B08A8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8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50D9AE8-5F0E-6F56-236B-1AD249747DC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C57E7B4-9964-9462-96F6-DD10B39220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7080B47E-8DE5-8464-ED67-126CC18C0E73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8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628F0CE-57AA-D2F0-C312-48FE91D069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2949B01-F460-066F-E0B1-58954A5C5B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5EE0BAE7-C86C-D4C7-BF2C-CE67B58A8445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7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9A511E3-4219-D505-A852-7011AD40A2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91015B3-350F-E527-33DD-DBED1C538F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64AA2CB4-2098-CC2C-0E43-7DB85D4F57EA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7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B853259-759B-B900-88AA-30E8C46C81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13E295E-397C-75F3-EB0C-4057657B3A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E1E8951D-A567-1010-17BD-357EE35BD04E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7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BDC99DA-B32E-4855-FC44-8CC06CF24B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4D49FE8-0DCF-F869-157C-3030716B31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8234C9EC-BB83-AC7B-D85C-31492A17F06E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8E935219-B959-8B4A-2258-EA95CE9CB4BA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6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54DAD83-794C-B71A-1111-9F5908C640C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6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331F7B9-3C02-3CAB-7DC3-51AF977E4C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75E4D87D-E259-2143-96E2-021DC27C119A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5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48F1911-3B5C-57FA-221B-7E7094F9ED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64CF2DC-7211-DF9A-22EF-868B8C93E3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20161BDC-CEE5-E2A3-CB0E-0B5FECFD9E69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5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683975F-5A77-2AAD-798D-F467FAD97A3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AED8EC6-E96C-5624-6EDF-9BE5E35F6A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9B69BBCC-3955-2520-F2E3-4352334CD53D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5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25CF046-F8FE-C5F3-E844-9FF94954FC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7689AE9-4CDD-7C8D-5806-76CE3D7713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97036BD2-5AD8-7A21-B932-24ECAB8FAC6A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5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0A31058-EB3E-7B51-0FE8-6F9EFBAB87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9E437D8-8F49-BC36-32F3-01294170E2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7E852415-347C-1689-9A36-6850A735CC66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5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CDAD250-BF3A-C0C0-8B06-E4624F7A2B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94AA6A7-2A58-D29B-E22D-6BCDDFC3AD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849D7307-D5C9-F4ED-37CF-B37DDA9476A8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4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C4E4342-BD79-A59F-808F-72DACF8AA3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C9F1DD9-C900-EE43-C81A-90F2180F4B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44146DA7-454E-F2E3-1EB2-3B1EB1B9C207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4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C5C3A14-9E41-3012-F5E5-2FDA8514EA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20C4805-6CC3-5B80-83A8-4BC09BBAA0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F950D162-A418-5F86-1A6F-56CB72A5075D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4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D8F4ADD-67CD-4385-FF26-AC714AD057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563DF8D-ABC7-6404-6413-CBC097C932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3CC6C795-EE21-1FA1-515F-2519433F19B4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4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F3F864E-CA1D-5037-D120-452397DE3E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E39E5D6-DA54-FB7D-8813-1DEE29C86E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DEFBD899-B13F-31EC-0E69-849DB24D3A9B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4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C2A2D96-87EB-711E-5BFC-1577934706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8256171-24D0-5369-12F7-F44C60EC2C9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F1D6CC65-CB3F-F44F-69A2-6661C2BD554C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33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1FE16FD-FB75-C4A5-BB6C-C5A674542D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3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FE329A1-DE6B-CD25-FC4E-BB2329A90A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342CB8D5-B454-A38B-C6F1-9B5212710219}"/>
                </a:ext>
              </a:extLst>
            </p:cNvPr>
            <p:cNvGrpSpPr/>
            <p:nvPr/>
          </p:nvGrpSpPr>
          <p:grpSpPr>
            <a:xfrm>
              <a:off x="6022727" y="-783308"/>
              <a:ext cx="2852881" cy="8317063"/>
              <a:chOff x="-985187" y="-598724"/>
              <a:chExt cx="2852881" cy="8317063"/>
            </a:xfrm>
          </p:grpSpPr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074CC402-B74B-AD6A-4FD3-97A36F5CADF1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6696B883-747D-0049-EC41-4FA0C3472420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7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57C76B9-9C09-4C1B-144F-2F298A0BC5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1D6D524-08E0-FCAB-8F4B-E7A54B9A82E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6F5680EC-A6BD-69B2-F175-CF4FCACA6F4B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6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97A097D-A646-AB72-FC96-A9EDDE9DE2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4002B4D-1259-3ACC-CD87-BE58CF2933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7E4E55DA-D472-9E93-7BD6-7F42217B1BEA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6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30CFB85-DE23-C63E-09A6-994667DAF7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4DF2ABA-7DB8-DEDD-8014-9F2C880052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D9BAE204-FC3E-8AA5-0251-6545F71FE93F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6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35B2C08-3AB2-D0B3-9D3B-BAF252E326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BC94909-67E1-A7A9-126C-E711216ABB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493823A8-E8FD-C196-06A6-B436DE0E252B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6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FA7C5AD-65B0-8AB4-2F15-461FD88CF0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F14A434-514F-643C-994D-5DF4143200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B0007B99-45CE-35A7-BB49-D91B32178F2B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6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FEB9CE9-71BB-C9EE-EC49-5D75BCC11D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F30AE0F-AD94-FB23-3DD4-2B5C185700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7BDB9384-82DA-6121-9F75-2EDB5098971C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5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658FDB8-53F6-7290-9713-EE87E9D9DC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BC5B787-2AEA-7B83-3DEE-174ED2E654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472EF567-E6C6-1EDF-11D9-0D794FFE616D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5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734634B-9BCF-BC01-1466-B9B3DEED41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30ED164-0BFA-C230-E9D7-89B60F0FCEA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5" name="Group 444">
                  <a:extLst>
                    <a:ext uri="{FF2B5EF4-FFF2-40B4-BE49-F238E27FC236}">
                      <a16:creationId xmlns:a16="http://schemas.microsoft.com/office/drawing/2014/main" id="{B2D5FECB-490F-4609-A2D3-A781555E187B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5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13B4FFD-EFC9-2594-AEE3-AB072DF49C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DBDC961-C8E6-C31B-8B0F-0B58BCABF5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21C7CF46-DCF5-2C2A-BCE0-B988EAB57AE4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5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566DAEE-F103-5E43-0627-AB5CF5B6A1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48543BD-1C8B-4FD5-5F32-14F796877D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id="{8D818F5E-0AD3-857B-4F06-A6D341CE3C0E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5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2387FBB-122E-3BDC-DC8F-BFD7D4464D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924D7A2-CDAD-2A2A-7240-C759084CDD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94AAA397-231D-0BCD-C812-D6652CB6FF23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4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DDDCE7B-A706-0068-31C4-F45BF9CB58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575CCF8-1BAA-C7CE-6F3A-5893DB0A4E1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68EEDDFB-7505-FF52-DE7C-D299475FD81C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id="{0317A0F4-7169-A297-3902-7BEC86B02A51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3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77B82F5-1767-ED87-E888-BB1B201462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435B292-E706-CF30-1094-ADEE9F7ABF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D1711AA4-26BC-9330-EA91-F2B5E8431845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3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3DBFB31-AFEC-0622-6BF9-0C1B02B12C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1EDB659-7FE5-5F33-092F-1CE8074447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99B981AC-19DC-0DD8-4913-B1D017A21255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3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1269C53-2688-1FFA-CE3C-70FCA58CC0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9C86FC0-F42A-92C1-DF34-5CDB32F003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C33AAD0F-70A9-52C4-F25F-07A823EF52DD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2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E361283-2BDA-34AE-A705-3ED8778259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0F62073-723E-A7A8-9A60-C94A2DF4B4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5" name="Group 404">
                  <a:extLst>
                    <a:ext uri="{FF2B5EF4-FFF2-40B4-BE49-F238E27FC236}">
                      <a16:creationId xmlns:a16="http://schemas.microsoft.com/office/drawing/2014/main" id="{F955C053-B070-25AF-FBCF-FA301448DBCA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2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DE8B1ED-FACF-4261-76C1-082E2836D9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E6DDA1C-2FEC-5E19-5314-5DA8159B23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DAE25D34-1ED3-4E42-1FEF-159533741A4B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2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65DC813-534B-BCE9-FC9C-1BAC125A82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5F49207-A313-741F-4F34-40AB8367A4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F7B022D2-8EEE-E2DE-A3CA-5017CC6256C9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2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C980E42-29A4-33F2-A813-FE7243F091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52D82F0-117E-4512-21C8-6EDDEB75C0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8CB8EB32-236A-BBDA-5B9D-2C73819EE465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2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DA2B93D-7BBE-E869-82B7-DBFD51DD23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656FFD8-4F87-67F0-F596-1C9DB3AA12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1DDFE885-B566-0946-4DB2-71C618D03325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1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BD246A7-2D16-FAED-0E41-078BFFF37E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F1A0E26-B04E-15BD-2C69-0053C12D23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E1D174DD-1750-E2CE-45F8-3298F739DA53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1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306B314-4B19-7386-87F2-C49CCF226E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8DE1B07-1757-1346-D784-FF741D6EC2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117F7261-EDAE-C478-343D-EDA72E86F6EE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1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9A9AE77-1668-73C5-C5E7-0DB1AAF0FB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B3076E1-0434-46A2-2E21-BB9CFF2C67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2283F5DE-51B6-4547-3A8D-6F34F1FF920D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1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5DD5015-B56E-DFA9-4149-200C5D4F044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FCF785B-C3C3-4959-C111-46557CF289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68BE161-B51F-08E1-FC3B-DE5538F30DB3}"/>
                </a:ext>
              </a:extLst>
            </p:cNvPr>
            <p:cNvGrpSpPr/>
            <p:nvPr/>
          </p:nvGrpSpPr>
          <p:grpSpPr>
            <a:xfrm>
              <a:off x="7779739" y="-661173"/>
              <a:ext cx="2852881" cy="8317063"/>
              <a:chOff x="-985187" y="-598724"/>
              <a:chExt cx="2852881" cy="831706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CAF8F892-8467-B4FD-C1D5-7D4FF5394908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90B3AC90-1DA3-7699-A146-8A7428068F1F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4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D4835F5-B2F3-C8D3-2FAC-11506D8208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4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EAF73FA-7CC8-05D9-FB57-6CCD9F3D8A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3" name="Group 512">
                  <a:extLst>
                    <a:ext uri="{FF2B5EF4-FFF2-40B4-BE49-F238E27FC236}">
                      <a16:creationId xmlns:a16="http://schemas.microsoft.com/office/drawing/2014/main" id="{44D49C9F-1E77-D2F9-E60D-955C6F48A602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4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E38FBDE-732F-A83F-67CB-ADE1195B4B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4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2AD15A2-07AD-619D-5448-AD4280B46C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80EE70FA-FC7E-84B2-4F0A-98BE1FD38D8C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4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8E23902-179C-FB9B-7F89-0B7334DE14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4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F97C921-FC85-628A-6277-F8A6C59A9A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89CF2EDB-06F7-2D05-6232-D6883D114BE8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4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3F8C0E0-69CE-CABD-CF0C-7CE0843432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4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CA531A4-6F0E-58F6-49C0-60B8EC52C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C421892A-F0FC-D607-6C98-F86A13FA1DD6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3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8DF3AD2-34FF-8C86-C905-345FD238AC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3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774BCC4-9582-9D7D-6980-3952AD94F6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7" name="Group 516">
                  <a:extLst>
                    <a:ext uri="{FF2B5EF4-FFF2-40B4-BE49-F238E27FC236}">
                      <a16:creationId xmlns:a16="http://schemas.microsoft.com/office/drawing/2014/main" id="{F3DA9DDD-E081-A6E0-E3E1-2F06ABDAC158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3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6667792-996D-400F-7BA0-738E3A1D25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3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5D7BA01-C4FA-57C5-ACE4-78FDD09B48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C2CE45B4-FF97-4EBA-C638-4C4F4717F1FD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3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7360556-3014-23B0-C1AF-064ADD06C6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3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C7083B0-3F0D-2EA2-97AA-0B363247887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FD3534EF-2688-4921-1445-F7D22B644DC0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3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1715B14-D089-9D07-5437-428590DD8F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3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56980C3-660C-44E9-C3A1-B114007201E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CE9728E2-6314-FDAF-6492-FACD0245DC91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3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9EA7D85-C14B-5DBC-D7F7-D98E2416A3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3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3DDBD96-C591-88BC-F4E7-9D80B2EC96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52D08EF3-32C4-6640-7E01-C9890F4C85C6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2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EF745CE-79D6-6785-AFBF-54AE372818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2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D4C634D-CFE1-1AB9-DCF6-BB61C9801A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DC2C7CAB-2362-8AD5-62B1-64FAF051EDBC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2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C85072E-5A0B-CB6B-55D3-515C8CE3EF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2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2169202-AD1B-6EFC-9658-FAB482E810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B1B0B477-EDBC-BD49-D20D-A87A60C97088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2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A69C791-CFE5-330D-E0B4-AEEA359DDD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2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8B9CC2E-3E9E-FBBF-57E6-03BEF381A5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537785AB-1A35-6607-E2E2-136342E04930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3A9B90EB-570B-C395-EC62-7A365B9E222E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1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74DE6CD-8D01-6964-1954-ABA5B42A04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1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98DDB23-B052-7099-9ECC-6F57AC161F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53F77202-20B6-FF9E-9911-355A18733571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0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41A905E-9C2B-2E5C-E87B-44B0CFDF1B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A4F21DB-4AFF-03B0-DB6F-01660C3302C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B986E616-142B-53B3-06E4-4B46A8E00F9D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0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4C9220D-E2AC-89CE-94E2-62FACD25ED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4DEA33A-04BB-60C2-4723-F87FCC4437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9" name="Group 478">
                  <a:extLst>
                    <a:ext uri="{FF2B5EF4-FFF2-40B4-BE49-F238E27FC236}">
                      <a16:creationId xmlns:a16="http://schemas.microsoft.com/office/drawing/2014/main" id="{9C3AEF96-951B-62A5-36F7-217C43AE5F31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0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7C6C4DD-C90C-E966-2D34-BF513B0E10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94BF06F-26A8-2B86-7D72-4F51C610AB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669829C-4B6E-4AFC-B9C9-A54B9A9E2B99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0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65A17F9-21A7-1F95-8BD1-90E8AAB4AA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6E00928-95BB-A350-F9B0-C1F693CAF0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C7912904-3EBB-AF34-F040-F63662F66796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0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693C7E2-1E4A-084B-C64D-3148E0714E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9C5ECA9-959E-A833-50D3-A7D24BC23B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8F9B61E9-AC26-AE71-3436-368C59A75127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9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ACBF524-933D-72A3-16E9-E2166FF529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AC1CFA3-6ACB-0CFD-0BEA-1D7E00B1F7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666787AC-38AD-8FC7-76A0-83ABA835A907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9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62D884A-2E7F-8899-61A3-EC815A7352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9427665-F9AF-1735-49F4-21C8ABE470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E2BA8BE4-DC6B-A122-EF1A-2FF9FFCB1853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9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214F5CC-469D-6320-103D-47A1098F3F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833B43C-DBFC-868A-1355-AA44785BAB6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5" name="Group 484">
                  <a:extLst>
                    <a:ext uri="{FF2B5EF4-FFF2-40B4-BE49-F238E27FC236}">
                      <a16:creationId xmlns:a16="http://schemas.microsoft.com/office/drawing/2014/main" id="{0BC1C821-F0B9-A9C1-CE34-22FC6CFE653E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9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691492B-C898-76AB-C4B0-CB2A343C8F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CF4E6FD-5D01-A7AD-F661-F2E50D26C0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A0F1FA70-76F2-8836-2879-F5E2ED87947E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9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EE7DBEA-0B4E-2A68-2B42-B90C34A247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C83D69F-17F8-7606-2C95-B24C100071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9BD90F90-E4C0-5BB5-031F-7CF5CE84EB7E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48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2C6D090-D482-B5DA-3521-05794059C1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8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123BB42-CD51-9AE8-C87B-50EF27CF12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211CC620-EC1E-DAFD-B4E5-559ABDD95070}"/>
                </a:ext>
              </a:extLst>
            </p:cNvPr>
            <p:cNvGrpSpPr/>
            <p:nvPr/>
          </p:nvGrpSpPr>
          <p:grpSpPr>
            <a:xfrm>
              <a:off x="9546356" y="-526444"/>
              <a:ext cx="2852881" cy="8317063"/>
              <a:chOff x="-985187" y="-598724"/>
              <a:chExt cx="2852881" cy="8317063"/>
            </a:xfrm>
          </p:grpSpPr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E6782AB1-CD5B-331E-EB5F-3A19C6D19798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2D5AED9A-DFA8-2507-18EA-50C2784DF8AD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2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30E8576-F0EE-9E61-D05B-98912AA08A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2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1981E60-438E-2AAE-BB74-CBB97577E1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D4EA0270-B9E4-3046-9C85-B0106AD4FB82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1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513206A-7347-938B-B72D-480D9C8AE1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2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3429765-8F0F-2D77-115C-87CC868F0A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9CFC6E21-F246-A14E-1ED2-932056B53D77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1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D028C9A-A76E-B6D5-F54A-28D0918124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1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91A697D-79C8-6CF2-9FFE-1E0E720DD2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4EA8D6FB-2DB7-158D-1126-E00AE33A432C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1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C20DD86-E222-5EA6-3E17-2E4E690FFF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1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4FED7BD-3CD6-9EFF-DDC1-7AA32FF587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F6F4C48A-DF94-9143-9826-7678924DFF12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1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725418A-36CC-3D9F-B809-2FA0D18623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1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756AD91-B488-321B-9B59-166BCE1D1C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2" name="Group 591">
                  <a:extLst>
                    <a:ext uri="{FF2B5EF4-FFF2-40B4-BE49-F238E27FC236}">
                      <a16:creationId xmlns:a16="http://schemas.microsoft.com/office/drawing/2014/main" id="{EF36CC20-9E48-216A-47A0-A37020B9F514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1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D658CD3-5DC4-80D4-E6CA-AB8BD1F50C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1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78FEAFF-C107-0F1E-7F3F-F97EB8DF90F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3" name="Group 592">
                  <a:extLst>
                    <a:ext uri="{FF2B5EF4-FFF2-40B4-BE49-F238E27FC236}">
                      <a16:creationId xmlns:a16="http://schemas.microsoft.com/office/drawing/2014/main" id="{3657A262-2609-5BC4-161F-B1D7E63B801E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0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2ED3015-4DDD-6868-FA1A-BCF0EC0F72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1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C5519E7-9A08-A718-55CD-81CA6D10CAD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4" name="Group 593">
                  <a:extLst>
                    <a:ext uri="{FF2B5EF4-FFF2-40B4-BE49-F238E27FC236}">
                      <a16:creationId xmlns:a16="http://schemas.microsoft.com/office/drawing/2014/main" id="{F87BFDE1-1686-6511-C08B-9F844BDE8666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0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44903E4-FF44-2411-54BE-E34F7AF7A0C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A42712B-29B1-F98F-905A-536B477450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5" name="Group 594">
                  <a:extLst>
                    <a:ext uri="{FF2B5EF4-FFF2-40B4-BE49-F238E27FC236}">
                      <a16:creationId xmlns:a16="http://schemas.microsoft.com/office/drawing/2014/main" id="{86342475-D88E-057A-B16E-B060F41181FF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0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8AEA221-3A1D-C26A-33BE-17DEFF97A5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860997B-BB1D-BE79-16A8-D481D01DE7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E0B1995A-F520-1AAC-032E-AF8BAAF1BC70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0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5962D88-CBF5-C8CF-BD1F-41A26C7B69D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53ACC46-F0C3-B852-23A6-BBFE5B1534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7" name="Group 596">
                  <a:extLst>
                    <a:ext uri="{FF2B5EF4-FFF2-40B4-BE49-F238E27FC236}">
                      <a16:creationId xmlns:a16="http://schemas.microsoft.com/office/drawing/2014/main" id="{C92A6F06-A7B0-03D8-FA3B-766BC22C548A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0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87B4B7C-07E4-F492-5CEB-C5007C5162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412FCDB-B088-A8DC-E6F3-CBBC738CA7E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D0DB1933-CE29-28C5-0E4C-04CD2519D5D2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9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083F5A3-A3C8-8FDF-B6DF-F7F147CDA6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AB9B25D-6A44-7379-017A-5665F3BD7D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680C02AE-DD97-186D-76E8-8AC07E7DD7DF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B55B0F82-5ECF-1CF1-827D-9100C5E8EFCC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8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2456959-E69E-4FAD-8227-0F9896F5C8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A9FF640-0318-897D-DE5C-F6598D39B73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A3D977BC-3AF2-EBDE-54E7-A8FF11273980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8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6E04C4E-E005-E954-77BE-D0F120911B5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F05E2E9-C1E7-E6F3-A898-979E20CC7B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9ECB1209-835C-3533-BF2A-932754A07B15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8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D793C48-A8A0-9C24-071B-CD728C5110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2FDAE2A-6A5A-60C4-FE67-A27569DD5B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587495EA-F829-F904-7688-A6B5BB57C9B5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7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A57C941-7098-7D40-A2E0-C7A8CABE34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B033DFB-8CAC-E4F9-10CB-E57FDC0708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B2FE9D91-E259-CBEE-B4D9-82764A33588D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7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742F35C-C213-849C-D23A-FFF8AEC9E6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4C9D0E5-162B-8DD9-A2E2-F995A4B4A9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1B6C06CC-ACC8-9A12-FBC0-395DE72BD753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7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FA2FF8A-6B7A-51BB-3786-43086711E9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9FFFC2A-9DB5-A6CD-6B57-2B2A619D62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4E363081-1438-7B27-AD1D-080AC0454F83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7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E52EEEE-820C-B6B7-3AE3-DF432D6738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BD7E14D-EB81-08BA-4F1C-B2EF402CDB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F9F5D1DC-55F3-51A4-DB66-1C573E499F79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7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473BCFE-FB4C-EAA0-6B07-29CB961DAA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3379F13-E41D-3C6F-6EFF-178D98BDE4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C91A0BDA-1809-5910-5A56-5A233832217B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6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9444095-18BB-8876-4626-BFF7DD3ACC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F9B979F-51CC-C46D-294A-1DFB15CC18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688BBE4-C4B1-274F-5510-F2A71B446098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6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5C6C82D-8958-4EF7-E0B5-9707FE3667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6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05F23DD-A5A9-53CA-A59E-8F80E40C2D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7724030B-6488-0626-20BC-55B149BAAFEF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6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1B18205-19B0-9A9B-D6D7-617C32D1F1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6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2C3307B-1913-64A1-BF5E-75DC6D7CF0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3B6FA6BF-A95D-52F4-8EFA-A84C8BCD6AD0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56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E328C91-4EF5-2194-5C64-C452A5B854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6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BFFBB0F-61F0-C805-0AE6-27C67038A3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62F0A146-B378-26DB-DB44-22C43F936A78}"/>
                </a:ext>
              </a:extLst>
            </p:cNvPr>
            <p:cNvGrpSpPr/>
            <p:nvPr/>
          </p:nvGrpSpPr>
          <p:grpSpPr>
            <a:xfrm>
              <a:off x="11307509" y="-394703"/>
              <a:ext cx="2852881" cy="8317063"/>
              <a:chOff x="-985187" y="-598724"/>
              <a:chExt cx="2852881" cy="8317063"/>
            </a:xfrm>
          </p:grpSpPr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B0B3FACD-BC84-5FE0-21D0-2C8EEA8E99AB}"/>
                  </a:ext>
                </a:extLst>
              </p:cNvPr>
              <p:cNvGrpSpPr/>
              <p:nvPr/>
            </p:nvGrpSpPr>
            <p:grpSpPr>
              <a:xfrm>
                <a:off x="-985187" y="-598724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662" name="Group 661">
                  <a:extLst>
                    <a:ext uri="{FF2B5EF4-FFF2-40B4-BE49-F238E27FC236}">
                      <a16:creationId xmlns:a16="http://schemas.microsoft.com/office/drawing/2014/main" id="{D405C79E-5A02-4DBE-ECF3-F02922267809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9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BF529B2-45A8-DF97-5221-0375AB07E8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691D062-CEFD-DC6E-2CC9-49F979110E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3" name="Group 662">
                  <a:extLst>
                    <a:ext uri="{FF2B5EF4-FFF2-40B4-BE49-F238E27FC236}">
                      <a16:creationId xmlns:a16="http://schemas.microsoft.com/office/drawing/2014/main" id="{53C11194-AB65-E371-5930-3B04BF7BC1D5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9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74FEA3C-E716-1108-6596-8C8DC88B86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A7071DA-D91F-8C25-AE1C-E68D83D395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4" name="Group 663">
                  <a:extLst>
                    <a:ext uri="{FF2B5EF4-FFF2-40B4-BE49-F238E27FC236}">
                      <a16:creationId xmlns:a16="http://schemas.microsoft.com/office/drawing/2014/main" id="{ABAFB9C6-F57A-00FB-9966-5A3A78289906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9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025A974-AABC-05C4-CF21-19B56C4B53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3DB968E-27BE-D065-8881-3A778EDE46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5" name="Group 664">
                  <a:extLst>
                    <a:ext uri="{FF2B5EF4-FFF2-40B4-BE49-F238E27FC236}">
                      <a16:creationId xmlns:a16="http://schemas.microsoft.com/office/drawing/2014/main" id="{31490536-C30D-97A8-08E3-0DA97DB24B24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9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B390F60-B122-3846-5054-E866AA52D6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DDE0ED3-72DC-9ED2-1844-C93E2828D9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43CDFF37-464B-DCBD-F0C3-9B5A128A4AA0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8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C382277-2FA3-B072-2AA0-7C527EF150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9F70ABA-A8CA-3FCF-7BCC-073004CB46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D91F6880-4565-BCE1-C35B-F0D3ECC1A6D8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8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20902147-C7CF-A6C5-B4E7-8A04FAB073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74ED92E-11B1-6D21-22FF-AB9170FF9A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D6FB0DC8-498F-35D9-9FEA-E42548842CE0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8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CC59FDC-3315-E7F7-87F1-901B017378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8F8FC2A-0AB5-711A-8899-1705685CD3E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5832C36E-1005-49EF-0C01-CBEDC7EDC63C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8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FA2F7519-5C31-2603-06DF-D146722238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B4E1AC7-0852-4D11-0E00-682CD94520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F4A23548-CD8F-7674-92FF-6105B9171FEE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8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BEBB84E-D3D8-EBF5-AFD7-4EAA3BE286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FFA50C2-24B7-9FCE-77C9-B722AC7F4C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795F9B04-EA5A-A4B1-8AC8-86BA4AE593B2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7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FD2D9D5-8491-B97C-5FD0-CD4766C1928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7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32FD2BE-350A-80B0-AF06-185FCC00FC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E667ABCF-9D88-87C3-178E-C7560420383A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7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0D4FEB8-920E-4804-443F-FD2B7B8AB3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7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3E63FE11-2B55-6343-4580-C04434F054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73" name="Group 672">
                  <a:extLst>
                    <a:ext uri="{FF2B5EF4-FFF2-40B4-BE49-F238E27FC236}">
                      <a16:creationId xmlns:a16="http://schemas.microsoft.com/office/drawing/2014/main" id="{ECB7483D-E1C9-DC7A-4F72-3FB4629390C7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7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EE6A1CC-F77A-6A9E-074B-C808E3F3B6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7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36A9B20-4736-434B-ABA9-9E7FD98F5B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FBECD581-E3C3-71D8-4A73-50922B79F90B}"/>
                  </a:ext>
                </a:extLst>
              </p:cNvPr>
              <p:cNvGrpSpPr/>
              <p:nvPr/>
            </p:nvGrpSpPr>
            <p:grpSpPr>
              <a:xfrm>
                <a:off x="-102680" y="-536275"/>
                <a:ext cx="1970374" cy="8254614"/>
                <a:chOff x="2616120" y="-1090324"/>
                <a:chExt cx="1970374" cy="8254614"/>
              </a:xfrm>
            </p:grpSpPr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497D3C29-7CF0-E5BB-33D0-9D7E7F925045}"/>
                    </a:ext>
                  </a:extLst>
                </p:cNvPr>
                <p:cNvGrpSpPr/>
                <p:nvPr/>
              </p:nvGrpSpPr>
              <p:grpSpPr>
                <a:xfrm>
                  <a:off x="2856563" y="158473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6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0BB8D11C-1B25-A1DB-8407-54AF170F69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6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70C332C-A6D3-5C41-882F-0AD0E50B8E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880216A9-EE21-646E-58FB-E7A3DDF981F6}"/>
                    </a:ext>
                  </a:extLst>
                </p:cNvPr>
                <p:cNvGrpSpPr/>
                <p:nvPr/>
              </p:nvGrpSpPr>
              <p:grpSpPr>
                <a:xfrm>
                  <a:off x="2917523" y="2254028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5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6EF658D-BEBF-6BA7-CDC6-52372927F6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5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90F36D1-0EE4-A08F-5883-CD7B6C6978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10F81FC7-2A32-13ED-D370-19F29B1BC3D8}"/>
                    </a:ext>
                  </a:extLst>
                </p:cNvPr>
                <p:cNvGrpSpPr/>
                <p:nvPr/>
              </p:nvGrpSpPr>
              <p:grpSpPr>
                <a:xfrm>
                  <a:off x="2978483" y="292988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5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D4A8013-EF61-3906-9ED1-259899AE70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5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6EEF6C3-BC82-CCF9-B14A-1B11AA5E6F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64257F19-15CE-8A1A-4689-7B89DBECAB51}"/>
                    </a:ext>
                  </a:extLst>
                </p:cNvPr>
                <p:cNvGrpSpPr/>
                <p:nvPr/>
              </p:nvGrpSpPr>
              <p:grpSpPr>
                <a:xfrm>
                  <a:off x="3039443" y="359917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5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10BD02F4-3697-6DF6-B52E-3372248A35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5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45A5654-0B55-2553-5D9A-E6449E9F70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6B7D1B0E-4BBE-6CB7-AAFD-B16A60A7D02D}"/>
                    </a:ext>
                  </a:extLst>
                </p:cNvPr>
                <p:cNvGrpSpPr/>
                <p:nvPr/>
              </p:nvGrpSpPr>
              <p:grpSpPr>
                <a:xfrm>
                  <a:off x="3097228" y="426846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5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AEC51786-E6BD-28FA-9B5F-4DC5EACEBE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5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248E6D7-16DC-747E-2AA9-439BB6692F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DFFBBE2C-4EEA-F8C1-C758-68814E4B54E7}"/>
                    </a:ext>
                  </a:extLst>
                </p:cNvPr>
                <p:cNvGrpSpPr/>
                <p:nvPr/>
              </p:nvGrpSpPr>
              <p:grpSpPr>
                <a:xfrm>
                  <a:off x="3158188" y="4937759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5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91A6CA5-5451-BE46-EA78-EBC88C4657B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5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58D82448-EF51-A5C5-5635-670EA15E0C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1818E3CB-1B47-DB8F-6859-B2C4DBDA734F}"/>
                    </a:ext>
                  </a:extLst>
                </p:cNvPr>
                <p:cNvGrpSpPr/>
                <p:nvPr/>
              </p:nvGrpSpPr>
              <p:grpSpPr>
                <a:xfrm>
                  <a:off x="3219148" y="561362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4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9947635E-728C-A367-CC10-269C57ED21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4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6C68DCA5-31BF-C13F-FB30-7D750D7EF6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F15AD86A-ADA7-4E69-89CF-646E99CD6207}"/>
                    </a:ext>
                  </a:extLst>
                </p:cNvPr>
                <p:cNvGrpSpPr/>
                <p:nvPr/>
              </p:nvGrpSpPr>
              <p:grpSpPr>
                <a:xfrm>
                  <a:off x="3280108" y="6282910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46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C6F35836-1522-3EB1-E317-25AA139B0A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47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71DBCDAF-76BD-5847-108C-F560AC2D11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38B5ED26-02DC-5AD7-3077-407F2B4E9391}"/>
                    </a:ext>
                  </a:extLst>
                </p:cNvPr>
                <p:cNvGrpSpPr/>
                <p:nvPr/>
              </p:nvGrpSpPr>
              <p:grpSpPr>
                <a:xfrm>
                  <a:off x="2616120" y="-109032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44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75412E3-7C07-F91C-2AA7-2E864B18CFC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45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F9D5EAC-B38D-386A-7E27-95913274CDD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F59096D5-9759-17E7-3964-18854CBE8BC9}"/>
                    </a:ext>
                  </a:extLst>
                </p:cNvPr>
                <p:cNvGrpSpPr/>
                <p:nvPr/>
              </p:nvGrpSpPr>
              <p:grpSpPr>
                <a:xfrm>
                  <a:off x="2677080" y="-421034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42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6D4032C-E3CB-B772-A770-49814B3F87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43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4CB864E9-7989-1EB7-A1FA-9DE40D5E5A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0298E51A-37A1-C4B2-7B4A-8D92504F0476}"/>
                    </a:ext>
                  </a:extLst>
                </p:cNvPr>
                <p:cNvGrpSpPr/>
                <p:nvPr/>
              </p:nvGrpSpPr>
              <p:grpSpPr>
                <a:xfrm>
                  <a:off x="2738040" y="25482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40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EF343011-38F3-E225-8BD5-4DB8010925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41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85B94636-3508-B659-6C98-748ED05180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581CE35A-104B-5C79-EC2F-4D70FDEC8A43}"/>
                    </a:ext>
                  </a:extLst>
                </p:cNvPr>
                <p:cNvGrpSpPr/>
                <p:nvPr/>
              </p:nvGrpSpPr>
              <p:grpSpPr>
                <a:xfrm>
                  <a:off x="2799000" y="924117"/>
                  <a:ext cx="1306386" cy="881380"/>
                  <a:chOff x="2856563" y="1584738"/>
                  <a:chExt cx="1306386" cy="881380"/>
                </a:xfrm>
              </p:grpSpPr>
              <p:pic>
                <p:nvPicPr>
                  <p:cNvPr id="638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DE8DDF78-B413-3553-8746-5DFE017EA5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22430" y="1625599"/>
                    <a:ext cx="840519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39" name="Picture 2" descr="Steam Community :: Group :: subskripers">
                    <a:extLst>
                      <a:ext uri="{FF2B5EF4-FFF2-40B4-BE49-F238E27FC236}">
                        <a16:creationId xmlns:a16="http://schemas.microsoft.com/office/drawing/2014/main" id="{BC9238D1-F390-3560-4EFF-43E78FAEF6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DB01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696" b="89674" l="9783" r="89674">
                                <a14:foregroundMark x1="41304" y1="90217" x2="41304" y2="90217"/>
                                <a14:foregroundMark x1="59783" y1="8696" x2="59783" y2="869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 flipV="1">
                    <a:off x="2856563" y="1584738"/>
                    <a:ext cx="840518" cy="8405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1394499D-DA00-C7FC-75F8-8B0E6DDEF4EC}"/>
                </a:ext>
              </a:extLst>
            </p:cNvPr>
            <p:cNvSpPr/>
            <p:nvPr/>
          </p:nvSpPr>
          <p:spPr>
            <a:xfrm>
              <a:off x="-1004344" y="-1183370"/>
              <a:ext cx="15863344" cy="9611089"/>
            </a:xfrm>
            <a:prstGeom prst="rect">
              <a:avLst/>
            </a:prstGeom>
            <a:solidFill>
              <a:schemeClr val="dk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99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32CE037-D2DC-5027-1A94-35CF8B962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11092" r="12412" b="1398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2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am Community :: Group :: subskripers">
            <a:extLst>
              <a:ext uri="{FF2B5EF4-FFF2-40B4-BE49-F238E27FC236}">
                <a16:creationId xmlns:a16="http://schemas.microsoft.com/office/drawing/2014/main" id="{3B1B50A4-A8F1-9053-A6E5-56577EA4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9674" l="9783" r="89674">
                        <a14:foregroundMark x1="41304" y1="90217" x2="41304" y2="90217"/>
                        <a14:foregroundMark x1="59783" y1="8696" x2="5978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30" y="2105439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5C66F4-7B9E-777D-1267-FBE8A220C86F}"/>
              </a:ext>
            </a:extLst>
          </p:cNvPr>
          <p:cNvGrpSpPr/>
          <p:nvPr/>
        </p:nvGrpSpPr>
        <p:grpSpPr>
          <a:xfrm>
            <a:off x="2128853" y="1378998"/>
            <a:ext cx="1306386" cy="881380"/>
            <a:chOff x="2856563" y="1584738"/>
            <a:chExt cx="1306386" cy="881380"/>
          </a:xfrm>
        </p:grpSpPr>
        <p:pic>
          <p:nvPicPr>
            <p:cNvPr id="9" name="Picture 2" descr="Steam Community :: Group :: subskripers">
              <a:extLst>
                <a:ext uri="{FF2B5EF4-FFF2-40B4-BE49-F238E27FC236}">
                  <a16:creationId xmlns:a16="http://schemas.microsoft.com/office/drawing/2014/main" id="{E22094FE-94B1-0C41-DA26-33EFFCB70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B01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9674" l="9783" r="89674">
                          <a14:foregroundMark x1="41304" y1="90217" x2="41304" y2="90217"/>
                          <a14:foregroundMark x1="59783" y1="8696" x2="59783" y2="8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430" y="1625599"/>
              <a:ext cx="840519" cy="840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Steam Community :: Group :: subskripers">
              <a:extLst>
                <a:ext uri="{FF2B5EF4-FFF2-40B4-BE49-F238E27FC236}">
                  <a16:creationId xmlns:a16="http://schemas.microsoft.com/office/drawing/2014/main" id="{CDBB9A07-9CCC-6F57-7445-63AC33A93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B01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9674" l="9783" r="89674">
                          <a14:foregroundMark x1="41304" y1="90217" x2="41304" y2="90217"/>
                          <a14:foregroundMark x1="59783" y1="8696" x2="59783" y2="8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56563" y="1584738"/>
              <a:ext cx="840518" cy="840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534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 Franssen</dc:creator>
  <cp:lastModifiedBy>Kobe Franssen</cp:lastModifiedBy>
  <cp:revision>2</cp:revision>
  <dcterms:created xsi:type="dcterms:W3CDTF">2022-09-17T03:02:43Z</dcterms:created>
  <dcterms:modified xsi:type="dcterms:W3CDTF">2022-09-17T04:46:14Z</dcterms:modified>
</cp:coreProperties>
</file>