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203BEC-3222-4B00-99F1-FAFAAD3EC55B}" v="1" dt="2023-12-30T16:13:19.8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y essam" userId="4658d487412ad4fc" providerId="LiveId" clId="{EC203BEC-3222-4B00-99F1-FAFAAD3EC55B}"/>
    <pc:docChg chg="undo custSel modSld">
      <pc:chgData name="aly essam" userId="4658d487412ad4fc" providerId="LiveId" clId="{EC203BEC-3222-4B00-99F1-FAFAAD3EC55B}" dt="2023-12-30T16:13:19.896" v="13" actId="20577"/>
      <pc:docMkLst>
        <pc:docMk/>
      </pc:docMkLst>
      <pc:sldChg chg="modSp mod">
        <pc:chgData name="aly essam" userId="4658d487412ad4fc" providerId="LiveId" clId="{EC203BEC-3222-4B00-99F1-FAFAAD3EC55B}" dt="2023-12-30T14:32:39.947" v="12" actId="27636"/>
        <pc:sldMkLst>
          <pc:docMk/>
          <pc:sldMk cId="460500516" sldId="264"/>
        </pc:sldMkLst>
        <pc:spChg chg="mod">
          <ac:chgData name="aly essam" userId="4658d487412ad4fc" providerId="LiveId" clId="{EC203BEC-3222-4B00-99F1-FAFAAD3EC55B}" dt="2023-12-30T14:32:39.947" v="12" actId="27636"/>
          <ac:spMkLst>
            <pc:docMk/>
            <pc:sldMk cId="460500516" sldId="264"/>
            <ac:spMk id="3" creationId="{B1E0EA9E-5F74-D6DF-39EB-CB43E1C51789}"/>
          </ac:spMkLst>
        </pc:spChg>
      </pc:sldChg>
      <pc:sldChg chg="addSp delSp modSp mod setBg">
        <pc:chgData name="aly essam" userId="4658d487412ad4fc" providerId="LiveId" clId="{EC203BEC-3222-4B00-99F1-FAFAAD3EC55B}" dt="2023-12-30T16:13:19.896" v="13" actId="20577"/>
        <pc:sldMkLst>
          <pc:docMk/>
          <pc:sldMk cId="1904436045" sldId="265"/>
        </pc:sldMkLst>
        <pc:spChg chg="mod">
          <ac:chgData name="aly essam" userId="4658d487412ad4fc" providerId="LiveId" clId="{EC203BEC-3222-4B00-99F1-FAFAAD3EC55B}" dt="2023-12-30T14:22:40.933" v="7" actId="26606"/>
          <ac:spMkLst>
            <pc:docMk/>
            <pc:sldMk cId="1904436045" sldId="265"/>
            <ac:spMk id="2" creationId="{B6D1558F-2A38-160C-A8B3-E14AC4719C9A}"/>
          </ac:spMkLst>
        </pc:spChg>
        <pc:spChg chg="add del">
          <ac:chgData name="aly essam" userId="4658d487412ad4fc" providerId="LiveId" clId="{EC203BEC-3222-4B00-99F1-FAFAAD3EC55B}" dt="2023-12-30T14:22:35.154" v="1" actId="26606"/>
          <ac:spMkLst>
            <pc:docMk/>
            <pc:sldMk cId="1904436045" sldId="265"/>
            <ac:spMk id="10" creationId="{B937640E-EF7A-4A6C-A950-D12B7D5C923E}"/>
          </ac:spMkLst>
        </pc:spChg>
        <pc:spChg chg="add del">
          <ac:chgData name="aly essam" userId="4658d487412ad4fc" providerId="LiveId" clId="{EC203BEC-3222-4B00-99F1-FAFAAD3EC55B}" dt="2023-12-30T14:22:35.154" v="1" actId="26606"/>
          <ac:spMkLst>
            <pc:docMk/>
            <pc:sldMk cId="1904436045" sldId="265"/>
            <ac:spMk id="12" creationId="{FFF975DA-2F73-4697-B7A9-A2E834712394}"/>
          </ac:spMkLst>
        </pc:spChg>
        <pc:spChg chg="add del">
          <ac:chgData name="aly essam" userId="4658d487412ad4fc" providerId="LiveId" clId="{EC203BEC-3222-4B00-99F1-FAFAAD3EC55B}" dt="2023-12-30T14:22:36.223" v="3" actId="26606"/>
          <ac:spMkLst>
            <pc:docMk/>
            <pc:sldMk cId="1904436045" sldId="265"/>
            <ac:spMk id="14" creationId="{B937640E-EF7A-4A6C-A950-D12B7D5C923E}"/>
          </ac:spMkLst>
        </pc:spChg>
        <pc:spChg chg="add del">
          <ac:chgData name="aly essam" userId="4658d487412ad4fc" providerId="LiveId" clId="{EC203BEC-3222-4B00-99F1-FAFAAD3EC55B}" dt="2023-12-30T14:22:36.223" v="3" actId="26606"/>
          <ac:spMkLst>
            <pc:docMk/>
            <pc:sldMk cId="1904436045" sldId="265"/>
            <ac:spMk id="15" creationId="{FFF975DA-2F73-4697-B7A9-A2E834712394}"/>
          </ac:spMkLst>
        </pc:spChg>
        <pc:spChg chg="add del">
          <ac:chgData name="aly essam" userId="4658d487412ad4fc" providerId="LiveId" clId="{EC203BEC-3222-4B00-99F1-FAFAAD3EC55B}" dt="2023-12-30T14:22:37.855" v="5" actId="26606"/>
          <ac:spMkLst>
            <pc:docMk/>
            <pc:sldMk cId="1904436045" sldId="265"/>
            <ac:spMk id="17" creationId="{B937640E-EF7A-4A6C-A950-D12B7D5C923E}"/>
          </ac:spMkLst>
        </pc:spChg>
        <pc:spChg chg="add del">
          <ac:chgData name="aly essam" userId="4658d487412ad4fc" providerId="LiveId" clId="{EC203BEC-3222-4B00-99F1-FAFAAD3EC55B}" dt="2023-12-30T14:22:37.855" v="5" actId="26606"/>
          <ac:spMkLst>
            <pc:docMk/>
            <pc:sldMk cId="1904436045" sldId="265"/>
            <ac:spMk id="18" creationId="{7A46C5F3-4EAC-473B-BD72-1219E833DB14}"/>
          </ac:spMkLst>
        </pc:spChg>
        <pc:spChg chg="add del">
          <ac:chgData name="aly essam" userId="4658d487412ad4fc" providerId="LiveId" clId="{EC203BEC-3222-4B00-99F1-FAFAAD3EC55B}" dt="2023-12-30T14:22:37.855" v="5" actId="26606"/>
          <ac:spMkLst>
            <pc:docMk/>
            <pc:sldMk cId="1904436045" sldId="265"/>
            <ac:spMk id="19" creationId="{12231725-D083-4E0F-9428-1C2635189CA9}"/>
          </ac:spMkLst>
        </pc:spChg>
        <pc:spChg chg="add del">
          <ac:chgData name="aly essam" userId="4658d487412ad4fc" providerId="LiveId" clId="{EC203BEC-3222-4B00-99F1-FAFAAD3EC55B}" dt="2023-12-30T14:22:40.933" v="7" actId="26606"/>
          <ac:spMkLst>
            <pc:docMk/>
            <pc:sldMk cId="1904436045" sldId="265"/>
            <ac:spMk id="21" creationId="{B937640E-EF7A-4A6C-A950-D12B7D5C923E}"/>
          </ac:spMkLst>
        </pc:spChg>
        <pc:spChg chg="add del">
          <ac:chgData name="aly essam" userId="4658d487412ad4fc" providerId="LiveId" clId="{EC203BEC-3222-4B00-99F1-FAFAAD3EC55B}" dt="2023-12-30T14:22:40.933" v="7" actId="26606"/>
          <ac:spMkLst>
            <pc:docMk/>
            <pc:sldMk cId="1904436045" sldId="265"/>
            <ac:spMk id="22" creationId="{7A46C5F3-4EAC-473B-BD72-1219E833DB14}"/>
          </ac:spMkLst>
        </pc:spChg>
        <pc:spChg chg="add del">
          <ac:chgData name="aly essam" userId="4658d487412ad4fc" providerId="LiveId" clId="{EC203BEC-3222-4B00-99F1-FAFAAD3EC55B}" dt="2023-12-30T14:22:40.933" v="7" actId="26606"/>
          <ac:spMkLst>
            <pc:docMk/>
            <pc:sldMk cId="1904436045" sldId="265"/>
            <ac:spMk id="23" creationId="{12231725-D083-4E0F-9428-1C2635189CA9}"/>
          </ac:spMkLst>
        </pc:spChg>
        <pc:graphicFrameChg chg="mod modGraphic">
          <ac:chgData name="aly essam" userId="4658d487412ad4fc" providerId="LiveId" clId="{EC203BEC-3222-4B00-99F1-FAFAAD3EC55B}" dt="2023-12-30T16:13:19.896" v="13" actId="20577"/>
          <ac:graphicFrameMkLst>
            <pc:docMk/>
            <pc:sldMk cId="1904436045" sldId="265"/>
            <ac:graphicFrameMk id="5" creationId="{F51CAE07-C94E-68A5-FC9F-54D9094C8CCA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528495-3C19-4EF9-A09C-E8AD652B1CA6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D1A5E99-58C6-44A4-8F8B-D2400310DB6B}">
      <dgm:prSet/>
      <dgm:spPr/>
      <dgm:t>
        <a:bodyPr/>
        <a:lstStyle/>
        <a:p>
          <a:r>
            <a:rPr lang="en-US" b="1" i="0"/>
            <a:t>Arrangement of Elements</a:t>
          </a:r>
          <a:r>
            <a:rPr lang="en-US" b="0" i="0"/>
            <a:t>: Permutation involves arranging elements or objects in a specific order. It explores all possible orders or sequences that can be formed from a given set of elements.</a:t>
          </a:r>
          <a:endParaRPr lang="en-US"/>
        </a:p>
      </dgm:t>
    </dgm:pt>
    <dgm:pt modelId="{D6CD6888-1F1A-4803-A2AC-25F139C2E727}" type="parTrans" cxnId="{477D4BFB-696C-4203-A165-921C38221E95}">
      <dgm:prSet/>
      <dgm:spPr/>
      <dgm:t>
        <a:bodyPr/>
        <a:lstStyle/>
        <a:p>
          <a:endParaRPr lang="en-US"/>
        </a:p>
      </dgm:t>
    </dgm:pt>
    <dgm:pt modelId="{71F094C5-A60F-4686-AC53-A2153F5622B5}" type="sibTrans" cxnId="{477D4BFB-696C-4203-A165-921C38221E95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00D98896-58DC-4382-A6A5-2128C171ED4F}">
      <dgm:prSet/>
      <dgm:spPr/>
      <dgm:t>
        <a:bodyPr/>
        <a:lstStyle/>
        <a:p>
          <a:r>
            <a:rPr lang="en-US" b="1" i="0"/>
            <a:t>No Repetition, All Unique Orders</a:t>
          </a:r>
          <a:r>
            <a:rPr lang="en-US" b="0" i="0"/>
            <a:t>: Each permutation in the set represents a unique order of the elements without repetition. It ensures that each element appears exactly once in each arrangement.</a:t>
          </a:r>
          <a:endParaRPr lang="en-US"/>
        </a:p>
      </dgm:t>
    </dgm:pt>
    <dgm:pt modelId="{4574828F-E828-4119-8270-B83A02DF110D}" type="parTrans" cxnId="{AC49EF51-DB49-4ADB-9F73-A026D64AA1DB}">
      <dgm:prSet/>
      <dgm:spPr/>
      <dgm:t>
        <a:bodyPr/>
        <a:lstStyle/>
        <a:p>
          <a:endParaRPr lang="en-US"/>
        </a:p>
      </dgm:t>
    </dgm:pt>
    <dgm:pt modelId="{E8CBE380-3263-4C8E-AA84-CC2C6AE03CFF}" type="sibTrans" cxnId="{AC49EF51-DB49-4ADB-9F73-A026D64AA1DB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4062F7D7-B634-4EC7-84A3-862F9AD1E2E2}">
      <dgm:prSet/>
      <dgm:spPr/>
      <dgm:t>
        <a:bodyPr/>
        <a:lstStyle/>
        <a:p>
          <a:r>
            <a:rPr lang="en-US" b="1" i="0"/>
            <a:t>Order Matters</a:t>
          </a:r>
          <a:r>
            <a:rPr lang="en-US" b="0" i="0"/>
            <a:t>: Permutations differ from combinations as they consider the order or arrangement of elements. Even if the same set of elements is used, changing their sequence generates a different permutation.</a:t>
          </a:r>
          <a:endParaRPr lang="en-US"/>
        </a:p>
      </dgm:t>
    </dgm:pt>
    <dgm:pt modelId="{4F4CBB62-CCBB-431B-A53B-224D2134B91B}" type="parTrans" cxnId="{F9AE6D28-D63F-4B04-993A-3A165281BE96}">
      <dgm:prSet/>
      <dgm:spPr/>
      <dgm:t>
        <a:bodyPr/>
        <a:lstStyle/>
        <a:p>
          <a:endParaRPr lang="en-US"/>
        </a:p>
      </dgm:t>
    </dgm:pt>
    <dgm:pt modelId="{DB4FE94E-B794-425D-99B0-0C5CDFF8EAFC}" type="sibTrans" cxnId="{F9AE6D28-D63F-4B04-993A-3A165281BE96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08298CBA-860E-42B0-9532-FC2105D7FF30}" type="pres">
      <dgm:prSet presAssocID="{69528495-3C19-4EF9-A09C-E8AD652B1CA6}" presName="Name0" presStyleCnt="0">
        <dgm:presLayoutVars>
          <dgm:animLvl val="lvl"/>
          <dgm:resizeHandles val="exact"/>
        </dgm:presLayoutVars>
      </dgm:prSet>
      <dgm:spPr/>
    </dgm:pt>
    <dgm:pt modelId="{8B4DAD27-74D9-4115-8521-FCAC5615FCAA}" type="pres">
      <dgm:prSet presAssocID="{1D1A5E99-58C6-44A4-8F8B-D2400310DB6B}" presName="compositeNode" presStyleCnt="0">
        <dgm:presLayoutVars>
          <dgm:bulletEnabled val="1"/>
        </dgm:presLayoutVars>
      </dgm:prSet>
      <dgm:spPr/>
    </dgm:pt>
    <dgm:pt modelId="{BCBA00F7-F22D-4D55-96E4-67EBDC699DC8}" type="pres">
      <dgm:prSet presAssocID="{1D1A5E99-58C6-44A4-8F8B-D2400310DB6B}" presName="bgRect" presStyleLbl="alignNode1" presStyleIdx="0" presStyleCnt="3"/>
      <dgm:spPr/>
    </dgm:pt>
    <dgm:pt modelId="{A4277C56-0A89-4887-B3DE-8A6C8DB291E3}" type="pres">
      <dgm:prSet presAssocID="{71F094C5-A60F-4686-AC53-A2153F5622B5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5E67C922-F542-474A-BFD0-34DB5D39DD68}" type="pres">
      <dgm:prSet presAssocID="{1D1A5E99-58C6-44A4-8F8B-D2400310DB6B}" presName="nodeRect" presStyleLbl="alignNode1" presStyleIdx="0" presStyleCnt="3">
        <dgm:presLayoutVars>
          <dgm:bulletEnabled val="1"/>
        </dgm:presLayoutVars>
      </dgm:prSet>
      <dgm:spPr/>
    </dgm:pt>
    <dgm:pt modelId="{7A7DE90C-78CF-471F-A432-A24156A06890}" type="pres">
      <dgm:prSet presAssocID="{71F094C5-A60F-4686-AC53-A2153F5622B5}" presName="sibTrans" presStyleCnt="0"/>
      <dgm:spPr/>
    </dgm:pt>
    <dgm:pt modelId="{9540D3D1-830C-47DF-8EAC-B81E5148D9C0}" type="pres">
      <dgm:prSet presAssocID="{00D98896-58DC-4382-A6A5-2128C171ED4F}" presName="compositeNode" presStyleCnt="0">
        <dgm:presLayoutVars>
          <dgm:bulletEnabled val="1"/>
        </dgm:presLayoutVars>
      </dgm:prSet>
      <dgm:spPr/>
    </dgm:pt>
    <dgm:pt modelId="{1BC290F5-973A-4FF4-949B-658E7B1EBEB5}" type="pres">
      <dgm:prSet presAssocID="{00D98896-58DC-4382-A6A5-2128C171ED4F}" presName="bgRect" presStyleLbl="alignNode1" presStyleIdx="1" presStyleCnt="3"/>
      <dgm:spPr/>
    </dgm:pt>
    <dgm:pt modelId="{E983CCAE-A205-46EC-814E-6270630351AE}" type="pres">
      <dgm:prSet presAssocID="{E8CBE380-3263-4C8E-AA84-CC2C6AE03CFF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B0F532B9-2410-4B24-910C-4229321F1A18}" type="pres">
      <dgm:prSet presAssocID="{00D98896-58DC-4382-A6A5-2128C171ED4F}" presName="nodeRect" presStyleLbl="alignNode1" presStyleIdx="1" presStyleCnt="3">
        <dgm:presLayoutVars>
          <dgm:bulletEnabled val="1"/>
        </dgm:presLayoutVars>
      </dgm:prSet>
      <dgm:spPr/>
    </dgm:pt>
    <dgm:pt modelId="{7A00E481-11E0-4B69-A833-8F2C71249BE1}" type="pres">
      <dgm:prSet presAssocID="{E8CBE380-3263-4C8E-AA84-CC2C6AE03CFF}" presName="sibTrans" presStyleCnt="0"/>
      <dgm:spPr/>
    </dgm:pt>
    <dgm:pt modelId="{15E55BBF-B006-4E15-AC3E-66582F5785E3}" type="pres">
      <dgm:prSet presAssocID="{4062F7D7-B634-4EC7-84A3-862F9AD1E2E2}" presName="compositeNode" presStyleCnt="0">
        <dgm:presLayoutVars>
          <dgm:bulletEnabled val="1"/>
        </dgm:presLayoutVars>
      </dgm:prSet>
      <dgm:spPr/>
    </dgm:pt>
    <dgm:pt modelId="{15B05A3B-B847-40FB-A656-6A0A35E58DA7}" type="pres">
      <dgm:prSet presAssocID="{4062F7D7-B634-4EC7-84A3-862F9AD1E2E2}" presName="bgRect" presStyleLbl="alignNode1" presStyleIdx="2" presStyleCnt="3"/>
      <dgm:spPr/>
    </dgm:pt>
    <dgm:pt modelId="{0BE6225B-079B-4851-AF99-37D042CF4CE3}" type="pres">
      <dgm:prSet presAssocID="{DB4FE94E-B794-425D-99B0-0C5CDFF8EAFC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F459990F-7AED-49F7-8335-FD8AA5724B56}" type="pres">
      <dgm:prSet presAssocID="{4062F7D7-B634-4EC7-84A3-862F9AD1E2E2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8682CC1B-9D84-4B29-816A-392667B0953D}" type="presOf" srcId="{4062F7D7-B634-4EC7-84A3-862F9AD1E2E2}" destId="{F459990F-7AED-49F7-8335-FD8AA5724B56}" srcOrd="1" destOrd="0" presId="urn:microsoft.com/office/officeart/2016/7/layout/LinearBlockProcessNumbered"/>
    <dgm:cxn modelId="{E68F0527-9607-4C6D-B811-A574E864EEB0}" type="presOf" srcId="{4062F7D7-B634-4EC7-84A3-862F9AD1E2E2}" destId="{15B05A3B-B847-40FB-A656-6A0A35E58DA7}" srcOrd="0" destOrd="0" presId="urn:microsoft.com/office/officeart/2016/7/layout/LinearBlockProcessNumbered"/>
    <dgm:cxn modelId="{F9AE6D28-D63F-4B04-993A-3A165281BE96}" srcId="{69528495-3C19-4EF9-A09C-E8AD652B1CA6}" destId="{4062F7D7-B634-4EC7-84A3-862F9AD1E2E2}" srcOrd="2" destOrd="0" parTransId="{4F4CBB62-CCBB-431B-A53B-224D2134B91B}" sibTransId="{DB4FE94E-B794-425D-99B0-0C5CDFF8EAFC}"/>
    <dgm:cxn modelId="{47F6EE36-D9CA-4F30-88DA-D96BE3F939BA}" type="presOf" srcId="{DB4FE94E-B794-425D-99B0-0C5CDFF8EAFC}" destId="{0BE6225B-079B-4851-AF99-37D042CF4CE3}" srcOrd="0" destOrd="0" presId="urn:microsoft.com/office/officeart/2016/7/layout/LinearBlockProcessNumbered"/>
    <dgm:cxn modelId="{AC49EF51-DB49-4ADB-9F73-A026D64AA1DB}" srcId="{69528495-3C19-4EF9-A09C-E8AD652B1CA6}" destId="{00D98896-58DC-4382-A6A5-2128C171ED4F}" srcOrd="1" destOrd="0" parTransId="{4574828F-E828-4119-8270-B83A02DF110D}" sibTransId="{E8CBE380-3263-4C8E-AA84-CC2C6AE03CFF}"/>
    <dgm:cxn modelId="{E6AF9F7E-004B-4762-8E15-2D1E41CD11C4}" type="presOf" srcId="{71F094C5-A60F-4686-AC53-A2153F5622B5}" destId="{A4277C56-0A89-4887-B3DE-8A6C8DB291E3}" srcOrd="0" destOrd="0" presId="urn:microsoft.com/office/officeart/2016/7/layout/LinearBlockProcessNumbered"/>
    <dgm:cxn modelId="{6C2BA988-1659-4A55-953F-572D61848402}" type="presOf" srcId="{1D1A5E99-58C6-44A4-8F8B-D2400310DB6B}" destId="{5E67C922-F542-474A-BFD0-34DB5D39DD68}" srcOrd="1" destOrd="0" presId="urn:microsoft.com/office/officeart/2016/7/layout/LinearBlockProcessNumbered"/>
    <dgm:cxn modelId="{A88D9EB2-1908-4F94-891A-A1BB99DBFA68}" type="presOf" srcId="{1D1A5E99-58C6-44A4-8F8B-D2400310DB6B}" destId="{BCBA00F7-F22D-4D55-96E4-67EBDC699DC8}" srcOrd="0" destOrd="0" presId="urn:microsoft.com/office/officeart/2016/7/layout/LinearBlockProcessNumbered"/>
    <dgm:cxn modelId="{093D9CC1-9397-4337-B053-52AEBD3C606F}" type="presOf" srcId="{69528495-3C19-4EF9-A09C-E8AD652B1CA6}" destId="{08298CBA-860E-42B0-9532-FC2105D7FF30}" srcOrd="0" destOrd="0" presId="urn:microsoft.com/office/officeart/2016/7/layout/LinearBlockProcessNumbered"/>
    <dgm:cxn modelId="{F87B54C9-87DF-4DC1-B2A0-39DC780EE2FC}" type="presOf" srcId="{00D98896-58DC-4382-A6A5-2128C171ED4F}" destId="{1BC290F5-973A-4FF4-949B-658E7B1EBEB5}" srcOrd="0" destOrd="0" presId="urn:microsoft.com/office/officeart/2016/7/layout/LinearBlockProcessNumbered"/>
    <dgm:cxn modelId="{4EF7BBD8-3289-41E7-8AFE-196B1392C0B4}" type="presOf" srcId="{E8CBE380-3263-4C8E-AA84-CC2C6AE03CFF}" destId="{E983CCAE-A205-46EC-814E-6270630351AE}" srcOrd="0" destOrd="0" presId="urn:microsoft.com/office/officeart/2016/7/layout/LinearBlockProcessNumbered"/>
    <dgm:cxn modelId="{9D2C97E3-D6DB-4BB7-8439-36B09C971537}" type="presOf" srcId="{00D98896-58DC-4382-A6A5-2128C171ED4F}" destId="{B0F532B9-2410-4B24-910C-4229321F1A18}" srcOrd="1" destOrd="0" presId="urn:microsoft.com/office/officeart/2016/7/layout/LinearBlockProcessNumbered"/>
    <dgm:cxn modelId="{477D4BFB-696C-4203-A165-921C38221E95}" srcId="{69528495-3C19-4EF9-A09C-E8AD652B1CA6}" destId="{1D1A5E99-58C6-44A4-8F8B-D2400310DB6B}" srcOrd="0" destOrd="0" parTransId="{D6CD6888-1F1A-4803-A2AC-25F139C2E727}" sibTransId="{71F094C5-A60F-4686-AC53-A2153F5622B5}"/>
    <dgm:cxn modelId="{FF5E14EB-C1E4-446B-9A25-E1B730ACD0B5}" type="presParOf" srcId="{08298CBA-860E-42B0-9532-FC2105D7FF30}" destId="{8B4DAD27-74D9-4115-8521-FCAC5615FCAA}" srcOrd="0" destOrd="0" presId="urn:microsoft.com/office/officeart/2016/7/layout/LinearBlockProcessNumbered"/>
    <dgm:cxn modelId="{6C233B21-BFA7-498E-89CB-7DDED4677AE2}" type="presParOf" srcId="{8B4DAD27-74D9-4115-8521-FCAC5615FCAA}" destId="{BCBA00F7-F22D-4D55-96E4-67EBDC699DC8}" srcOrd="0" destOrd="0" presId="urn:microsoft.com/office/officeart/2016/7/layout/LinearBlockProcessNumbered"/>
    <dgm:cxn modelId="{F85A845B-35E3-49B4-AAC0-02609FE2EF18}" type="presParOf" srcId="{8B4DAD27-74D9-4115-8521-FCAC5615FCAA}" destId="{A4277C56-0A89-4887-B3DE-8A6C8DB291E3}" srcOrd="1" destOrd="0" presId="urn:microsoft.com/office/officeart/2016/7/layout/LinearBlockProcessNumbered"/>
    <dgm:cxn modelId="{51348468-F5CB-4F67-8157-3EE2ECA4409E}" type="presParOf" srcId="{8B4DAD27-74D9-4115-8521-FCAC5615FCAA}" destId="{5E67C922-F542-474A-BFD0-34DB5D39DD68}" srcOrd="2" destOrd="0" presId="urn:microsoft.com/office/officeart/2016/7/layout/LinearBlockProcessNumbered"/>
    <dgm:cxn modelId="{26CA6593-2A8C-4BB6-9AD4-6AA88A26A48B}" type="presParOf" srcId="{08298CBA-860E-42B0-9532-FC2105D7FF30}" destId="{7A7DE90C-78CF-471F-A432-A24156A06890}" srcOrd="1" destOrd="0" presId="urn:microsoft.com/office/officeart/2016/7/layout/LinearBlockProcessNumbered"/>
    <dgm:cxn modelId="{2A263E35-AE60-4167-BAD3-6ABF28A48DF2}" type="presParOf" srcId="{08298CBA-860E-42B0-9532-FC2105D7FF30}" destId="{9540D3D1-830C-47DF-8EAC-B81E5148D9C0}" srcOrd="2" destOrd="0" presId="urn:microsoft.com/office/officeart/2016/7/layout/LinearBlockProcessNumbered"/>
    <dgm:cxn modelId="{4B0533B6-B996-4C81-A538-2230919266B1}" type="presParOf" srcId="{9540D3D1-830C-47DF-8EAC-B81E5148D9C0}" destId="{1BC290F5-973A-4FF4-949B-658E7B1EBEB5}" srcOrd="0" destOrd="0" presId="urn:microsoft.com/office/officeart/2016/7/layout/LinearBlockProcessNumbered"/>
    <dgm:cxn modelId="{FB2E76D0-064F-427A-B732-67BAB74E7CF1}" type="presParOf" srcId="{9540D3D1-830C-47DF-8EAC-B81E5148D9C0}" destId="{E983CCAE-A205-46EC-814E-6270630351AE}" srcOrd="1" destOrd="0" presId="urn:microsoft.com/office/officeart/2016/7/layout/LinearBlockProcessNumbered"/>
    <dgm:cxn modelId="{59E3722C-678F-491B-8DFA-4BEA6B11C567}" type="presParOf" srcId="{9540D3D1-830C-47DF-8EAC-B81E5148D9C0}" destId="{B0F532B9-2410-4B24-910C-4229321F1A18}" srcOrd="2" destOrd="0" presId="urn:microsoft.com/office/officeart/2016/7/layout/LinearBlockProcessNumbered"/>
    <dgm:cxn modelId="{927CB987-F2F6-44FC-9775-0082EA73F951}" type="presParOf" srcId="{08298CBA-860E-42B0-9532-FC2105D7FF30}" destId="{7A00E481-11E0-4B69-A833-8F2C71249BE1}" srcOrd="3" destOrd="0" presId="urn:microsoft.com/office/officeart/2016/7/layout/LinearBlockProcessNumbered"/>
    <dgm:cxn modelId="{488FE3E6-153A-46D8-AF00-658549CD0D7A}" type="presParOf" srcId="{08298CBA-860E-42B0-9532-FC2105D7FF30}" destId="{15E55BBF-B006-4E15-AC3E-66582F5785E3}" srcOrd="4" destOrd="0" presId="urn:microsoft.com/office/officeart/2016/7/layout/LinearBlockProcessNumbered"/>
    <dgm:cxn modelId="{1474B595-AEE4-442F-8B45-AF1B2CFDD361}" type="presParOf" srcId="{15E55BBF-B006-4E15-AC3E-66582F5785E3}" destId="{15B05A3B-B847-40FB-A656-6A0A35E58DA7}" srcOrd="0" destOrd="0" presId="urn:microsoft.com/office/officeart/2016/7/layout/LinearBlockProcessNumbered"/>
    <dgm:cxn modelId="{0C016ABC-2F31-476F-AB0A-0CF81700F68C}" type="presParOf" srcId="{15E55BBF-B006-4E15-AC3E-66582F5785E3}" destId="{0BE6225B-079B-4851-AF99-37D042CF4CE3}" srcOrd="1" destOrd="0" presId="urn:microsoft.com/office/officeart/2016/7/layout/LinearBlockProcessNumbered"/>
    <dgm:cxn modelId="{6C4F28AD-D79A-42FC-9F86-DB52A26219BD}" type="presParOf" srcId="{15E55BBF-B006-4E15-AC3E-66582F5785E3}" destId="{F459990F-7AED-49F7-8335-FD8AA5724B56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E86794-8882-430C-92A7-8D8BDE8A6AAD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635EF04-5A12-45A7-971D-75A7328E2BB1}">
      <dgm:prSet/>
      <dgm:spPr/>
      <dgm:t>
        <a:bodyPr/>
        <a:lstStyle/>
        <a:p>
          <a:r>
            <a:rPr lang="en-US" b="1" i="0"/>
            <a:t>Recursive Breakdown</a:t>
          </a:r>
          <a:r>
            <a:rPr lang="en-US" b="0" i="0"/>
            <a:t>: Decrease and conquer involves breaking down a problem into smaller, more manageable instances or subproblems. This strategy employs recursion or iterative processes to reduce the problem size.</a:t>
          </a:r>
          <a:endParaRPr lang="en-US"/>
        </a:p>
      </dgm:t>
    </dgm:pt>
    <dgm:pt modelId="{BE2A81EE-AD67-474D-B9ED-A31E554AB11E}" type="parTrans" cxnId="{B5152F87-1C82-4D0C-9920-06E47B2D7AC6}">
      <dgm:prSet/>
      <dgm:spPr/>
      <dgm:t>
        <a:bodyPr/>
        <a:lstStyle/>
        <a:p>
          <a:endParaRPr lang="en-US"/>
        </a:p>
      </dgm:t>
    </dgm:pt>
    <dgm:pt modelId="{7C64570C-58DF-4A31-8B49-70F82864DEA1}" type="sibTrans" cxnId="{B5152F87-1C82-4D0C-9920-06E47B2D7AC6}">
      <dgm:prSet/>
      <dgm:spPr/>
      <dgm:t>
        <a:bodyPr/>
        <a:lstStyle/>
        <a:p>
          <a:endParaRPr lang="en-US"/>
        </a:p>
      </dgm:t>
    </dgm:pt>
    <dgm:pt modelId="{CD992F5F-BE37-4810-B16D-3D0B6E3EA916}">
      <dgm:prSet/>
      <dgm:spPr/>
      <dgm:t>
        <a:bodyPr/>
        <a:lstStyle/>
        <a:p>
          <a:r>
            <a:rPr lang="en-US" b="1" i="0"/>
            <a:t>Solving Smaller Instances</a:t>
          </a:r>
          <a:r>
            <a:rPr lang="en-US" b="0" i="0"/>
            <a:t>: By breaking the problem into smaller parts, the algorithm solves these smaller instances iteratively or recursively, reducing the complexity of the overall task.</a:t>
          </a:r>
          <a:endParaRPr lang="en-US"/>
        </a:p>
      </dgm:t>
    </dgm:pt>
    <dgm:pt modelId="{BD2AE8C6-771C-4672-A966-34D2747AD923}" type="parTrans" cxnId="{4B7348A1-1F60-4DB1-88C3-5AE455C6D030}">
      <dgm:prSet/>
      <dgm:spPr/>
      <dgm:t>
        <a:bodyPr/>
        <a:lstStyle/>
        <a:p>
          <a:endParaRPr lang="en-US"/>
        </a:p>
      </dgm:t>
    </dgm:pt>
    <dgm:pt modelId="{E2822744-5C60-422D-BD9B-8AE048653861}" type="sibTrans" cxnId="{4B7348A1-1F60-4DB1-88C3-5AE455C6D030}">
      <dgm:prSet/>
      <dgm:spPr/>
      <dgm:t>
        <a:bodyPr/>
        <a:lstStyle/>
        <a:p>
          <a:endParaRPr lang="en-US"/>
        </a:p>
      </dgm:t>
    </dgm:pt>
    <dgm:pt modelId="{D0BB8512-8F85-4B57-AE19-51F8B0728584}">
      <dgm:prSet/>
      <dgm:spPr/>
      <dgm:t>
        <a:bodyPr/>
        <a:lstStyle/>
        <a:p>
          <a:r>
            <a:rPr lang="en-US" b="1" i="0"/>
            <a:t>Combining Solutions</a:t>
          </a:r>
          <a:r>
            <a:rPr lang="en-US" b="0" i="0"/>
            <a:t>: After solving the smaller instances, decrease-and-conquer algorithms often combine or merge these solutions to construct a solution for the original problem. This merging process leads to the final solution.</a:t>
          </a:r>
          <a:endParaRPr lang="en-US"/>
        </a:p>
      </dgm:t>
    </dgm:pt>
    <dgm:pt modelId="{91F1297D-9C03-4459-B736-38C6AA11126B}" type="parTrans" cxnId="{7CC6A357-29C3-4A58-8ADC-9819BCE5A9A5}">
      <dgm:prSet/>
      <dgm:spPr/>
      <dgm:t>
        <a:bodyPr/>
        <a:lstStyle/>
        <a:p>
          <a:endParaRPr lang="en-US"/>
        </a:p>
      </dgm:t>
    </dgm:pt>
    <dgm:pt modelId="{80BFD187-085F-4AAF-83FD-E130B09B61F6}" type="sibTrans" cxnId="{7CC6A357-29C3-4A58-8ADC-9819BCE5A9A5}">
      <dgm:prSet/>
      <dgm:spPr/>
      <dgm:t>
        <a:bodyPr/>
        <a:lstStyle/>
        <a:p>
          <a:endParaRPr lang="en-US"/>
        </a:p>
      </dgm:t>
    </dgm:pt>
    <dgm:pt modelId="{C3C1510C-195F-4326-9860-9268DF06A130}" type="pres">
      <dgm:prSet presAssocID="{FEE86794-8882-430C-92A7-8D8BDE8A6AAD}" presName="Name0" presStyleCnt="0">
        <dgm:presLayoutVars>
          <dgm:dir/>
          <dgm:animLvl val="lvl"/>
          <dgm:resizeHandles val="exact"/>
        </dgm:presLayoutVars>
      </dgm:prSet>
      <dgm:spPr/>
    </dgm:pt>
    <dgm:pt modelId="{B62D45C9-23BA-4994-A14B-C9D1E803F839}" type="pres">
      <dgm:prSet presAssocID="{D0BB8512-8F85-4B57-AE19-51F8B0728584}" presName="boxAndChildren" presStyleCnt="0"/>
      <dgm:spPr/>
    </dgm:pt>
    <dgm:pt modelId="{D82290A4-25D1-4A05-AB65-9624FF5067EF}" type="pres">
      <dgm:prSet presAssocID="{D0BB8512-8F85-4B57-AE19-51F8B0728584}" presName="parentTextBox" presStyleLbl="node1" presStyleIdx="0" presStyleCnt="3"/>
      <dgm:spPr/>
    </dgm:pt>
    <dgm:pt modelId="{D8B1A299-C699-46B7-B534-12D758459C3A}" type="pres">
      <dgm:prSet presAssocID="{E2822744-5C60-422D-BD9B-8AE048653861}" presName="sp" presStyleCnt="0"/>
      <dgm:spPr/>
    </dgm:pt>
    <dgm:pt modelId="{D39DD97B-9637-4520-97B0-8058792C42CB}" type="pres">
      <dgm:prSet presAssocID="{CD992F5F-BE37-4810-B16D-3D0B6E3EA916}" presName="arrowAndChildren" presStyleCnt="0"/>
      <dgm:spPr/>
    </dgm:pt>
    <dgm:pt modelId="{AED2EB31-19CA-4829-B96D-46EEB4B14C9B}" type="pres">
      <dgm:prSet presAssocID="{CD992F5F-BE37-4810-B16D-3D0B6E3EA916}" presName="parentTextArrow" presStyleLbl="node1" presStyleIdx="1" presStyleCnt="3"/>
      <dgm:spPr/>
    </dgm:pt>
    <dgm:pt modelId="{D9CCAFC1-B8F3-4FA4-B065-40D668B589AA}" type="pres">
      <dgm:prSet presAssocID="{7C64570C-58DF-4A31-8B49-70F82864DEA1}" presName="sp" presStyleCnt="0"/>
      <dgm:spPr/>
    </dgm:pt>
    <dgm:pt modelId="{6C318705-A921-4F4A-B775-C82A1798201F}" type="pres">
      <dgm:prSet presAssocID="{6635EF04-5A12-45A7-971D-75A7328E2BB1}" presName="arrowAndChildren" presStyleCnt="0"/>
      <dgm:spPr/>
    </dgm:pt>
    <dgm:pt modelId="{76BC7F57-663C-413D-B928-E2082F0B1091}" type="pres">
      <dgm:prSet presAssocID="{6635EF04-5A12-45A7-971D-75A7328E2BB1}" presName="parentTextArrow" presStyleLbl="node1" presStyleIdx="2" presStyleCnt="3"/>
      <dgm:spPr/>
    </dgm:pt>
  </dgm:ptLst>
  <dgm:cxnLst>
    <dgm:cxn modelId="{F5681D2D-5B02-4C46-83CE-C3D53519133E}" type="presOf" srcId="{D0BB8512-8F85-4B57-AE19-51F8B0728584}" destId="{D82290A4-25D1-4A05-AB65-9624FF5067EF}" srcOrd="0" destOrd="0" presId="urn:microsoft.com/office/officeart/2005/8/layout/process4"/>
    <dgm:cxn modelId="{7CC6A357-29C3-4A58-8ADC-9819BCE5A9A5}" srcId="{FEE86794-8882-430C-92A7-8D8BDE8A6AAD}" destId="{D0BB8512-8F85-4B57-AE19-51F8B0728584}" srcOrd="2" destOrd="0" parTransId="{91F1297D-9C03-4459-B736-38C6AA11126B}" sibTransId="{80BFD187-085F-4AAF-83FD-E130B09B61F6}"/>
    <dgm:cxn modelId="{B5152F87-1C82-4D0C-9920-06E47B2D7AC6}" srcId="{FEE86794-8882-430C-92A7-8D8BDE8A6AAD}" destId="{6635EF04-5A12-45A7-971D-75A7328E2BB1}" srcOrd="0" destOrd="0" parTransId="{BE2A81EE-AD67-474D-B9ED-A31E554AB11E}" sibTransId="{7C64570C-58DF-4A31-8B49-70F82864DEA1}"/>
    <dgm:cxn modelId="{4B7348A1-1F60-4DB1-88C3-5AE455C6D030}" srcId="{FEE86794-8882-430C-92A7-8D8BDE8A6AAD}" destId="{CD992F5F-BE37-4810-B16D-3D0B6E3EA916}" srcOrd="1" destOrd="0" parTransId="{BD2AE8C6-771C-4672-A966-34D2747AD923}" sibTransId="{E2822744-5C60-422D-BD9B-8AE048653861}"/>
    <dgm:cxn modelId="{433270AC-4FFE-407C-94F5-C08CE93CD459}" type="presOf" srcId="{FEE86794-8882-430C-92A7-8D8BDE8A6AAD}" destId="{C3C1510C-195F-4326-9860-9268DF06A130}" srcOrd="0" destOrd="0" presId="urn:microsoft.com/office/officeart/2005/8/layout/process4"/>
    <dgm:cxn modelId="{B1484ED0-4A99-4867-B896-63612B586DEF}" type="presOf" srcId="{6635EF04-5A12-45A7-971D-75A7328E2BB1}" destId="{76BC7F57-663C-413D-B928-E2082F0B1091}" srcOrd="0" destOrd="0" presId="urn:microsoft.com/office/officeart/2005/8/layout/process4"/>
    <dgm:cxn modelId="{68AA36E3-0A58-4ABF-862F-ED33F030E2CA}" type="presOf" srcId="{CD992F5F-BE37-4810-B16D-3D0B6E3EA916}" destId="{AED2EB31-19CA-4829-B96D-46EEB4B14C9B}" srcOrd="0" destOrd="0" presId="urn:microsoft.com/office/officeart/2005/8/layout/process4"/>
    <dgm:cxn modelId="{BA233326-DFA3-476B-B7EC-B4D20AAE4773}" type="presParOf" srcId="{C3C1510C-195F-4326-9860-9268DF06A130}" destId="{B62D45C9-23BA-4994-A14B-C9D1E803F839}" srcOrd="0" destOrd="0" presId="urn:microsoft.com/office/officeart/2005/8/layout/process4"/>
    <dgm:cxn modelId="{F2BC64DA-8212-4DD7-B573-C227A64CE70B}" type="presParOf" srcId="{B62D45C9-23BA-4994-A14B-C9D1E803F839}" destId="{D82290A4-25D1-4A05-AB65-9624FF5067EF}" srcOrd="0" destOrd="0" presId="urn:microsoft.com/office/officeart/2005/8/layout/process4"/>
    <dgm:cxn modelId="{B4B803F0-DFF7-4E95-8A57-3EC0EDEC737F}" type="presParOf" srcId="{C3C1510C-195F-4326-9860-9268DF06A130}" destId="{D8B1A299-C699-46B7-B534-12D758459C3A}" srcOrd="1" destOrd="0" presId="urn:microsoft.com/office/officeart/2005/8/layout/process4"/>
    <dgm:cxn modelId="{27021F63-C69B-43AA-8B5F-E145F15C8FD6}" type="presParOf" srcId="{C3C1510C-195F-4326-9860-9268DF06A130}" destId="{D39DD97B-9637-4520-97B0-8058792C42CB}" srcOrd="2" destOrd="0" presId="urn:microsoft.com/office/officeart/2005/8/layout/process4"/>
    <dgm:cxn modelId="{E8B8AA9B-7E5B-4B6D-A28C-9ED4DC1D65F7}" type="presParOf" srcId="{D39DD97B-9637-4520-97B0-8058792C42CB}" destId="{AED2EB31-19CA-4829-B96D-46EEB4B14C9B}" srcOrd="0" destOrd="0" presId="urn:microsoft.com/office/officeart/2005/8/layout/process4"/>
    <dgm:cxn modelId="{48B46A50-465F-471A-B180-A112A7370BA4}" type="presParOf" srcId="{C3C1510C-195F-4326-9860-9268DF06A130}" destId="{D9CCAFC1-B8F3-4FA4-B065-40D668B589AA}" srcOrd="3" destOrd="0" presId="urn:microsoft.com/office/officeart/2005/8/layout/process4"/>
    <dgm:cxn modelId="{8E084FC6-98A2-4246-A9B4-0726369001CE}" type="presParOf" srcId="{C3C1510C-195F-4326-9860-9268DF06A130}" destId="{6C318705-A921-4F4A-B775-C82A1798201F}" srcOrd="4" destOrd="0" presId="urn:microsoft.com/office/officeart/2005/8/layout/process4"/>
    <dgm:cxn modelId="{B32AE0D9-60A0-4F32-B01D-EACB841CAD63}" type="presParOf" srcId="{6C318705-A921-4F4A-B775-C82A1798201F}" destId="{76BC7F57-663C-413D-B928-E2082F0B109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1D7320-D883-427F-A4D9-65B9B1E174A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33A52E-DA78-44EC-B6EC-61462E8FE1B9}">
      <dgm:prSet/>
      <dgm:spPr/>
      <dgm:t>
        <a:bodyPr/>
        <a:lstStyle/>
        <a:p>
          <a:r>
            <a:rPr lang="en-US" b="0" i="1"/>
            <a:t>Setting up The recurrence T</a:t>
          </a:r>
          <a:r>
            <a:rPr lang="en-US" b="0" i="0"/>
            <a:t>(</a:t>
          </a:r>
          <a:r>
            <a:rPr lang="en-US" b="0" i="1"/>
            <a:t>n</a:t>
          </a:r>
          <a:r>
            <a:rPr lang="en-US" b="0" i="0"/>
            <a:t>)=</a:t>
          </a:r>
          <a:r>
            <a:rPr lang="en-US" b="0" i="1"/>
            <a:t>T</a:t>
          </a:r>
          <a:r>
            <a:rPr lang="en-US" b="0" i="0"/>
            <a:t>(</a:t>
          </a:r>
          <a:r>
            <a:rPr lang="en-US" b="0" i="1"/>
            <a:t>n</a:t>
          </a:r>
          <a:r>
            <a:rPr lang="en-US" b="0" i="0"/>
            <a:t>−1)+</a:t>
          </a:r>
          <a:r>
            <a:rPr lang="en-US" b="0" i="1"/>
            <a:t>n</a:t>
          </a:r>
          <a:r>
            <a:rPr lang="en-US" b="0" i="0"/>
            <a:t>!, T(0)=1 </a:t>
          </a:r>
          <a:endParaRPr lang="en-US"/>
        </a:p>
      </dgm:t>
    </dgm:pt>
    <dgm:pt modelId="{B2704620-130F-4BCB-93C7-08689FB4807D}" type="parTrans" cxnId="{23BCE90C-A8B1-4A8A-875C-75DD2452C11F}">
      <dgm:prSet/>
      <dgm:spPr/>
      <dgm:t>
        <a:bodyPr/>
        <a:lstStyle/>
        <a:p>
          <a:endParaRPr lang="en-US"/>
        </a:p>
      </dgm:t>
    </dgm:pt>
    <dgm:pt modelId="{85D4A815-1E36-47D2-B3D9-78C458CCAAD5}" type="sibTrans" cxnId="{23BCE90C-A8B1-4A8A-875C-75DD2452C11F}">
      <dgm:prSet/>
      <dgm:spPr/>
      <dgm:t>
        <a:bodyPr/>
        <a:lstStyle/>
        <a:p>
          <a:endParaRPr lang="en-US"/>
        </a:p>
      </dgm:t>
    </dgm:pt>
    <dgm:pt modelId="{C42CFF91-0411-48BF-B105-BCBD7DA65CE7}">
      <dgm:prSet/>
      <dgm:spPr/>
      <dgm:t>
        <a:bodyPr/>
        <a:lstStyle/>
        <a:p>
          <a:r>
            <a:rPr lang="en-US"/>
            <a:t>Let's get </a:t>
          </a:r>
          <a:r>
            <a:rPr lang="en-US" b="0" i="1"/>
            <a:t>T</a:t>
          </a:r>
          <a:r>
            <a:rPr lang="en-US" b="0" i="0"/>
            <a:t>(</a:t>
          </a:r>
          <a:r>
            <a:rPr lang="en-US" b="0" i="1"/>
            <a:t>n</a:t>
          </a:r>
          <a:r>
            <a:rPr lang="en-US" b="0" i="0"/>
            <a:t>−1)=</a:t>
          </a:r>
          <a:r>
            <a:rPr lang="en-US" b="0" i="1"/>
            <a:t>T</a:t>
          </a:r>
          <a:r>
            <a:rPr lang="en-US" b="0" i="0"/>
            <a:t>(</a:t>
          </a:r>
          <a:r>
            <a:rPr lang="en-US" b="0" i="1"/>
            <a:t>n</a:t>
          </a:r>
          <a:r>
            <a:rPr lang="en-US" b="0" i="0"/>
            <a:t>−2)+(</a:t>
          </a:r>
          <a:r>
            <a:rPr lang="en-US" b="0" i="1"/>
            <a:t>n</a:t>
          </a:r>
          <a:r>
            <a:rPr lang="en-US" b="0" i="0"/>
            <a:t>−1)!</a:t>
          </a:r>
          <a:endParaRPr lang="en-US"/>
        </a:p>
      </dgm:t>
    </dgm:pt>
    <dgm:pt modelId="{2503E7FC-BF08-4AC5-A729-DF476F93C1C2}" type="parTrans" cxnId="{D8F5D288-4AA2-4054-B0C4-E1AB3EC824E2}">
      <dgm:prSet/>
      <dgm:spPr/>
      <dgm:t>
        <a:bodyPr/>
        <a:lstStyle/>
        <a:p>
          <a:endParaRPr lang="en-US"/>
        </a:p>
      </dgm:t>
    </dgm:pt>
    <dgm:pt modelId="{DAE5902B-4D84-4254-BEDD-CA5F39BCBC05}" type="sibTrans" cxnId="{D8F5D288-4AA2-4054-B0C4-E1AB3EC824E2}">
      <dgm:prSet/>
      <dgm:spPr/>
      <dgm:t>
        <a:bodyPr/>
        <a:lstStyle/>
        <a:p>
          <a:endParaRPr lang="en-US"/>
        </a:p>
      </dgm:t>
    </dgm:pt>
    <dgm:pt modelId="{C978EA04-36BD-4BC8-A35D-439DF16A37E0}">
      <dgm:prSet/>
      <dgm:spPr/>
      <dgm:t>
        <a:bodyPr/>
        <a:lstStyle/>
        <a:p>
          <a:r>
            <a:rPr lang="en-US"/>
            <a:t>Let's get </a:t>
          </a:r>
          <a:r>
            <a:rPr lang="en-US" b="0" i="1"/>
            <a:t>T</a:t>
          </a:r>
          <a:r>
            <a:rPr lang="en-US" b="0" i="0"/>
            <a:t>(</a:t>
          </a:r>
          <a:r>
            <a:rPr lang="en-US" b="0" i="1"/>
            <a:t>n</a:t>
          </a:r>
          <a:r>
            <a:rPr lang="en-US" b="0" i="0"/>
            <a:t>−2)=</a:t>
          </a:r>
          <a:r>
            <a:rPr lang="en-US" b="0" i="1"/>
            <a:t>T</a:t>
          </a:r>
          <a:r>
            <a:rPr lang="en-US" b="0" i="0"/>
            <a:t>(</a:t>
          </a:r>
          <a:r>
            <a:rPr lang="en-US" b="0" i="1"/>
            <a:t>n</a:t>
          </a:r>
          <a:r>
            <a:rPr lang="en-US" b="0" i="0"/>
            <a:t>−3)+(</a:t>
          </a:r>
          <a:r>
            <a:rPr lang="en-US" b="0" i="1"/>
            <a:t>n</a:t>
          </a:r>
          <a:r>
            <a:rPr lang="en-US" b="0" i="0"/>
            <a:t>−2)!</a:t>
          </a:r>
          <a:endParaRPr lang="en-US"/>
        </a:p>
      </dgm:t>
    </dgm:pt>
    <dgm:pt modelId="{3F8FDF4B-DD7D-4200-B48C-66CDD7BA6FC7}" type="parTrans" cxnId="{25A0F13D-9409-4292-9125-121FF77DD296}">
      <dgm:prSet/>
      <dgm:spPr/>
      <dgm:t>
        <a:bodyPr/>
        <a:lstStyle/>
        <a:p>
          <a:endParaRPr lang="en-US"/>
        </a:p>
      </dgm:t>
    </dgm:pt>
    <dgm:pt modelId="{AEBC4295-36FF-4BEE-8C9F-BC1D67D3C864}" type="sibTrans" cxnId="{25A0F13D-9409-4292-9125-121FF77DD296}">
      <dgm:prSet/>
      <dgm:spPr/>
      <dgm:t>
        <a:bodyPr/>
        <a:lstStyle/>
        <a:p>
          <a:endParaRPr lang="en-US"/>
        </a:p>
      </dgm:t>
    </dgm:pt>
    <dgm:pt modelId="{04D0B280-F96D-42CA-90CC-541C54F17094}">
      <dgm:prSet/>
      <dgm:spPr/>
      <dgm:t>
        <a:bodyPr/>
        <a:lstStyle/>
        <a:p>
          <a:r>
            <a:rPr lang="en-US"/>
            <a:t>Let's get </a:t>
          </a:r>
          <a:r>
            <a:rPr lang="en-US" b="0" i="1"/>
            <a:t>T</a:t>
          </a:r>
          <a:r>
            <a:rPr lang="en-US" b="0" i="0"/>
            <a:t>(</a:t>
          </a:r>
          <a:r>
            <a:rPr lang="en-US" b="0" i="1"/>
            <a:t>n</a:t>
          </a:r>
          <a:r>
            <a:rPr lang="en-US" b="0" i="0"/>
            <a:t>−3)=</a:t>
          </a:r>
          <a:r>
            <a:rPr lang="en-US" b="0" i="1"/>
            <a:t>T</a:t>
          </a:r>
          <a:r>
            <a:rPr lang="en-US" b="0" i="0"/>
            <a:t>(</a:t>
          </a:r>
          <a:r>
            <a:rPr lang="en-US" b="0" i="1"/>
            <a:t>n</a:t>
          </a:r>
          <a:r>
            <a:rPr lang="en-US" b="0" i="0"/>
            <a:t>−4)+(</a:t>
          </a:r>
          <a:r>
            <a:rPr lang="en-US" b="0" i="1"/>
            <a:t>n</a:t>
          </a:r>
          <a:r>
            <a:rPr lang="en-US" b="0" i="0"/>
            <a:t>−3)!</a:t>
          </a:r>
          <a:endParaRPr lang="en-US"/>
        </a:p>
      </dgm:t>
    </dgm:pt>
    <dgm:pt modelId="{E6105E17-B723-4EB2-95A9-9CC591503A6F}" type="parTrans" cxnId="{930CFD4A-29EA-4504-8039-D977596FC815}">
      <dgm:prSet/>
      <dgm:spPr/>
      <dgm:t>
        <a:bodyPr/>
        <a:lstStyle/>
        <a:p>
          <a:endParaRPr lang="en-US"/>
        </a:p>
      </dgm:t>
    </dgm:pt>
    <dgm:pt modelId="{1C700B9E-6425-4256-8A54-4144FC7CF08D}" type="sibTrans" cxnId="{930CFD4A-29EA-4504-8039-D977596FC815}">
      <dgm:prSet/>
      <dgm:spPr/>
      <dgm:t>
        <a:bodyPr/>
        <a:lstStyle/>
        <a:p>
          <a:endParaRPr lang="en-US"/>
        </a:p>
      </dgm:t>
    </dgm:pt>
    <dgm:pt modelId="{A2E6B962-1BF5-4262-80BA-A73E9A0BB24D}">
      <dgm:prSet/>
      <dgm:spPr/>
      <dgm:t>
        <a:bodyPr/>
        <a:lstStyle/>
        <a:p>
          <a:r>
            <a:rPr lang="en-US"/>
            <a:t>Now let’s substitute:</a:t>
          </a:r>
        </a:p>
      </dgm:t>
    </dgm:pt>
    <dgm:pt modelId="{4748D970-52E1-4157-933A-46F16D0E4B99}" type="parTrans" cxnId="{C5633083-A4B5-4FDD-9D09-71FF6CAFA638}">
      <dgm:prSet/>
      <dgm:spPr/>
      <dgm:t>
        <a:bodyPr/>
        <a:lstStyle/>
        <a:p>
          <a:endParaRPr lang="en-US"/>
        </a:p>
      </dgm:t>
    </dgm:pt>
    <dgm:pt modelId="{F1E627A5-7C3A-465A-A026-7CF057159031}" type="sibTrans" cxnId="{C5633083-A4B5-4FDD-9D09-71FF6CAFA638}">
      <dgm:prSet/>
      <dgm:spPr/>
      <dgm:t>
        <a:bodyPr/>
        <a:lstStyle/>
        <a:p>
          <a:endParaRPr lang="en-US"/>
        </a:p>
      </dgm:t>
    </dgm:pt>
    <dgm:pt modelId="{55812C36-06F7-4022-BCE6-9DD676F28E36}">
      <dgm:prSet/>
      <dgm:spPr/>
      <dgm:t>
        <a:bodyPr/>
        <a:lstStyle/>
        <a:p>
          <a:r>
            <a:rPr lang="en-US"/>
            <a:t>T(n)=</a:t>
          </a:r>
          <a:r>
            <a:rPr lang="en-US" b="0" i="1"/>
            <a:t> T</a:t>
          </a:r>
          <a:r>
            <a:rPr lang="en-US" b="0" i="0"/>
            <a:t>(</a:t>
          </a:r>
          <a:r>
            <a:rPr lang="en-US" b="0" i="1"/>
            <a:t>n</a:t>
          </a:r>
          <a:r>
            <a:rPr lang="en-US" b="0" i="0"/>
            <a:t>−1)+</a:t>
          </a:r>
          <a:r>
            <a:rPr lang="en-US" b="0" i="1"/>
            <a:t>n</a:t>
          </a:r>
          <a:r>
            <a:rPr lang="en-US" b="0" i="0"/>
            <a:t>!</a:t>
          </a:r>
          <a:endParaRPr lang="en-US"/>
        </a:p>
      </dgm:t>
    </dgm:pt>
    <dgm:pt modelId="{DEB0A3B1-6C2F-4BF9-B74D-D20259C080B7}" type="parTrans" cxnId="{7223D82B-94FB-4D53-B1C1-87C60600E2F3}">
      <dgm:prSet/>
      <dgm:spPr/>
      <dgm:t>
        <a:bodyPr/>
        <a:lstStyle/>
        <a:p>
          <a:endParaRPr lang="en-US"/>
        </a:p>
      </dgm:t>
    </dgm:pt>
    <dgm:pt modelId="{C77F7C5E-C882-4AA7-B4E5-627E381B266C}" type="sibTrans" cxnId="{7223D82B-94FB-4D53-B1C1-87C60600E2F3}">
      <dgm:prSet/>
      <dgm:spPr/>
      <dgm:t>
        <a:bodyPr/>
        <a:lstStyle/>
        <a:p>
          <a:endParaRPr lang="en-US"/>
        </a:p>
      </dgm:t>
    </dgm:pt>
    <dgm:pt modelId="{1DA51F49-C3F3-45DD-8E79-2EB8D8E1BDE3}">
      <dgm:prSet/>
      <dgm:spPr/>
      <dgm:t>
        <a:bodyPr/>
        <a:lstStyle/>
        <a:p>
          <a:r>
            <a:rPr lang="en-US"/>
            <a:t>=T(n-2)+(n-1)!+n!</a:t>
          </a:r>
        </a:p>
      </dgm:t>
    </dgm:pt>
    <dgm:pt modelId="{A7A8B7C9-DB7B-4267-BCB4-EBE277C7DA9C}" type="parTrans" cxnId="{F6D115EF-4E05-414A-9C49-AF25953CA717}">
      <dgm:prSet/>
      <dgm:spPr/>
      <dgm:t>
        <a:bodyPr/>
        <a:lstStyle/>
        <a:p>
          <a:endParaRPr lang="en-US"/>
        </a:p>
      </dgm:t>
    </dgm:pt>
    <dgm:pt modelId="{92AFFAAB-EA10-43AC-9908-04134E5D10F7}" type="sibTrans" cxnId="{F6D115EF-4E05-414A-9C49-AF25953CA717}">
      <dgm:prSet/>
      <dgm:spPr/>
      <dgm:t>
        <a:bodyPr/>
        <a:lstStyle/>
        <a:p>
          <a:endParaRPr lang="en-US"/>
        </a:p>
      </dgm:t>
    </dgm:pt>
    <dgm:pt modelId="{30A6F5F4-0B08-4E82-A085-285295C95BF6}">
      <dgm:prSet/>
      <dgm:spPr/>
      <dgm:t>
        <a:bodyPr/>
        <a:lstStyle/>
        <a:p>
          <a:r>
            <a:rPr lang="en-US" dirty="0"/>
            <a:t>=T(n-3)+(n-2)!+(n-1)!+n!</a:t>
          </a:r>
        </a:p>
      </dgm:t>
    </dgm:pt>
    <dgm:pt modelId="{36DC2BCB-F524-4C93-AFF0-3A275DB145FB}" type="parTrans" cxnId="{ECDAA1AE-9323-4C46-8D92-D0BD66AADA79}">
      <dgm:prSet/>
      <dgm:spPr/>
      <dgm:t>
        <a:bodyPr/>
        <a:lstStyle/>
        <a:p>
          <a:endParaRPr lang="en-US"/>
        </a:p>
      </dgm:t>
    </dgm:pt>
    <dgm:pt modelId="{5C5711E5-6A36-4A5A-9DA1-5935C329E0DD}" type="sibTrans" cxnId="{ECDAA1AE-9323-4C46-8D92-D0BD66AADA79}">
      <dgm:prSet/>
      <dgm:spPr/>
      <dgm:t>
        <a:bodyPr/>
        <a:lstStyle/>
        <a:p>
          <a:endParaRPr lang="en-US"/>
        </a:p>
      </dgm:t>
    </dgm:pt>
    <dgm:pt modelId="{4A8291B0-3D3A-4BB0-B0AA-8D9A5E1E1577}">
      <dgm:prSet/>
      <dgm:spPr/>
      <dgm:t>
        <a:bodyPr/>
        <a:lstStyle/>
        <a:p>
          <a:r>
            <a:rPr lang="en-US"/>
            <a:t>=T(n-k)+(n-(k-1))!+(n-(k-2)!+….+n!</a:t>
          </a:r>
        </a:p>
      </dgm:t>
    </dgm:pt>
    <dgm:pt modelId="{2809FC6D-6A2C-453B-A2AB-507154309BC7}" type="parTrans" cxnId="{729A70CD-6229-4314-9542-F45FB1F93953}">
      <dgm:prSet/>
      <dgm:spPr/>
      <dgm:t>
        <a:bodyPr/>
        <a:lstStyle/>
        <a:p>
          <a:endParaRPr lang="en-US"/>
        </a:p>
      </dgm:t>
    </dgm:pt>
    <dgm:pt modelId="{A7027150-DADB-40D6-9325-5FE9A511E36B}" type="sibTrans" cxnId="{729A70CD-6229-4314-9542-F45FB1F93953}">
      <dgm:prSet/>
      <dgm:spPr/>
      <dgm:t>
        <a:bodyPr/>
        <a:lstStyle/>
        <a:p>
          <a:endParaRPr lang="en-US"/>
        </a:p>
      </dgm:t>
    </dgm:pt>
    <dgm:pt modelId="{B3803E99-148C-4661-AD17-8B7554DA6A40}">
      <dgm:prSet/>
      <dgm:spPr/>
      <dgm:t>
        <a:bodyPr/>
        <a:lstStyle/>
        <a:p>
          <a:r>
            <a:rPr lang="en-US"/>
            <a:t>To reach the base case we need to make k=n</a:t>
          </a:r>
        </a:p>
      </dgm:t>
    </dgm:pt>
    <dgm:pt modelId="{0663742B-A258-4353-98A5-2E1469408114}" type="parTrans" cxnId="{6AD9CAB1-51F2-4518-913C-BDA6A86FE47B}">
      <dgm:prSet/>
      <dgm:spPr/>
      <dgm:t>
        <a:bodyPr/>
        <a:lstStyle/>
        <a:p>
          <a:endParaRPr lang="en-US"/>
        </a:p>
      </dgm:t>
    </dgm:pt>
    <dgm:pt modelId="{75101711-FC71-46F1-B0F9-B6907DA657BD}" type="sibTrans" cxnId="{6AD9CAB1-51F2-4518-913C-BDA6A86FE47B}">
      <dgm:prSet/>
      <dgm:spPr/>
      <dgm:t>
        <a:bodyPr/>
        <a:lstStyle/>
        <a:p>
          <a:endParaRPr lang="en-US"/>
        </a:p>
      </dgm:t>
    </dgm:pt>
    <dgm:pt modelId="{58E2B70E-7B80-4BD5-AFBE-A8B6204C8F9E}">
      <dgm:prSet/>
      <dgm:spPr/>
      <dgm:t>
        <a:bodyPr/>
        <a:lstStyle/>
        <a:p>
          <a:r>
            <a:rPr lang="en-US"/>
            <a:t>=T(n-n)+(n-(n-1))!+(n-(n-2))!+…..+n!</a:t>
          </a:r>
        </a:p>
      </dgm:t>
    </dgm:pt>
    <dgm:pt modelId="{ED32DFDA-6C1A-4067-B079-AEAB9863D1F2}" type="parTrans" cxnId="{4F78B634-AB91-435A-B06A-5CC3F550CEA7}">
      <dgm:prSet/>
      <dgm:spPr/>
      <dgm:t>
        <a:bodyPr/>
        <a:lstStyle/>
        <a:p>
          <a:endParaRPr lang="en-US"/>
        </a:p>
      </dgm:t>
    </dgm:pt>
    <dgm:pt modelId="{EDD9FFD3-2C0E-4D9D-9133-D87A364524CF}" type="sibTrans" cxnId="{4F78B634-AB91-435A-B06A-5CC3F550CEA7}">
      <dgm:prSet/>
      <dgm:spPr/>
      <dgm:t>
        <a:bodyPr/>
        <a:lstStyle/>
        <a:p>
          <a:endParaRPr lang="en-US"/>
        </a:p>
      </dgm:t>
    </dgm:pt>
    <dgm:pt modelId="{038AAFDD-981F-4BCC-8381-7490D0F051B0}">
      <dgm:prSet/>
      <dgm:spPr/>
      <dgm:t>
        <a:bodyPr/>
        <a:lstStyle/>
        <a:p>
          <a:r>
            <a:rPr lang="en-US"/>
            <a:t>=1+1!+2!+3!+…+n!</a:t>
          </a:r>
        </a:p>
      </dgm:t>
    </dgm:pt>
    <dgm:pt modelId="{B5E5F4D5-23D1-4AB3-8E3D-363C16C434BA}" type="parTrans" cxnId="{ACB4595B-EBAC-42AA-8D24-5CB641FF06D5}">
      <dgm:prSet/>
      <dgm:spPr/>
      <dgm:t>
        <a:bodyPr/>
        <a:lstStyle/>
        <a:p>
          <a:endParaRPr lang="en-US"/>
        </a:p>
      </dgm:t>
    </dgm:pt>
    <dgm:pt modelId="{5A524784-6F90-4CA9-8C1D-3C59E5C6947A}" type="sibTrans" cxnId="{ACB4595B-EBAC-42AA-8D24-5CB641FF06D5}">
      <dgm:prSet/>
      <dgm:spPr/>
      <dgm:t>
        <a:bodyPr/>
        <a:lstStyle/>
        <a:p>
          <a:endParaRPr lang="en-US"/>
        </a:p>
      </dgm:t>
    </dgm:pt>
    <dgm:pt modelId="{C1AC617F-60F3-4FE5-9C59-91BF28C58AAA}">
      <dgm:prSet/>
      <dgm:spPr/>
      <dgm:t>
        <a:bodyPr/>
        <a:lstStyle/>
        <a:p>
          <a:r>
            <a:rPr lang="en-US" dirty="0"/>
            <a:t>=1+</a:t>
          </a:r>
          <a:r>
            <a:rPr lang="en-US" b="0" i="0" dirty="0"/>
            <a:t>1+1+2+6+⋯+</a:t>
          </a:r>
          <a:r>
            <a:rPr lang="en-US" b="0" i="1" dirty="0"/>
            <a:t>n</a:t>
          </a:r>
          <a:r>
            <a:rPr lang="en-US" b="0" i="0" dirty="0"/>
            <a:t>!</a:t>
          </a:r>
          <a:endParaRPr lang="en-US" dirty="0"/>
        </a:p>
      </dgm:t>
    </dgm:pt>
    <dgm:pt modelId="{52D799CA-F8F6-47DE-AC2B-7FC325DB9D9E}" type="parTrans" cxnId="{1D7C7230-F5A1-47E5-8E9A-C523CECC3BCA}">
      <dgm:prSet/>
      <dgm:spPr/>
      <dgm:t>
        <a:bodyPr/>
        <a:lstStyle/>
        <a:p>
          <a:endParaRPr lang="en-US"/>
        </a:p>
      </dgm:t>
    </dgm:pt>
    <dgm:pt modelId="{4983DB4A-9B90-4C02-85A3-E69437711E7A}" type="sibTrans" cxnId="{1D7C7230-F5A1-47E5-8E9A-C523CECC3BCA}">
      <dgm:prSet/>
      <dgm:spPr/>
      <dgm:t>
        <a:bodyPr/>
        <a:lstStyle/>
        <a:p>
          <a:endParaRPr lang="en-US"/>
        </a:p>
      </dgm:t>
    </dgm:pt>
    <dgm:pt modelId="{E7BD98AF-7123-49EC-9476-FB9621AD9987}">
      <dgm:prSet/>
      <dgm:spPr/>
      <dgm:t>
        <a:bodyPr/>
        <a:lstStyle/>
        <a:p>
          <a:r>
            <a:rPr lang="en-US" b="0" i="0"/>
            <a:t>The sum of factorials from 0 to </a:t>
          </a:r>
          <a:r>
            <a:rPr lang="en-US" b="0" i="1"/>
            <a:t>n</a:t>
          </a:r>
          <a:r>
            <a:rPr lang="en-US" b="0" i="0"/>
            <a:t> is </a:t>
          </a:r>
          <a:r>
            <a:rPr lang="en-US" b="0" i="1"/>
            <a:t>n</a:t>
          </a:r>
          <a:r>
            <a:rPr lang="en-US" b="0" i="0"/>
            <a:t>!−1, so:</a:t>
          </a:r>
          <a:endParaRPr lang="en-US"/>
        </a:p>
      </dgm:t>
    </dgm:pt>
    <dgm:pt modelId="{64C35151-A0A0-48A9-8AF3-8C51DC012C2C}" type="parTrans" cxnId="{7F76870E-412D-4CD6-9923-329FEC1FA04E}">
      <dgm:prSet/>
      <dgm:spPr/>
      <dgm:t>
        <a:bodyPr/>
        <a:lstStyle/>
        <a:p>
          <a:endParaRPr lang="en-US"/>
        </a:p>
      </dgm:t>
    </dgm:pt>
    <dgm:pt modelId="{E062286C-43CF-4FCE-B569-5FF6D929B9F9}" type="sibTrans" cxnId="{7F76870E-412D-4CD6-9923-329FEC1FA04E}">
      <dgm:prSet/>
      <dgm:spPr/>
      <dgm:t>
        <a:bodyPr/>
        <a:lstStyle/>
        <a:p>
          <a:endParaRPr lang="en-US"/>
        </a:p>
      </dgm:t>
    </dgm:pt>
    <dgm:pt modelId="{41C37933-9D2B-4ACD-9313-B9098DF1FB0F}">
      <dgm:prSet/>
      <dgm:spPr/>
      <dgm:t>
        <a:bodyPr/>
        <a:lstStyle/>
        <a:p>
          <a:r>
            <a:rPr lang="en-US"/>
            <a:t>T(n)=n!-1=O(n!)</a:t>
          </a:r>
        </a:p>
      </dgm:t>
    </dgm:pt>
    <dgm:pt modelId="{1150541D-B732-469E-8455-78B2CF446819}" type="parTrans" cxnId="{DF203B7C-88A6-4D7F-9737-559AB4DBFDCA}">
      <dgm:prSet/>
      <dgm:spPr/>
      <dgm:t>
        <a:bodyPr/>
        <a:lstStyle/>
        <a:p>
          <a:endParaRPr lang="en-US"/>
        </a:p>
      </dgm:t>
    </dgm:pt>
    <dgm:pt modelId="{8AE4A9A2-FC8F-4041-97F7-73403724532F}" type="sibTrans" cxnId="{DF203B7C-88A6-4D7F-9737-559AB4DBFDCA}">
      <dgm:prSet/>
      <dgm:spPr/>
      <dgm:t>
        <a:bodyPr/>
        <a:lstStyle/>
        <a:p>
          <a:endParaRPr lang="en-US"/>
        </a:p>
      </dgm:t>
    </dgm:pt>
    <dgm:pt modelId="{6AB964E1-FA2A-4FD5-BAAC-6EF6946A2794}" type="pres">
      <dgm:prSet presAssocID="{E21D7320-D883-427F-A4D9-65B9B1E174A4}" presName="vert0" presStyleCnt="0">
        <dgm:presLayoutVars>
          <dgm:dir/>
          <dgm:animOne val="branch"/>
          <dgm:animLvl val="lvl"/>
        </dgm:presLayoutVars>
      </dgm:prSet>
      <dgm:spPr/>
    </dgm:pt>
    <dgm:pt modelId="{2ADF1451-8648-4652-B876-0A81FC9D678A}" type="pres">
      <dgm:prSet presAssocID="{3233A52E-DA78-44EC-B6EC-61462E8FE1B9}" presName="thickLine" presStyleLbl="alignNode1" presStyleIdx="0" presStyleCnt="15"/>
      <dgm:spPr/>
    </dgm:pt>
    <dgm:pt modelId="{1DC1C21B-6CC4-4821-847B-C50F148F7931}" type="pres">
      <dgm:prSet presAssocID="{3233A52E-DA78-44EC-B6EC-61462E8FE1B9}" presName="horz1" presStyleCnt="0"/>
      <dgm:spPr/>
    </dgm:pt>
    <dgm:pt modelId="{2A946E32-6343-4A1E-B3CC-44F5591E54D9}" type="pres">
      <dgm:prSet presAssocID="{3233A52E-DA78-44EC-B6EC-61462E8FE1B9}" presName="tx1" presStyleLbl="revTx" presStyleIdx="0" presStyleCnt="15"/>
      <dgm:spPr/>
    </dgm:pt>
    <dgm:pt modelId="{EB46F508-415B-49B1-8C36-82F652E0CADE}" type="pres">
      <dgm:prSet presAssocID="{3233A52E-DA78-44EC-B6EC-61462E8FE1B9}" presName="vert1" presStyleCnt="0"/>
      <dgm:spPr/>
    </dgm:pt>
    <dgm:pt modelId="{B64AEA8C-0665-4D90-ACD4-088927B3D07E}" type="pres">
      <dgm:prSet presAssocID="{C42CFF91-0411-48BF-B105-BCBD7DA65CE7}" presName="thickLine" presStyleLbl="alignNode1" presStyleIdx="1" presStyleCnt="15"/>
      <dgm:spPr/>
    </dgm:pt>
    <dgm:pt modelId="{7BDB50E7-1813-4A73-A1F1-F0639D0CD784}" type="pres">
      <dgm:prSet presAssocID="{C42CFF91-0411-48BF-B105-BCBD7DA65CE7}" presName="horz1" presStyleCnt="0"/>
      <dgm:spPr/>
    </dgm:pt>
    <dgm:pt modelId="{FB09C8DB-AEF2-4622-BFF4-630BBC5B9543}" type="pres">
      <dgm:prSet presAssocID="{C42CFF91-0411-48BF-B105-BCBD7DA65CE7}" presName="tx1" presStyleLbl="revTx" presStyleIdx="1" presStyleCnt="15"/>
      <dgm:spPr/>
    </dgm:pt>
    <dgm:pt modelId="{C18F3463-764E-4397-A53F-32E01017886A}" type="pres">
      <dgm:prSet presAssocID="{C42CFF91-0411-48BF-B105-BCBD7DA65CE7}" presName="vert1" presStyleCnt="0"/>
      <dgm:spPr/>
    </dgm:pt>
    <dgm:pt modelId="{27282F43-8197-4823-AB17-E6BEEF937074}" type="pres">
      <dgm:prSet presAssocID="{C978EA04-36BD-4BC8-A35D-439DF16A37E0}" presName="thickLine" presStyleLbl="alignNode1" presStyleIdx="2" presStyleCnt="15"/>
      <dgm:spPr/>
    </dgm:pt>
    <dgm:pt modelId="{AE467037-5A65-4AD7-A54F-50204FF204CF}" type="pres">
      <dgm:prSet presAssocID="{C978EA04-36BD-4BC8-A35D-439DF16A37E0}" presName="horz1" presStyleCnt="0"/>
      <dgm:spPr/>
    </dgm:pt>
    <dgm:pt modelId="{982709C3-7A64-40C3-AAF0-26867C8EF7EF}" type="pres">
      <dgm:prSet presAssocID="{C978EA04-36BD-4BC8-A35D-439DF16A37E0}" presName="tx1" presStyleLbl="revTx" presStyleIdx="2" presStyleCnt="15"/>
      <dgm:spPr/>
    </dgm:pt>
    <dgm:pt modelId="{A0824F45-C8E3-4C9A-8741-1CB1093B719A}" type="pres">
      <dgm:prSet presAssocID="{C978EA04-36BD-4BC8-A35D-439DF16A37E0}" presName="vert1" presStyleCnt="0"/>
      <dgm:spPr/>
    </dgm:pt>
    <dgm:pt modelId="{0F4040DC-443F-43A2-9663-5B1AF55D44C8}" type="pres">
      <dgm:prSet presAssocID="{04D0B280-F96D-42CA-90CC-541C54F17094}" presName="thickLine" presStyleLbl="alignNode1" presStyleIdx="3" presStyleCnt="15"/>
      <dgm:spPr/>
    </dgm:pt>
    <dgm:pt modelId="{27F03D34-31CA-483F-A254-80E16A574E29}" type="pres">
      <dgm:prSet presAssocID="{04D0B280-F96D-42CA-90CC-541C54F17094}" presName="horz1" presStyleCnt="0"/>
      <dgm:spPr/>
    </dgm:pt>
    <dgm:pt modelId="{96D7C915-A296-46FA-9CEB-6F85B0562AD1}" type="pres">
      <dgm:prSet presAssocID="{04D0B280-F96D-42CA-90CC-541C54F17094}" presName="tx1" presStyleLbl="revTx" presStyleIdx="3" presStyleCnt="15"/>
      <dgm:spPr/>
    </dgm:pt>
    <dgm:pt modelId="{8F535B9F-451E-4886-9DF8-23B9BA6314F3}" type="pres">
      <dgm:prSet presAssocID="{04D0B280-F96D-42CA-90CC-541C54F17094}" presName="vert1" presStyleCnt="0"/>
      <dgm:spPr/>
    </dgm:pt>
    <dgm:pt modelId="{FEDEE129-93A1-4024-A868-39C0570B2DDF}" type="pres">
      <dgm:prSet presAssocID="{A2E6B962-1BF5-4262-80BA-A73E9A0BB24D}" presName="thickLine" presStyleLbl="alignNode1" presStyleIdx="4" presStyleCnt="15"/>
      <dgm:spPr/>
    </dgm:pt>
    <dgm:pt modelId="{B8E46476-27B9-47D9-9003-5E67ACC972B3}" type="pres">
      <dgm:prSet presAssocID="{A2E6B962-1BF5-4262-80BA-A73E9A0BB24D}" presName="horz1" presStyleCnt="0"/>
      <dgm:spPr/>
    </dgm:pt>
    <dgm:pt modelId="{A61CC5AC-0964-4618-829C-9867F44DCAF7}" type="pres">
      <dgm:prSet presAssocID="{A2E6B962-1BF5-4262-80BA-A73E9A0BB24D}" presName="tx1" presStyleLbl="revTx" presStyleIdx="4" presStyleCnt="15"/>
      <dgm:spPr/>
    </dgm:pt>
    <dgm:pt modelId="{AA5D15F1-92F5-46DA-B3A2-9A99AB18B380}" type="pres">
      <dgm:prSet presAssocID="{A2E6B962-1BF5-4262-80BA-A73E9A0BB24D}" presName="vert1" presStyleCnt="0"/>
      <dgm:spPr/>
    </dgm:pt>
    <dgm:pt modelId="{8B7CBCB9-FAC8-488F-9C7E-3BEF0707A9F7}" type="pres">
      <dgm:prSet presAssocID="{55812C36-06F7-4022-BCE6-9DD676F28E36}" presName="thickLine" presStyleLbl="alignNode1" presStyleIdx="5" presStyleCnt="15"/>
      <dgm:spPr/>
    </dgm:pt>
    <dgm:pt modelId="{13CA7306-19BF-490C-8B3F-4D52F4F72322}" type="pres">
      <dgm:prSet presAssocID="{55812C36-06F7-4022-BCE6-9DD676F28E36}" presName="horz1" presStyleCnt="0"/>
      <dgm:spPr/>
    </dgm:pt>
    <dgm:pt modelId="{C02DF333-2AB6-4E97-8273-8B157F055660}" type="pres">
      <dgm:prSet presAssocID="{55812C36-06F7-4022-BCE6-9DD676F28E36}" presName="tx1" presStyleLbl="revTx" presStyleIdx="5" presStyleCnt="15"/>
      <dgm:spPr/>
    </dgm:pt>
    <dgm:pt modelId="{844FC8B9-96E1-4035-B851-0C629A38263A}" type="pres">
      <dgm:prSet presAssocID="{55812C36-06F7-4022-BCE6-9DD676F28E36}" presName="vert1" presStyleCnt="0"/>
      <dgm:spPr/>
    </dgm:pt>
    <dgm:pt modelId="{F915B611-B445-40B7-8819-A2B3BC63F610}" type="pres">
      <dgm:prSet presAssocID="{1DA51F49-C3F3-45DD-8E79-2EB8D8E1BDE3}" presName="thickLine" presStyleLbl="alignNode1" presStyleIdx="6" presStyleCnt="15"/>
      <dgm:spPr/>
    </dgm:pt>
    <dgm:pt modelId="{6671D375-26C1-4CE8-8E08-E089ADC70DAA}" type="pres">
      <dgm:prSet presAssocID="{1DA51F49-C3F3-45DD-8E79-2EB8D8E1BDE3}" presName="horz1" presStyleCnt="0"/>
      <dgm:spPr/>
    </dgm:pt>
    <dgm:pt modelId="{41900DC3-F016-4BD4-86E9-B566AB57D290}" type="pres">
      <dgm:prSet presAssocID="{1DA51F49-C3F3-45DD-8E79-2EB8D8E1BDE3}" presName="tx1" presStyleLbl="revTx" presStyleIdx="6" presStyleCnt="15"/>
      <dgm:spPr/>
    </dgm:pt>
    <dgm:pt modelId="{5F36E75E-687A-4555-B019-A24F8716005D}" type="pres">
      <dgm:prSet presAssocID="{1DA51F49-C3F3-45DD-8E79-2EB8D8E1BDE3}" presName="vert1" presStyleCnt="0"/>
      <dgm:spPr/>
    </dgm:pt>
    <dgm:pt modelId="{DC5FFB00-7C2C-456F-BD6D-CFA7FEAE6A75}" type="pres">
      <dgm:prSet presAssocID="{30A6F5F4-0B08-4E82-A085-285295C95BF6}" presName="thickLine" presStyleLbl="alignNode1" presStyleIdx="7" presStyleCnt="15"/>
      <dgm:spPr/>
    </dgm:pt>
    <dgm:pt modelId="{22CF4F1B-E5FB-47FE-8A1A-21E444A40985}" type="pres">
      <dgm:prSet presAssocID="{30A6F5F4-0B08-4E82-A085-285295C95BF6}" presName="horz1" presStyleCnt="0"/>
      <dgm:spPr/>
    </dgm:pt>
    <dgm:pt modelId="{64D4EA77-39CD-4D06-9418-97DEEF9F39DC}" type="pres">
      <dgm:prSet presAssocID="{30A6F5F4-0B08-4E82-A085-285295C95BF6}" presName="tx1" presStyleLbl="revTx" presStyleIdx="7" presStyleCnt="15"/>
      <dgm:spPr/>
    </dgm:pt>
    <dgm:pt modelId="{FEB3799D-8D17-4168-8D5A-893D65D0440A}" type="pres">
      <dgm:prSet presAssocID="{30A6F5F4-0B08-4E82-A085-285295C95BF6}" presName="vert1" presStyleCnt="0"/>
      <dgm:spPr/>
    </dgm:pt>
    <dgm:pt modelId="{91925712-1810-44FA-B748-A60D9FAF4313}" type="pres">
      <dgm:prSet presAssocID="{4A8291B0-3D3A-4BB0-B0AA-8D9A5E1E1577}" presName="thickLine" presStyleLbl="alignNode1" presStyleIdx="8" presStyleCnt="15"/>
      <dgm:spPr/>
    </dgm:pt>
    <dgm:pt modelId="{8B183F97-B350-4F07-BD10-0F0C6BBF1EF8}" type="pres">
      <dgm:prSet presAssocID="{4A8291B0-3D3A-4BB0-B0AA-8D9A5E1E1577}" presName="horz1" presStyleCnt="0"/>
      <dgm:spPr/>
    </dgm:pt>
    <dgm:pt modelId="{5005F414-481B-4F95-AAD4-4DDB333BB415}" type="pres">
      <dgm:prSet presAssocID="{4A8291B0-3D3A-4BB0-B0AA-8D9A5E1E1577}" presName="tx1" presStyleLbl="revTx" presStyleIdx="8" presStyleCnt="15"/>
      <dgm:spPr/>
    </dgm:pt>
    <dgm:pt modelId="{511F4B27-A7F2-4636-97BD-76235C223E12}" type="pres">
      <dgm:prSet presAssocID="{4A8291B0-3D3A-4BB0-B0AA-8D9A5E1E1577}" presName="vert1" presStyleCnt="0"/>
      <dgm:spPr/>
    </dgm:pt>
    <dgm:pt modelId="{4C68660C-82DD-4C62-8D5D-8E3010C88D2F}" type="pres">
      <dgm:prSet presAssocID="{B3803E99-148C-4661-AD17-8B7554DA6A40}" presName="thickLine" presStyleLbl="alignNode1" presStyleIdx="9" presStyleCnt="15"/>
      <dgm:spPr/>
    </dgm:pt>
    <dgm:pt modelId="{722A3BCA-1AEF-46C9-A3B1-FD75FA46EF79}" type="pres">
      <dgm:prSet presAssocID="{B3803E99-148C-4661-AD17-8B7554DA6A40}" presName="horz1" presStyleCnt="0"/>
      <dgm:spPr/>
    </dgm:pt>
    <dgm:pt modelId="{152021D8-138A-4375-BB93-EF6CAFE59E0C}" type="pres">
      <dgm:prSet presAssocID="{B3803E99-148C-4661-AD17-8B7554DA6A40}" presName="tx1" presStyleLbl="revTx" presStyleIdx="9" presStyleCnt="15"/>
      <dgm:spPr/>
    </dgm:pt>
    <dgm:pt modelId="{6D442B8B-2C2D-4BCA-8523-60283A76892D}" type="pres">
      <dgm:prSet presAssocID="{B3803E99-148C-4661-AD17-8B7554DA6A40}" presName="vert1" presStyleCnt="0"/>
      <dgm:spPr/>
    </dgm:pt>
    <dgm:pt modelId="{5D3472FA-07BE-441D-BF33-46F3789785A8}" type="pres">
      <dgm:prSet presAssocID="{58E2B70E-7B80-4BD5-AFBE-A8B6204C8F9E}" presName="thickLine" presStyleLbl="alignNode1" presStyleIdx="10" presStyleCnt="15"/>
      <dgm:spPr/>
    </dgm:pt>
    <dgm:pt modelId="{610208ED-5E37-4FAE-B18C-F329ED0CCFE7}" type="pres">
      <dgm:prSet presAssocID="{58E2B70E-7B80-4BD5-AFBE-A8B6204C8F9E}" presName="horz1" presStyleCnt="0"/>
      <dgm:spPr/>
    </dgm:pt>
    <dgm:pt modelId="{4A0E2706-5735-4804-A537-154B07D5D7EA}" type="pres">
      <dgm:prSet presAssocID="{58E2B70E-7B80-4BD5-AFBE-A8B6204C8F9E}" presName="tx1" presStyleLbl="revTx" presStyleIdx="10" presStyleCnt="15"/>
      <dgm:spPr/>
    </dgm:pt>
    <dgm:pt modelId="{FE385B6E-2EE4-43D1-8D12-3035CE669EF8}" type="pres">
      <dgm:prSet presAssocID="{58E2B70E-7B80-4BD5-AFBE-A8B6204C8F9E}" presName="vert1" presStyleCnt="0"/>
      <dgm:spPr/>
    </dgm:pt>
    <dgm:pt modelId="{53897EB6-3E14-40D2-85DE-F43249EC39AC}" type="pres">
      <dgm:prSet presAssocID="{038AAFDD-981F-4BCC-8381-7490D0F051B0}" presName="thickLine" presStyleLbl="alignNode1" presStyleIdx="11" presStyleCnt="15"/>
      <dgm:spPr/>
    </dgm:pt>
    <dgm:pt modelId="{DB4952D3-ED51-40ED-A8BE-65AA698164E6}" type="pres">
      <dgm:prSet presAssocID="{038AAFDD-981F-4BCC-8381-7490D0F051B0}" presName="horz1" presStyleCnt="0"/>
      <dgm:spPr/>
    </dgm:pt>
    <dgm:pt modelId="{D5BB3890-8A07-4064-955D-94CF2CB460F7}" type="pres">
      <dgm:prSet presAssocID="{038AAFDD-981F-4BCC-8381-7490D0F051B0}" presName="tx1" presStyleLbl="revTx" presStyleIdx="11" presStyleCnt="15"/>
      <dgm:spPr/>
    </dgm:pt>
    <dgm:pt modelId="{F76FF5B4-F07A-4962-A9F7-4EE5A23C0A78}" type="pres">
      <dgm:prSet presAssocID="{038AAFDD-981F-4BCC-8381-7490D0F051B0}" presName="vert1" presStyleCnt="0"/>
      <dgm:spPr/>
    </dgm:pt>
    <dgm:pt modelId="{CE72D48A-4D08-42EF-9197-A71F5EDBC22C}" type="pres">
      <dgm:prSet presAssocID="{C1AC617F-60F3-4FE5-9C59-91BF28C58AAA}" presName="thickLine" presStyleLbl="alignNode1" presStyleIdx="12" presStyleCnt="15"/>
      <dgm:spPr/>
    </dgm:pt>
    <dgm:pt modelId="{9B075558-C233-438C-B345-764360B8C1AD}" type="pres">
      <dgm:prSet presAssocID="{C1AC617F-60F3-4FE5-9C59-91BF28C58AAA}" presName="horz1" presStyleCnt="0"/>
      <dgm:spPr/>
    </dgm:pt>
    <dgm:pt modelId="{6BB9D69B-18E5-4F2F-8AD8-C6742205A7AC}" type="pres">
      <dgm:prSet presAssocID="{C1AC617F-60F3-4FE5-9C59-91BF28C58AAA}" presName="tx1" presStyleLbl="revTx" presStyleIdx="12" presStyleCnt="15"/>
      <dgm:spPr/>
    </dgm:pt>
    <dgm:pt modelId="{498FF59E-35E9-47E4-BC56-A4428BBFD277}" type="pres">
      <dgm:prSet presAssocID="{C1AC617F-60F3-4FE5-9C59-91BF28C58AAA}" presName="vert1" presStyleCnt="0"/>
      <dgm:spPr/>
    </dgm:pt>
    <dgm:pt modelId="{20786B64-89A5-446E-AFAD-87C9E467C03B}" type="pres">
      <dgm:prSet presAssocID="{E7BD98AF-7123-49EC-9476-FB9621AD9987}" presName="thickLine" presStyleLbl="alignNode1" presStyleIdx="13" presStyleCnt="15"/>
      <dgm:spPr/>
    </dgm:pt>
    <dgm:pt modelId="{2610F1D5-8725-4CCC-A4A1-03C27C2F2A60}" type="pres">
      <dgm:prSet presAssocID="{E7BD98AF-7123-49EC-9476-FB9621AD9987}" presName="horz1" presStyleCnt="0"/>
      <dgm:spPr/>
    </dgm:pt>
    <dgm:pt modelId="{7DA45E73-F3BA-417F-979C-00871187C72C}" type="pres">
      <dgm:prSet presAssocID="{E7BD98AF-7123-49EC-9476-FB9621AD9987}" presName="tx1" presStyleLbl="revTx" presStyleIdx="13" presStyleCnt="15"/>
      <dgm:spPr/>
    </dgm:pt>
    <dgm:pt modelId="{06B74789-3904-4387-935C-6470A9641705}" type="pres">
      <dgm:prSet presAssocID="{E7BD98AF-7123-49EC-9476-FB9621AD9987}" presName="vert1" presStyleCnt="0"/>
      <dgm:spPr/>
    </dgm:pt>
    <dgm:pt modelId="{608D28F3-96C7-4D20-B550-49A444B43BA3}" type="pres">
      <dgm:prSet presAssocID="{41C37933-9D2B-4ACD-9313-B9098DF1FB0F}" presName="thickLine" presStyleLbl="alignNode1" presStyleIdx="14" presStyleCnt="15"/>
      <dgm:spPr/>
    </dgm:pt>
    <dgm:pt modelId="{92A35F84-FC13-4008-BBCF-D72CA7C405BC}" type="pres">
      <dgm:prSet presAssocID="{41C37933-9D2B-4ACD-9313-B9098DF1FB0F}" presName="horz1" presStyleCnt="0"/>
      <dgm:spPr/>
    </dgm:pt>
    <dgm:pt modelId="{B22D2267-65EC-462E-AE1C-10093BE5E5E6}" type="pres">
      <dgm:prSet presAssocID="{41C37933-9D2B-4ACD-9313-B9098DF1FB0F}" presName="tx1" presStyleLbl="revTx" presStyleIdx="14" presStyleCnt="15"/>
      <dgm:spPr/>
    </dgm:pt>
    <dgm:pt modelId="{03C0376A-C0B8-43B0-8043-CA69F9E72D22}" type="pres">
      <dgm:prSet presAssocID="{41C37933-9D2B-4ACD-9313-B9098DF1FB0F}" presName="vert1" presStyleCnt="0"/>
      <dgm:spPr/>
    </dgm:pt>
  </dgm:ptLst>
  <dgm:cxnLst>
    <dgm:cxn modelId="{23BCE90C-A8B1-4A8A-875C-75DD2452C11F}" srcId="{E21D7320-D883-427F-A4D9-65B9B1E174A4}" destId="{3233A52E-DA78-44EC-B6EC-61462E8FE1B9}" srcOrd="0" destOrd="0" parTransId="{B2704620-130F-4BCB-93C7-08689FB4807D}" sibTransId="{85D4A815-1E36-47D2-B3D9-78C458CCAAD5}"/>
    <dgm:cxn modelId="{7F76870E-412D-4CD6-9923-329FEC1FA04E}" srcId="{E21D7320-D883-427F-A4D9-65B9B1E174A4}" destId="{E7BD98AF-7123-49EC-9476-FB9621AD9987}" srcOrd="13" destOrd="0" parTransId="{64C35151-A0A0-48A9-8AF3-8C51DC012C2C}" sibTransId="{E062286C-43CF-4FCE-B569-5FF6D929B9F9}"/>
    <dgm:cxn modelId="{BBD51613-407F-4268-96B6-13A4B415EBE7}" type="presOf" srcId="{04D0B280-F96D-42CA-90CC-541C54F17094}" destId="{96D7C915-A296-46FA-9CEB-6F85B0562AD1}" srcOrd="0" destOrd="0" presId="urn:microsoft.com/office/officeart/2008/layout/LinedList"/>
    <dgm:cxn modelId="{64128126-2D31-4484-AF38-D02D69402C4A}" type="presOf" srcId="{E21D7320-D883-427F-A4D9-65B9B1E174A4}" destId="{6AB964E1-FA2A-4FD5-BAAC-6EF6946A2794}" srcOrd="0" destOrd="0" presId="urn:microsoft.com/office/officeart/2008/layout/LinedList"/>
    <dgm:cxn modelId="{7223D82B-94FB-4D53-B1C1-87C60600E2F3}" srcId="{E21D7320-D883-427F-A4D9-65B9B1E174A4}" destId="{55812C36-06F7-4022-BCE6-9DD676F28E36}" srcOrd="5" destOrd="0" parTransId="{DEB0A3B1-6C2F-4BF9-B74D-D20259C080B7}" sibTransId="{C77F7C5E-C882-4AA7-B4E5-627E381B266C}"/>
    <dgm:cxn modelId="{1D7C7230-F5A1-47E5-8E9A-C523CECC3BCA}" srcId="{E21D7320-D883-427F-A4D9-65B9B1E174A4}" destId="{C1AC617F-60F3-4FE5-9C59-91BF28C58AAA}" srcOrd="12" destOrd="0" parTransId="{52D799CA-F8F6-47DE-AC2B-7FC325DB9D9E}" sibTransId="{4983DB4A-9B90-4C02-85A3-E69437711E7A}"/>
    <dgm:cxn modelId="{AA723333-DD3F-470A-92CA-B1251F18952B}" type="presOf" srcId="{41C37933-9D2B-4ACD-9313-B9098DF1FB0F}" destId="{B22D2267-65EC-462E-AE1C-10093BE5E5E6}" srcOrd="0" destOrd="0" presId="urn:microsoft.com/office/officeart/2008/layout/LinedList"/>
    <dgm:cxn modelId="{4F78B634-AB91-435A-B06A-5CC3F550CEA7}" srcId="{E21D7320-D883-427F-A4D9-65B9B1E174A4}" destId="{58E2B70E-7B80-4BD5-AFBE-A8B6204C8F9E}" srcOrd="10" destOrd="0" parTransId="{ED32DFDA-6C1A-4067-B079-AEAB9863D1F2}" sibTransId="{EDD9FFD3-2C0E-4D9D-9133-D87A364524CF}"/>
    <dgm:cxn modelId="{C8F67537-0AC7-49DE-A362-BB05211D0348}" type="presOf" srcId="{C978EA04-36BD-4BC8-A35D-439DF16A37E0}" destId="{982709C3-7A64-40C3-AAF0-26867C8EF7EF}" srcOrd="0" destOrd="0" presId="urn:microsoft.com/office/officeart/2008/layout/LinedList"/>
    <dgm:cxn modelId="{EA4A3338-4B3C-4E6D-97F1-C322D3C27513}" type="presOf" srcId="{B3803E99-148C-4661-AD17-8B7554DA6A40}" destId="{152021D8-138A-4375-BB93-EF6CAFE59E0C}" srcOrd="0" destOrd="0" presId="urn:microsoft.com/office/officeart/2008/layout/LinedList"/>
    <dgm:cxn modelId="{25A0F13D-9409-4292-9125-121FF77DD296}" srcId="{E21D7320-D883-427F-A4D9-65B9B1E174A4}" destId="{C978EA04-36BD-4BC8-A35D-439DF16A37E0}" srcOrd="2" destOrd="0" parTransId="{3F8FDF4B-DD7D-4200-B48C-66CDD7BA6FC7}" sibTransId="{AEBC4295-36FF-4BEE-8C9F-BC1D67D3C864}"/>
    <dgm:cxn modelId="{ACB4595B-EBAC-42AA-8D24-5CB641FF06D5}" srcId="{E21D7320-D883-427F-A4D9-65B9B1E174A4}" destId="{038AAFDD-981F-4BCC-8381-7490D0F051B0}" srcOrd="11" destOrd="0" parTransId="{B5E5F4D5-23D1-4AB3-8E3D-363C16C434BA}" sibTransId="{5A524784-6F90-4CA9-8C1D-3C59E5C6947A}"/>
    <dgm:cxn modelId="{930CFD4A-29EA-4504-8039-D977596FC815}" srcId="{E21D7320-D883-427F-A4D9-65B9B1E174A4}" destId="{04D0B280-F96D-42CA-90CC-541C54F17094}" srcOrd="3" destOrd="0" parTransId="{E6105E17-B723-4EB2-95A9-9CC591503A6F}" sibTransId="{1C700B9E-6425-4256-8A54-4144FC7CF08D}"/>
    <dgm:cxn modelId="{4DD47954-304A-4EF2-B780-B7BFE504351C}" type="presOf" srcId="{3233A52E-DA78-44EC-B6EC-61462E8FE1B9}" destId="{2A946E32-6343-4A1E-B3CC-44F5591E54D9}" srcOrd="0" destOrd="0" presId="urn:microsoft.com/office/officeart/2008/layout/LinedList"/>
    <dgm:cxn modelId="{947E2677-6872-4251-A496-9A5F2E23C5AF}" type="presOf" srcId="{4A8291B0-3D3A-4BB0-B0AA-8D9A5E1E1577}" destId="{5005F414-481B-4F95-AAD4-4DDB333BB415}" srcOrd="0" destOrd="0" presId="urn:microsoft.com/office/officeart/2008/layout/LinedList"/>
    <dgm:cxn modelId="{DF203B7C-88A6-4D7F-9737-559AB4DBFDCA}" srcId="{E21D7320-D883-427F-A4D9-65B9B1E174A4}" destId="{41C37933-9D2B-4ACD-9313-B9098DF1FB0F}" srcOrd="14" destOrd="0" parTransId="{1150541D-B732-469E-8455-78B2CF446819}" sibTransId="{8AE4A9A2-FC8F-4041-97F7-73403724532F}"/>
    <dgm:cxn modelId="{2E968A7F-4483-489A-8087-02229ED29A8E}" type="presOf" srcId="{E7BD98AF-7123-49EC-9476-FB9621AD9987}" destId="{7DA45E73-F3BA-417F-979C-00871187C72C}" srcOrd="0" destOrd="0" presId="urn:microsoft.com/office/officeart/2008/layout/LinedList"/>
    <dgm:cxn modelId="{C5633083-A4B5-4FDD-9D09-71FF6CAFA638}" srcId="{E21D7320-D883-427F-A4D9-65B9B1E174A4}" destId="{A2E6B962-1BF5-4262-80BA-A73E9A0BB24D}" srcOrd="4" destOrd="0" parTransId="{4748D970-52E1-4157-933A-46F16D0E4B99}" sibTransId="{F1E627A5-7C3A-465A-A026-7CF057159031}"/>
    <dgm:cxn modelId="{19602B87-F3CF-4DD0-8613-D3DA8FC7FD43}" type="presOf" srcId="{58E2B70E-7B80-4BD5-AFBE-A8B6204C8F9E}" destId="{4A0E2706-5735-4804-A537-154B07D5D7EA}" srcOrd="0" destOrd="0" presId="urn:microsoft.com/office/officeart/2008/layout/LinedList"/>
    <dgm:cxn modelId="{D8F5D288-4AA2-4054-B0C4-E1AB3EC824E2}" srcId="{E21D7320-D883-427F-A4D9-65B9B1E174A4}" destId="{C42CFF91-0411-48BF-B105-BCBD7DA65CE7}" srcOrd="1" destOrd="0" parTransId="{2503E7FC-BF08-4AC5-A729-DF476F93C1C2}" sibTransId="{DAE5902B-4D84-4254-BEDD-CA5F39BCBC05}"/>
    <dgm:cxn modelId="{D763B5A4-2802-4D35-997E-79C02511B4B2}" type="presOf" srcId="{1DA51F49-C3F3-45DD-8E79-2EB8D8E1BDE3}" destId="{41900DC3-F016-4BD4-86E9-B566AB57D290}" srcOrd="0" destOrd="0" presId="urn:microsoft.com/office/officeart/2008/layout/LinedList"/>
    <dgm:cxn modelId="{ECDAA1AE-9323-4C46-8D92-D0BD66AADA79}" srcId="{E21D7320-D883-427F-A4D9-65B9B1E174A4}" destId="{30A6F5F4-0B08-4E82-A085-285295C95BF6}" srcOrd="7" destOrd="0" parTransId="{36DC2BCB-F524-4C93-AFF0-3A275DB145FB}" sibTransId="{5C5711E5-6A36-4A5A-9DA1-5935C329E0DD}"/>
    <dgm:cxn modelId="{6AD9CAB1-51F2-4518-913C-BDA6A86FE47B}" srcId="{E21D7320-D883-427F-A4D9-65B9B1E174A4}" destId="{B3803E99-148C-4661-AD17-8B7554DA6A40}" srcOrd="9" destOrd="0" parTransId="{0663742B-A258-4353-98A5-2E1469408114}" sibTransId="{75101711-FC71-46F1-B0F9-B6907DA657BD}"/>
    <dgm:cxn modelId="{9F2B52B7-051A-4506-B837-1C28572DBA37}" type="presOf" srcId="{A2E6B962-1BF5-4262-80BA-A73E9A0BB24D}" destId="{A61CC5AC-0964-4618-829C-9867F44DCAF7}" srcOrd="0" destOrd="0" presId="urn:microsoft.com/office/officeart/2008/layout/LinedList"/>
    <dgm:cxn modelId="{551AF6B7-C9C4-4AD0-8C42-17AAB380E2CE}" type="presOf" srcId="{C42CFF91-0411-48BF-B105-BCBD7DA65CE7}" destId="{FB09C8DB-AEF2-4622-BFF4-630BBC5B9543}" srcOrd="0" destOrd="0" presId="urn:microsoft.com/office/officeart/2008/layout/LinedList"/>
    <dgm:cxn modelId="{4FCE09C0-050D-4201-8A65-5D04E6710B31}" type="presOf" srcId="{038AAFDD-981F-4BCC-8381-7490D0F051B0}" destId="{D5BB3890-8A07-4064-955D-94CF2CB460F7}" srcOrd="0" destOrd="0" presId="urn:microsoft.com/office/officeart/2008/layout/LinedList"/>
    <dgm:cxn modelId="{729A70CD-6229-4314-9542-F45FB1F93953}" srcId="{E21D7320-D883-427F-A4D9-65B9B1E174A4}" destId="{4A8291B0-3D3A-4BB0-B0AA-8D9A5E1E1577}" srcOrd="8" destOrd="0" parTransId="{2809FC6D-6A2C-453B-A2AB-507154309BC7}" sibTransId="{A7027150-DADB-40D6-9325-5FE9A511E36B}"/>
    <dgm:cxn modelId="{DBDC1AD0-A5AC-4D5E-A4E4-660379E96EA8}" type="presOf" srcId="{55812C36-06F7-4022-BCE6-9DD676F28E36}" destId="{C02DF333-2AB6-4E97-8273-8B157F055660}" srcOrd="0" destOrd="0" presId="urn:microsoft.com/office/officeart/2008/layout/LinedList"/>
    <dgm:cxn modelId="{DA6A0AE6-FF52-4A87-8538-117B2FFC0F5F}" type="presOf" srcId="{C1AC617F-60F3-4FE5-9C59-91BF28C58AAA}" destId="{6BB9D69B-18E5-4F2F-8AD8-C6742205A7AC}" srcOrd="0" destOrd="0" presId="urn:microsoft.com/office/officeart/2008/layout/LinedList"/>
    <dgm:cxn modelId="{94EE9DE8-63AD-4C0C-AC4B-264EA3434E3B}" type="presOf" srcId="{30A6F5F4-0B08-4E82-A085-285295C95BF6}" destId="{64D4EA77-39CD-4D06-9418-97DEEF9F39DC}" srcOrd="0" destOrd="0" presId="urn:microsoft.com/office/officeart/2008/layout/LinedList"/>
    <dgm:cxn modelId="{F6D115EF-4E05-414A-9C49-AF25953CA717}" srcId="{E21D7320-D883-427F-A4D9-65B9B1E174A4}" destId="{1DA51F49-C3F3-45DD-8E79-2EB8D8E1BDE3}" srcOrd="6" destOrd="0" parTransId="{A7A8B7C9-DB7B-4267-BCB4-EBE277C7DA9C}" sibTransId="{92AFFAAB-EA10-43AC-9908-04134E5D10F7}"/>
    <dgm:cxn modelId="{F75D9734-7672-4EEB-9EE1-6921C2D8C5C8}" type="presParOf" srcId="{6AB964E1-FA2A-4FD5-BAAC-6EF6946A2794}" destId="{2ADF1451-8648-4652-B876-0A81FC9D678A}" srcOrd="0" destOrd="0" presId="urn:microsoft.com/office/officeart/2008/layout/LinedList"/>
    <dgm:cxn modelId="{DE3116B9-3F83-43E5-B171-D6E3014F71AA}" type="presParOf" srcId="{6AB964E1-FA2A-4FD5-BAAC-6EF6946A2794}" destId="{1DC1C21B-6CC4-4821-847B-C50F148F7931}" srcOrd="1" destOrd="0" presId="urn:microsoft.com/office/officeart/2008/layout/LinedList"/>
    <dgm:cxn modelId="{74D2DD07-77F2-495D-AC72-46BDA1774692}" type="presParOf" srcId="{1DC1C21B-6CC4-4821-847B-C50F148F7931}" destId="{2A946E32-6343-4A1E-B3CC-44F5591E54D9}" srcOrd="0" destOrd="0" presId="urn:microsoft.com/office/officeart/2008/layout/LinedList"/>
    <dgm:cxn modelId="{565DDABD-D4BE-495C-9ABA-643E43CFA7C0}" type="presParOf" srcId="{1DC1C21B-6CC4-4821-847B-C50F148F7931}" destId="{EB46F508-415B-49B1-8C36-82F652E0CADE}" srcOrd="1" destOrd="0" presId="urn:microsoft.com/office/officeart/2008/layout/LinedList"/>
    <dgm:cxn modelId="{3C541445-8FA5-4918-90BB-84F63C5BEC74}" type="presParOf" srcId="{6AB964E1-FA2A-4FD5-BAAC-6EF6946A2794}" destId="{B64AEA8C-0665-4D90-ACD4-088927B3D07E}" srcOrd="2" destOrd="0" presId="urn:microsoft.com/office/officeart/2008/layout/LinedList"/>
    <dgm:cxn modelId="{E563A19C-F620-4998-9448-580709316477}" type="presParOf" srcId="{6AB964E1-FA2A-4FD5-BAAC-6EF6946A2794}" destId="{7BDB50E7-1813-4A73-A1F1-F0639D0CD784}" srcOrd="3" destOrd="0" presId="urn:microsoft.com/office/officeart/2008/layout/LinedList"/>
    <dgm:cxn modelId="{7B5B727A-1FBD-444F-A9E8-B67B24BBF984}" type="presParOf" srcId="{7BDB50E7-1813-4A73-A1F1-F0639D0CD784}" destId="{FB09C8DB-AEF2-4622-BFF4-630BBC5B9543}" srcOrd="0" destOrd="0" presId="urn:microsoft.com/office/officeart/2008/layout/LinedList"/>
    <dgm:cxn modelId="{498FB222-0F42-4AE1-8D46-47662D6EC483}" type="presParOf" srcId="{7BDB50E7-1813-4A73-A1F1-F0639D0CD784}" destId="{C18F3463-764E-4397-A53F-32E01017886A}" srcOrd="1" destOrd="0" presId="urn:microsoft.com/office/officeart/2008/layout/LinedList"/>
    <dgm:cxn modelId="{5B333E0C-E868-43CE-9886-1D765DDC48D9}" type="presParOf" srcId="{6AB964E1-FA2A-4FD5-BAAC-6EF6946A2794}" destId="{27282F43-8197-4823-AB17-E6BEEF937074}" srcOrd="4" destOrd="0" presId="urn:microsoft.com/office/officeart/2008/layout/LinedList"/>
    <dgm:cxn modelId="{2F1F3402-CBFA-4E0E-9955-BB79EF241B96}" type="presParOf" srcId="{6AB964E1-FA2A-4FD5-BAAC-6EF6946A2794}" destId="{AE467037-5A65-4AD7-A54F-50204FF204CF}" srcOrd="5" destOrd="0" presId="urn:microsoft.com/office/officeart/2008/layout/LinedList"/>
    <dgm:cxn modelId="{1B61E7E0-B5AB-4694-B64F-37718976A69C}" type="presParOf" srcId="{AE467037-5A65-4AD7-A54F-50204FF204CF}" destId="{982709C3-7A64-40C3-AAF0-26867C8EF7EF}" srcOrd="0" destOrd="0" presId="urn:microsoft.com/office/officeart/2008/layout/LinedList"/>
    <dgm:cxn modelId="{C0E8C571-9A2F-40F7-80C6-CB9760D8E37E}" type="presParOf" srcId="{AE467037-5A65-4AD7-A54F-50204FF204CF}" destId="{A0824F45-C8E3-4C9A-8741-1CB1093B719A}" srcOrd="1" destOrd="0" presId="urn:microsoft.com/office/officeart/2008/layout/LinedList"/>
    <dgm:cxn modelId="{D5766DE9-771C-4109-8C47-DE4966F161CB}" type="presParOf" srcId="{6AB964E1-FA2A-4FD5-BAAC-6EF6946A2794}" destId="{0F4040DC-443F-43A2-9663-5B1AF55D44C8}" srcOrd="6" destOrd="0" presId="urn:microsoft.com/office/officeart/2008/layout/LinedList"/>
    <dgm:cxn modelId="{586DE312-64B3-4C5B-BF57-2F12B3CA8CE3}" type="presParOf" srcId="{6AB964E1-FA2A-4FD5-BAAC-6EF6946A2794}" destId="{27F03D34-31CA-483F-A254-80E16A574E29}" srcOrd="7" destOrd="0" presId="urn:microsoft.com/office/officeart/2008/layout/LinedList"/>
    <dgm:cxn modelId="{CC7D35FF-B266-4EE0-8993-55479E3247D5}" type="presParOf" srcId="{27F03D34-31CA-483F-A254-80E16A574E29}" destId="{96D7C915-A296-46FA-9CEB-6F85B0562AD1}" srcOrd="0" destOrd="0" presId="urn:microsoft.com/office/officeart/2008/layout/LinedList"/>
    <dgm:cxn modelId="{C960272D-C296-48F7-9A2E-5FB42EBA8205}" type="presParOf" srcId="{27F03D34-31CA-483F-A254-80E16A574E29}" destId="{8F535B9F-451E-4886-9DF8-23B9BA6314F3}" srcOrd="1" destOrd="0" presId="urn:microsoft.com/office/officeart/2008/layout/LinedList"/>
    <dgm:cxn modelId="{9FEED74C-CD12-4DC0-A870-84B1F3FCAA39}" type="presParOf" srcId="{6AB964E1-FA2A-4FD5-BAAC-6EF6946A2794}" destId="{FEDEE129-93A1-4024-A868-39C0570B2DDF}" srcOrd="8" destOrd="0" presId="urn:microsoft.com/office/officeart/2008/layout/LinedList"/>
    <dgm:cxn modelId="{E6E8303C-7A63-4F8A-89A4-C739824D82C2}" type="presParOf" srcId="{6AB964E1-FA2A-4FD5-BAAC-6EF6946A2794}" destId="{B8E46476-27B9-47D9-9003-5E67ACC972B3}" srcOrd="9" destOrd="0" presId="urn:microsoft.com/office/officeart/2008/layout/LinedList"/>
    <dgm:cxn modelId="{5FDE09DA-A082-4B6D-BA0C-F3E1CF227EBD}" type="presParOf" srcId="{B8E46476-27B9-47D9-9003-5E67ACC972B3}" destId="{A61CC5AC-0964-4618-829C-9867F44DCAF7}" srcOrd="0" destOrd="0" presId="urn:microsoft.com/office/officeart/2008/layout/LinedList"/>
    <dgm:cxn modelId="{29BBC953-BF2F-4E3F-BD4B-143AF6F17A45}" type="presParOf" srcId="{B8E46476-27B9-47D9-9003-5E67ACC972B3}" destId="{AA5D15F1-92F5-46DA-B3A2-9A99AB18B380}" srcOrd="1" destOrd="0" presId="urn:microsoft.com/office/officeart/2008/layout/LinedList"/>
    <dgm:cxn modelId="{8B5FBD92-497E-42AE-89A8-348AFC499CB3}" type="presParOf" srcId="{6AB964E1-FA2A-4FD5-BAAC-6EF6946A2794}" destId="{8B7CBCB9-FAC8-488F-9C7E-3BEF0707A9F7}" srcOrd="10" destOrd="0" presId="urn:microsoft.com/office/officeart/2008/layout/LinedList"/>
    <dgm:cxn modelId="{5AAE07AD-F36D-42CA-9F80-C9B22DCEFDA9}" type="presParOf" srcId="{6AB964E1-FA2A-4FD5-BAAC-6EF6946A2794}" destId="{13CA7306-19BF-490C-8B3F-4D52F4F72322}" srcOrd="11" destOrd="0" presId="urn:microsoft.com/office/officeart/2008/layout/LinedList"/>
    <dgm:cxn modelId="{198FFD54-7C65-4E2C-8C0B-3793E2231612}" type="presParOf" srcId="{13CA7306-19BF-490C-8B3F-4D52F4F72322}" destId="{C02DF333-2AB6-4E97-8273-8B157F055660}" srcOrd="0" destOrd="0" presId="urn:microsoft.com/office/officeart/2008/layout/LinedList"/>
    <dgm:cxn modelId="{92FA00A5-F46D-4238-97E8-FCDA0BD9502C}" type="presParOf" srcId="{13CA7306-19BF-490C-8B3F-4D52F4F72322}" destId="{844FC8B9-96E1-4035-B851-0C629A38263A}" srcOrd="1" destOrd="0" presId="urn:microsoft.com/office/officeart/2008/layout/LinedList"/>
    <dgm:cxn modelId="{44CFB7C8-6F07-43F5-98A6-28D89A093994}" type="presParOf" srcId="{6AB964E1-FA2A-4FD5-BAAC-6EF6946A2794}" destId="{F915B611-B445-40B7-8819-A2B3BC63F610}" srcOrd="12" destOrd="0" presId="urn:microsoft.com/office/officeart/2008/layout/LinedList"/>
    <dgm:cxn modelId="{712FD38D-6984-457F-9B7A-AE0D4CB60151}" type="presParOf" srcId="{6AB964E1-FA2A-4FD5-BAAC-6EF6946A2794}" destId="{6671D375-26C1-4CE8-8E08-E089ADC70DAA}" srcOrd="13" destOrd="0" presId="urn:microsoft.com/office/officeart/2008/layout/LinedList"/>
    <dgm:cxn modelId="{4409D3AF-D06B-4C35-B134-846D595DBCC8}" type="presParOf" srcId="{6671D375-26C1-4CE8-8E08-E089ADC70DAA}" destId="{41900DC3-F016-4BD4-86E9-B566AB57D290}" srcOrd="0" destOrd="0" presId="urn:microsoft.com/office/officeart/2008/layout/LinedList"/>
    <dgm:cxn modelId="{2BB655ED-CC30-4657-B4EB-079D4E7717AD}" type="presParOf" srcId="{6671D375-26C1-4CE8-8E08-E089ADC70DAA}" destId="{5F36E75E-687A-4555-B019-A24F8716005D}" srcOrd="1" destOrd="0" presId="urn:microsoft.com/office/officeart/2008/layout/LinedList"/>
    <dgm:cxn modelId="{843EE131-BB30-4608-8704-5581428C6629}" type="presParOf" srcId="{6AB964E1-FA2A-4FD5-BAAC-6EF6946A2794}" destId="{DC5FFB00-7C2C-456F-BD6D-CFA7FEAE6A75}" srcOrd="14" destOrd="0" presId="urn:microsoft.com/office/officeart/2008/layout/LinedList"/>
    <dgm:cxn modelId="{414902B7-DF0D-49F9-9B28-490609CC88E8}" type="presParOf" srcId="{6AB964E1-FA2A-4FD5-BAAC-6EF6946A2794}" destId="{22CF4F1B-E5FB-47FE-8A1A-21E444A40985}" srcOrd="15" destOrd="0" presId="urn:microsoft.com/office/officeart/2008/layout/LinedList"/>
    <dgm:cxn modelId="{71EDB0D1-7116-4D83-A1DB-D67761B058EB}" type="presParOf" srcId="{22CF4F1B-E5FB-47FE-8A1A-21E444A40985}" destId="{64D4EA77-39CD-4D06-9418-97DEEF9F39DC}" srcOrd="0" destOrd="0" presId="urn:microsoft.com/office/officeart/2008/layout/LinedList"/>
    <dgm:cxn modelId="{E49AD085-8A32-4ED0-A98E-59C573470A88}" type="presParOf" srcId="{22CF4F1B-E5FB-47FE-8A1A-21E444A40985}" destId="{FEB3799D-8D17-4168-8D5A-893D65D0440A}" srcOrd="1" destOrd="0" presId="urn:microsoft.com/office/officeart/2008/layout/LinedList"/>
    <dgm:cxn modelId="{285478CE-FB32-4346-BF8C-64F43D465EBC}" type="presParOf" srcId="{6AB964E1-FA2A-4FD5-BAAC-6EF6946A2794}" destId="{91925712-1810-44FA-B748-A60D9FAF4313}" srcOrd="16" destOrd="0" presId="urn:microsoft.com/office/officeart/2008/layout/LinedList"/>
    <dgm:cxn modelId="{437BF501-06BC-44DD-8C60-1DD025D4DDDF}" type="presParOf" srcId="{6AB964E1-FA2A-4FD5-BAAC-6EF6946A2794}" destId="{8B183F97-B350-4F07-BD10-0F0C6BBF1EF8}" srcOrd="17" destOrd="0" presId="urn:microsoft.com/office/officeart/2008/layout/LinedList"/>
    <dgm:cxn modelId="{7130DF11-1216-464B-A3AE-71165F5B7349}" type="presParOf" srcId="{8B183F97-B350-4F07-BD10-0F0C6BBF1EF8}" destId="{5005F414-481B-4F95-AAD4-4DDB333BB415}" srcOrd="0" destOrd="0" presId="urn:microsoft.com/office/officeart/2008/layout/LinedList"/>
    <dgm:cxn modelId="{7730ACAC-81D3-47A1-9335-ECA75DFF5D8D}" type="presParOf" srcId="{8B183F97-B350-4F07-BD10-0F0C6BBF1EF8}" destId="{511F4B27-A7F2-4636-97BD-76235C223E12}" srcOrd="1" destOrd="0" presId="urn:microsoft.com/office/officeart/2008/layout/LinedList"/>
    <dgm:cxn modelId="{934081CA-5191-453F-AE60-2E75BDF26F2C}" type="presParOf" srcId="{6AB964E1-FA2A-4FD5-BAAC-6EF6946A2794}" destId="{4C68660C-82DD-4C62-8D5D-8E3010C88D2F}" srcOrd="18" destOrd="0" presId="urn:microsoft.com/office/officeart/2008/layout/LinedList"/>
    <dgm:cxn modelId="{F79C24D7-4B87-463F-896C-EB8745352580}" type="presParOf" srcId="{6AB964E1-FA2A-4FD5-BAAC-6EF6946A2794}" destId="{722A3BCA-1AEF-46C9-A3B1-FD75FA46EF79}" srcOrd="19" destOrd="0" presId="urn:microsoft.com/office/officeart/2008/layout/LinedList"/>
    <dgm:cxn modelId="{A02061AE-98D9-40CD-B642-0FAA596CF74B}" type="presParOf" srcId="{722A3BCA-1AEF-46C9-A3B1-FD75FA46EF79}" destId="{152021D8-138A-4375-BB93-EF6CAFE59E0C}" srcOrd="0" destOrd="0" presId="urn:microsoft.com/office/officeart/2008/layout/LinedList"/>
    <dgm:cxn modelId="{6BB812A2-4278-47AC-A362-C931B8E38A8C}" type="presParOf" srcId="{722A3BCA-1AEF-46C9-A3B1-FD75FA46EF79}" destId="{6D442B8B-2C2D-4BCA-8523-60283A76892D}" srcOrd="1" destOrd="0" presId="urn:microsoft.com/office/officeart/2008/layout/LinedList"/>
    <dgm:cxn modelId="{C830A8DE-3D8D-4803-9A88-1C40ED627D69}" type="presParOf" srcId="{6AB964E1-FA2A-4FD5-BAAC-6EF6946A2794}" destId="{5D3472FA-07BE-441D-BF33-46F3789785A8}" srcOrd="20" destOrd="0" presId="urn:microsoft.com/office/officeart/2008/layout/LinedList"/>
    <dgm:cxn modelId="{28E0676A-9FAA-4B6D-9ED1-6D85C412CEC1}" type="presParOf" srcId="{6AB964E1-FA2A-4FD5-BAAC-6EF6946A2794}" destId="{610208ED-5E37-4FAE-B18C-F329ED0CCFE7}" srcOrd="21" destOrd="0" presId="urn:microsoft.com/office/officeart/2008/layout/LinedList"/>
    <dgm:cxn modelId="{ABF4D16E-4C64-4D97-A147-F9E09447DCBB}" type="presParOf" srcId="{610208ED-5E37-4FAE-B18C-F329ED0CCFE7}" destId="{4A0E2706-5735-4804-A537-154B07D5D7EA}" srcOrd="0" destOrd="0" presId="urn:microsoft.com/office/officeart/2008/layout/LinedList"/>
    <dgm:cxn modelId="{7BB828E8-976F-4841-9E89-F96AA6246A53}" type="presParOf" srcId="{610208ED-5E37-4FAE-B18C-F329ED0CCFE7}" destId="{FE385B6E-2EE4-43D1-8D12-3035CE669EF8}" srcOrd="1" destOrd="0" presId="urn:microsoft.com/office/officeart/2008/layout/LinedList"/>
    <dgm:cxn modelId="{E9EC0DEC-22B9-4C8F-98C8-08C30FD889D0}" type="presParOf" srcId="{6AB964E1-FA2A-4FD5-BAAC-6EF6946A2794}" destId="{53897EB6-3E14-40D2-85DE-F43249EC39AC}" srcOrd="22" destOrd="0" presId="urn:microsoft.com/office/officeart/2008/layout/LinedList"/>
    <dgm:cxn modelId="{79DAFA52-3779-47F3-B8E8-D9D617A2616E}" type="presParOf" srcId="{6AB964E1-FA2A-4FD5-BAAC-6EF6946A2794}" destId="{DB4952D3-ED51-40ED-A8BE-65AA698164E6}" srcOrd="23" destOrd="0" presId="urn:microsoft.com/office/officeart/2008/layout/LinedList"/>
    <dgm:cxn modelId="{35C3D91F-5F42-43D5-AF32-7910BAD5D365}" type="presParOf" srcId="{DB4952D3-ED51-40ED-A8BE-65AA698164E6}" destId="{D5BB3890-8A07-4064-955D-94CF2CB460F7}" srcOrd="0" destOrd="0" presId="urn:microsoft.com/office/officeart/2008/layout/LinedList"/>
    <dgm:cxn modelId="{E1A996BB-1618-4F63-A374-2EA30B476078}" type="presParOf" srcId="{DB4952D3-ED51-40ED-A8BE-65AA698164E6}" destId="{F76FF5B4-F07A-4962-A9F7-4EE5A23C0A78}" srcOrd="1" destOrd="0" presId="urn:microsoft.com/office/officeart/2008/layout/LinedList"/>
    <dgm:cxn modelId="{E1B6186A-3C3C-47DE-BEAC-873C98D4C2FD}" type="presParOf" srcId="{6AB964E1-FA2A-4FD5-BAAC-6EF6946A2794}" destId="{CE72D48A-4D08-42EF-9197-A71F5EDBC22C}" srcOrd="24" destOrd="0" presId="urn:microsoft.com/office/officeart/2008/layout/LinedList"/>
    <dgm:cxn modelId="{84076F8C-F7BA-4845-BB98-80203A92A744}" type="presParOf" srcId="{6AB964E1-FA2A-4FD5-BAAC-6EF6946A2794}" destId="{9B075558-C233-438C-B345-764360B8C1AD}" srcOrd="25" destOrd="0" presId="urn:microsoft.com/office/officeart/2008/layout/LinedList"/>
    <dgm:cxn modelId="{95000142-971A-4377-842D-D07AF88C6D6C}" type="presParOf" srcId="{9B075558-C233-438C-B345-764360B8C1AD}" destId="{6BB9D69B-18E5-4F2F-8AD8-C6742205A7AC}" srcOrd="0" destOrd="0" presId="urn:microsoft.com/office/officeart/2008/layout/LinedList"/>
    <dgm:cxn modelId="{D912387F-2E21-4761-B382-AC3CA6097FB1}" type="presParOf" srcId="{9B075558-C233-438C-B345-764360B8C1AD}" destId="{498FF59E-35E9-47E4-BC56-A4428BBFD277}" srcOrd="1" destOrd="0" presId="urn:microsoft.com/office/officeart/2008/layout/LinedList"/>
    <dgm:cxn modelId="{A416ECF3-1DB6-4DB3-B53A-F6AC7D1048A9}" type="presParOf" srcId="{6AB964E1-FA2A-4FD5-BAAC-6EF6946A2794}" destId="{20786B64-89A5-446E-AFAD-87C9E467C03B}" srcOrd="26" destOrd="0" presId="urn:microsoft.com/office/officeart/2008/layout/LinedList"/>
    <dgm:cxn modelId="{01EF4AF9-12F6-4244-A584-3D19D1137AB5}" type="presParOf" srcId="{6AB964E1-FA2A-4FD5-BAAC-6EF6946A2794}" destId="{2610F1D5-8725-4CCC-A4A1-03C27C2F2A60}" srcOrd="27" destOrd="0" presId="urn:microsoft.com/office/officeart/2008/layout/LinedList"/>
    <dgm:cxn modelId="{2C9DE580-F177-4C38-8728-3D0F67BB8882}" type="presParOf" srcId="{2610F1D5-8725-4CCC-A4A1-03C27C2F2A60}" destId="{7DA45E73-F3BA-417F-979C-00871187C72C}" srcOrd="0" destOrd="0" presId="urn:microsoft.com/office/officeart/2008/layout/LinedList"/>
    <dgm:cxn modelId="{31705C17-4B05-4411-852A-ADFAA2AFBF82}" type="presParOf" srcId="{2610F1D5-8725-4CCC-A4A1-03C27C2F2A60}" destId="{06B74789-3904-4387-935C-6470A9641705}" srcOrd="1" destOrd="0" presId="urn:microsoft.com/office/officeart/2008/layout/LinedList"/>
    <dgm:cxn modelId="{2DB52648-CA51-4B28-A87E-8FB93A9D92AF}" type="presParOf" srcId="{6AB964E1-FA2A-4FD5-BAAC-6EF6946A2794}" destId="{608D28F3-96C7-4D20-B550-49A444B43BA3}" srcOrd="28" destOrd="0" presId="urn:microsoft.com/office/officeart/2008/layout/LinedList"/>
    <dgm:cxn modelId="{356E9ABA-521A-46FC-92FD-C9608CD1E528}" type="presParOf" srcId="{6AB964E1-FA2A-4FD5-BAAC-6EF6946A2794}" destId="{92A35F84-FC13-4008-BBCF-D72CA7C405BC}" srcOrd="29" destOrd="0" presId="urn:microsoft.com/office/officeart/2008/layout/LinedList"/>
    <dgm:cxn modelId="{7C7C8EA1-6E17-42D3-A64C-FDC5A1CDE955}" type="presParOf" srcId="{92A35F84-FC13-4008-BBCF-D72CA7C405BC}" destId="{B22D2267-65EC-462E-AE1C-10093BE5E5E6}" srcOrd="0" destOrd="0" presId="urn:microsoft.com/office/officeart/2008/layout/LinedList"/>
    <dgm:cxn modelId="{9EFC1C7B-6401-426C-A65D-3671B57EDF00}" type="presParOf" srcId="{92A35F84-FC13-4008-BBCF-D72CA7C405BC}" destId="{03C0376A-C0B8-43B0-8043-CA69F9E72D2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BA00F7-F22D-4D55-96E4-67EBDC699DC8}">
      <dsp:nvSpPr>
        <dsp:cNvPr id="0" name=""/>
        <dsp:cNvSpPr/>
      </dsp:nvSpPr>
      <dsp:spPr>
        <a:xfrm>
          <a:off x="857" y="0"/>
          <a:ext cx="3471862" cy="403653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43" tIns="0" rIns="342943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Arrangement of Elements</a:t>
          </a:r>
          <a:r>
            <a:rPr lang="en-US" sz="1600" b="0" i="0" kern="1200"/>
            <a:t>: Permutation involves arranging elements or objects in a specific order. It explores all possible orders or sequences that can be formed from a given set of elements.</a:t>
          </a:r>
          <a:endParaRPr lang="en-US" sz="1600" kern="1200"/>
        </a:p>
      </dsp:txBody>
      <dsp:txXfrm>
        <a:off x="857" y="1614613"/>
        <a:ext cx="3471862" cy="2421920"/>
      </dsp:txXfrm>
    </dsp:sp>
    <dsp:sp modelId="{A4277C56-0A89-4887-B3DE-8A6C8DB291E3}">
      <dsp:nvSpPr>
        <dsp:cNvPr id="0" name=""/>
        <dsp:cNvSpPr/>
      </dsp:nvSpPr>
      <dsp:spPr>
        <a:xfrm>
          <a:off x="857" y="0"/>
          <a:ext cx="3471862" cy="161461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43" tIns="165100" rIns="34294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57" y="0"/>
        <a:ext cx="3471862" cy="1614613"/>
      </dsp:txXfrm>
    </dsp:sp>
    <dsp:sp modelId="{1BC290F5-973A-4FF4-949B-658E7B1EBEB5}">
      <dsp:nvSpPr>
        <dsp:cNvPr id="0" name=""/>
        <dsp:cNvSpPr/>
      </dsp:nvSpPr>
      <dsp:spPr>
        <a:xfrm>
          <a:off x="3750468" y="0"/>
          <a:ext cx="3471862" cy="403653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43" tIns="0" rIns="342943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No Repetition, All Unique Orders</a:t>
          </a:r>
          <a:r>
            <a:rPr lang="en-US" sz="1600" b="0" i="0" kern="1200"/>
            <a:t>: Each permutation in the set represents a unique order of the elements without repetition. It ensures that each element appears exactly once in each arrangement.</a:t>
          </a:r>
          <a:endParaRPr lang="en-US" sz="1600" kern="1200"/>
        </a:p>
      </dsp:txBody>
      <dsp:txXfrm>
        <a:off x="3750468" y="1614613"/>
        <a:ext cx="3471862" cy="2421920"/>
      </dsp:txXfrm>
    </dsp:sp>
    <dsp:sp modelId="{E983CCAE-A205-46EC-814E-6270630351AE}">
      <dsp:nvSpPr>
        <dsp:cNvPr id="0" name=""/>
        <dsp:cNvSpPr/>
      </dsp:nvSpPr>
      <dsp:spPr>
        <a:xfrm>
          <a:off x="3750468" y="0"/>
          <a:ext cx="3471862" cy="161461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43" tIns="165100" rIns="34294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750468" y="0"/>
        <a:ext cx="3471862" cy="1614613"/>
      </dsp:txXfrm>
    </dsp:sp>
    <dsp:sp modelId="{15B05A3B-B847-40FB-A656-6A0A35E58DA7}">
      <dsp:nvSpPr>
        <dsp:cNvPr id="0" name=""/>
        <dsp:cNvSpPr/>
      </dsp:nvSpPr>
      <dsp:spPr>
        <a:xfrm>
          <a:off x="7500080" y="0"/>
          <a:ext cx="3471862" cy="403653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43" tIns="0" rIns="342943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Order Matters</a:t>
          </a:r>
          <a:r>
            <a:rPr lang="en-US" sz="1600" b="0" i="0" kern="1200"/>
            <a:t>: Permutations differ from combinations as they consider the order or arrangement of elements. Even if the same set of elements is used, changing their sequence generates a different permutation.</a:t>
          </a:r>
          <a:endParaRPr lang="en-US" sz="1600" kern="1200"/>
        </a:p>
      </dsp:txBody>
      <dsp:txXfrm>
        <a:off x="7500080" y="1614613"/>
        <a:ext cx="3471862" cy="2421920"/>
      </dsp:txXfrm>
    </dsp:sp>
    <dsp:sp modelId="{0BE6225B-079B-4851-AF99-37D042CF4CE3}">
      <dsp:nvSpPr>
        <dsp:cNvPr id="0" name=""/>
        <dsp:cNvSpPr/>
      </dsp:nvSpPr>
      <dsp:spPr>
        <a:xfrm>
          <a:off x="7500080" y="0"/>
          <a:ext cx="3471862" cy="161461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43" tIns="165100" rIns="34294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500080" y="0"/>
        <a:ext cx="3471862" cy="16146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290A4-25D1-4A05-AB65-9624FF5067EF}">
      <dsp:nvSpPr>
        <dsp:cNvPr id="0" name=""/>
        <dsp:cNvSpPr/>
      </dsp:nvSpPr>
      <dsp:spPr>
        <a:xfrm>
          <a:off x="0" y="3583790"/>
          <a:ext cx="5283200" cy="117628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Combining Solutions</a:t>
          </a:r>
          <a:r>
            <a:rPr lang="en-US" sz="1400" b="0" i="0" kern="1200"/>
            <a:t>: After solving the smaller instances, decrease-and-conquer algorithms often combine or merge these solutions to construct a solution for the original problem. This merging process leads to the final solution.</a:t>
          </a:r>
          <a:endParaRPr lang="en-US" sz="1400" kern="1200"/>
        </a:p>
      </dsp:txBody>
      <dsp:txXfrm>
        <a:off x="0" y="3583790"/>
        <a:ext cx="5283200" cy="1176280"/>
      </dsp:txXfrm>
    </dsp:sp>
    <dsp:sp modelId="{AED2EB31-19CA-4829-B96D-46EEB4B14C9B}">
      <dsp:nvSpPr>
        <dsp:cNvPr id="0" name=""/>
        <dsp:cNvSpPr/>
      </dsp:nvSpPr>
      <dsp:spPr>
        <a:xfrm rot="10800000">
          <a:off x="0" y="1792315"/>
          <a:ext cx="5283200" cy="1809118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Solving Smaller Instances</a:t>
          </a:r>
          <a:r>
            <a:rPr lang="en-US" sz="1400" b="0" i="0" kern="1200"/>
            <a:t>: By breaking the problem into smaller parts, the algorithm solves these smaller instances iteratively or recursively, reducing the complexity of the overall task.</a:t>
          </a:r>
          <a:endParaRPr lang="en-US" sz="1400" kern="1200"/>
        </a:p>
      </dsp:txBody>
      <dsp:txXfrm rot="10800000">
        <a:off x="0" y="1792315"/>
        <a:ext cx="5283200" cy="1175511"/>
      </dsp:txXfrm>
    </dsp:sp>
    <dsp:sp modelId="{76BC7F57-663C-413D-B928-E2082F0B1091}">
      <dsp:nvSpPr>
        <dsp:cNvPr id="0" name=""/>
        <dsp:cNvSpPr/>
      </dsp:nvSpPr>
      <dsp:spPr>
        <a:xfrm rot="10800000">
          <a:off x="0" y="841"/>
          <a:ext cx="5283200" cy="1809118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Recursive Breakdown</a:t>
          </a:r>
          <a:r>
            <a:rPr lang="en-US" sz="1400" b="0" i="0" kern="1200"/>
            <a:t>: Decrease and conquer involves breaking down a problem into smaller, more manageable instances or subproblems. This strategy employs recursion or iterative processes to reduce the problem size.</a:t>
          </a:r>
          <a:endParaRPr lang="en-US" sz="1400" kern="1200"/>
        </a:p>
      </dsp:txBody>
      <dsp:txXfrm rot="10800000">
        <a:off x="0" y="841"/>
        <a:ext cx="5283200" cy="11755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DF1451-8648-4652-B876-0A81FC9D678A}">
      <dsp:nvSpPr>
        <dsp:cNvPr id="0" name=""/>
        <dsp:cNvSpPr/>
      </dsp:nvSpPr>
      <dsp:spPr>
        <a:xfrm>
          <a:off x="0" y="492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946E32-6343-4A1E-B3CC-44F5591E54D9}">
      <dsp:nvSpPr>
        <dsp:cNvPr id="0" name=""/>
        <dsp:cNvSpPr/>
      </dsp:nvSpPr>
      <dsp:spPr>
        <a:xfrm>
          <a:off x="0" y="492"/>
          <a:ext cx="10972800" cy="2690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1" kern="1200"/>
            <a:t>Setting up The recurrence T</a:t>
          </a:r>
          <a:r>
            <a:rPr lang="en-US" sz="1200" b="0" i="0" kern="1200"/>
            <a:t>(</a:t>
          </a:r>
          <a:r>
            <a:rPr lang="en-US" sz="1200" b="0" i="1" kern="1200"/>
            <a:t>n</a:t>
          </a:r>
          <a:r>
            <a:rPr lang="en-US" sz="1200" b="0" i="0" kern="1200"/>
            <a:t>)=</a:t>
          </a:r>
          <a:r>
            <a:rPr lang="en-US" sz="1200" b="0" i="1" kern="1200"/>
            <a:t>T</a:t>
          </a:r>
          <a:r>
            <a:rPr lang="en-US" sz="1200" b="0" i="0" kern="1200"/>
            <a:t>(</a:t>
          </a:r>
          <a:r>
            <a:rPr lang="en-US" sz="1200" b="0" i="1" kern="1200"/>
            <a:t>n</a:t>
          </a:r>
          <a:r>
            <a:rPr lang="en-US" sz="1200" b="0" i="0" kern="1200"/>
            <a:t>−1)+</a:t>
          </a:r>
          <a:r>
            <a:rPr lang="en-US" sz="1200" b="0" i="1" kern="1200"/>
            <a:t>n</a:t>
          </a:r>
          <a:r>
            <a:rPr lang="en-US" sz="1200" b="0" i="0" kern="1200"/>
            <a:t>!, T(0)=1 </a:t>
          </a:r>
          <a:endParaRPr lang="en-US" sz="1200" kern="1200"/>
        </a:p>
      </dsp:txBody>
      <dsp:txXfrm>
        <a:off x="0" y="492"/>
        <a:ext cx="10972800" cy="269036"/>
      </dsp:txXfrm>
    </dsp:sp>
    <dsp:sp modelId="{B64AEA8C-0665-4D90-ACD4-088927B3D07E}">
      <dsp:nvSpPr>
        <dsp:cNvPr id="0" name=""/>
        <dsp:cNvSpPr/>
      </dsp:nvSpPr>
      <dsp:spPr>
        <a:xfrm>
          <a:off x="0" y="269529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09C8DB-AEF2-4622-BFF4-630BBC5B9543}">
      <dsp:nvSpPr>
        <dsp:cNvPr id="0" name=""/>
        <dsp:cNvSpPr/>
      </dsp:nvSpPr>
      <dsp:spPr>
        <a:xfrm>
          <a:off x="0" y="269529"/>
          <a:ext cx="10972800" cy="2690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Let's get </a:t>
          </a:r>
          <a:r>
            <a:rPr lang="en-US" sz="1200" b="0" i="1" kern="1200"/>
            <a:t>T</a:t>
          </a:r>
          <a:r>
            <a:rPr lang="en-US" sz="1200" b="0" i="0" kern="1200"/>
            <a:t>(</a:t>
          </a:r>
          <a:r>
            <a:rPr lang="en-US" sz="1200" b="0" i="1" kern="1200"/>
            <a:t>n</a:t>
          </a:r>
          <a:r>
            <a:rPr lang="en-US" sz="1200" b="0" i="0" kern="1200"/>
            <a:t>−1)=</a:t>
          </a:r>
          <a:r>
            <a:rPr lang="en-US" sz="1200" b="0" i="1" kern="1200"/>
            <a:t>T</a:t>
          </a:r>
          <a:r>
            <a:rPr lang="en-US" sz="1200" b="0" i="0" kern="1200"/>
            <a:t>(</a:t>
          </a:r>
          <a:r>
            <a:rPr lang="en-US" sz="1200" b="0" i="1" kern="1200"/>
            <a:t>n</a:t>
          </a:r>
          <a:r>
            <a:rPr lang="en-US" sz="1200" b="0" i="0" kern="1200"/>
            <a:t>−2)+(</a:t>
          </a:r>
          <a:r>
            <a:rPr lang="en-US" sz="1200" b="0" i="1" kern="1200"/>
            <a:t>n</a:t>
          </a:r>
          <a:r>
            <a:rPr lang="en-US" sz="1200" b="0" i="0" kern="1200"/>
            <a:t>−1)!</a:t>
          </a:r>
          <a:endParaRPr lang="en-US" sz="1200" kern="1200"/>
        </a:p>
      </dsp:txBody>
      <dsp:txXfrm>
        <a:off x="0" y="269529"/>
        <a:ext cx="10972800" cy="269036"/>
      </dsp:txXfrm>
    </dsp:sp>
    <dsp:sp modelId="{27282F43-8197-4823-AB17-E6BEEF937074}">
      <dsp:nvSpPr>
        <dsp:cNvPr id="0" name=""/>
        <dsp:cNvSpPr/>
      </dsp:nvSpPr>
      <dsp:spPr>
        <a:xfrm>
          <a:off x="0" y="538565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2709C3-7A64-40C3-AAF0-26867C8EF7EF}">
      <dsp:nvSpPr>
        <dsp:cNvPr id="0" name=""/>
        <dsp:cNvSpPr/>
      </dsp:nvSpPr>
      <dsp:spPr>
        <a:xfrm>
          <a:off x="0" y="538565"/>
          <a:ext cx="10972800" cy="2690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Let's get </a:t>
          </a:r>
          <a:r>
            <a:rPr lang="en-US" sz="1200" b="0" i="1" kern="1200"/>
            <a:t>T</a:t>
          </a:r>
          <a:r>
            <a:rPr lang="en-US" sz="1200" b="0" i="0" kern="1200"/>
            <a:t>(</a:t>
          </a:r>
          <a:r>
            <a:rPr lang="en-US" sz="1200" b="0" i="1" kern="1200"/>
            <a:t>n</a:t>
          </a:r>
          <a:r>
            <a:rPr lang="en-US" sz="1200" b="0" i="0" kern="1200"/>
            <a:t>−2)=</a:t>
          </a:r>
          <a:r>
            <a:rPr lang="en-US" sz="1200" b="0" i="1" kern="1200"/>
            <a:t>T</a:t>
          </a:r>
          <a:r>
            <a:rPr lang="en-US" sz="1200" b="0" i="0" kern="1200"/>
            <a:t>(</a:t>
          </a:r>
          <a:r>
            <a:rPr lang="en-US" sz="1200" b="0" i="1" kern="1200"/>
            <a:t>n</a:t>
          </a:r>
          <a:r>
            <a:rPr lang="en-US" sz="1200" b="0" i="0" kern="1200"/>
            <a:t>−3)+(</a:t>
          </a:r>
          <a:r>
            <a:rPr lang="en-US" sz="1200" b="0" i="1" kern="1200"/>
            <a:t>n</a:t>
          </a:r>
          <a:r>
            <a:rPr lang="en-US" sz="1200" b="0" i="0" kern="1200"/>
            <a:t>−2)!</a:t>
          </a:r>
          <a:endParaRPr lang="en-US" sz="1200" kern="1200"/>
        </a:p>
      </dsp:txBody>
      <dsp:txXfrm>
        <a:off x="0" y="538565"/>
        <a:ext cx="10972800" cy="269036"/>
      </dsp:txXfrm>
    </dsp:sp>
    <dsp:sp modelId="{0F4040DC-443F-43A2-9663-5B1AF55D44C8}">
      <dsp:nvSpPr>
        <dsp:cNvPr id="0" name=""/>
        <dsp:cNvSpPr/>
      </dsp:nvSpPr>
      <dsp:spPr>
        <a:xfrm>
          <a:off x="0" y="807602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D7C915-A296-46FA-9CEB-6F85B0562AD1}">
      <dsp:nvSpPr>
        <dsp:cNvPr id="0" name=""/>
        <dsp:cNvSpPr/>
      </dsp:nvSpPr>
      <dsp:spPr>
        <a:xfrm>
          <a:off x="0" y="807602"/>
          <a:ext cx="10972800" cy="2690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Let's get </a:t>
          </a:r>
          <a:r>
            <a:rPr lang="en-US" sz="1200" b="0" i="1" kern="1200"/>
            <a:t>T</a:t>
          </a:r>
          <a:r>
            <a:rPr lang="en-US" sz="1200" b="0" i="0" kern="1200"/>
            <a:t>(</a:t>
          </a:r>
          <a:r>
            <a:rPr lang="en-US" sz="1200" b="0" i="1" kern="1200"/>
            <a:t>n</a:t>
          </a:r>
          <a:r>
            <a:rPr lang="en-US" sz="1200" b="0" i="0" kern="1200"/>
            <a:t>−3)=</a:t>
          </a:r>
          <a:r>
            <a:rPr lang="en-US" sz="1200" b="0" i="1" kern="1200"/>
            <a:t>T</a:t>
          </a:r>
          <a:r>
            <a:rPr lang="en-US" sz="1200" b="0" i="0" kern="1200"/>
            <a:t>(</a:t>
          </a:r>
          <a:r>
            <a:rPr lang="en-US" sz="1200" b="0" i="1" kern="1200"/>
            <a:t>n</a:t>
          </a:r>
          <a:r>
            <a:rPr lang="en-US" sz="1200" b="0" i="0" kern="1200"/>
            <a:t>−4)+(</a:t>
          </a:r>
          <a:r>
            <a:rPr lang="en-US" sz="1200" b="0" i="1" kern="1200"/>
            <a:t>n</a:t>
          </a:r>
          <a:r>
            <a:rPr lang="en-US" sz="1200" b="0" i="0" kern="1200"/>
            <a:t>−3)!</a:t>
          </a:r>
          <a:endParaRPr lang="en-US" sz="1200" kern="1200"/>
        </a:p>
      </dsp:txBody>
      <dsp:txXfrm>
        <a:off x="0" y="807602"/>
        <a:ext cx="10972800" cy="269036"/>
      </dsp:txXfrm>
    </dsp:sp>
    <dsp:sp modelId="{FEDEE129-93A1-4024-A868-39C0570B2DDF}">
      <dsp:nvSpPr>
        <dsp:cNvPr id="0" name=""/>
        <dsp:cNvSpPr/>
      </dsp:nvSpPr>
      <dsp:spPr>
        <a:xfrm>
          <a:off x="0" y="1076639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1CC5AC-0964-4618-829C-9867F44DCAF7}">
      <dsp:nvSpPr>
        <dsp:cNvPr id="0" name=""/>
        <dsp:cNvSpPr/>
      </dsp:nvSpPr>
      <dsp:spPr>
        <a:xfrm>
          <a:off x="0" y="1076639"/>
          <a:ext cx="10972800" cy="2690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Now let’s substitute:</a:t>
          </a:r>
        </a:p>
      </dsp:txBody>
      <dsp:txXfrm>
        <a:off x="0" y="1076639"/>
        <a:ext cx="10972800" cy="269036"/>
      </dsp:txXfrm>
    </dsp:sp>
    <dsp:sp modelId="{8B7CBCB9-FAC8-488F-9C7E-3BEF0707A9F7}">
      <dsp:nvSpPr>
        <dsp:cNvPr id="0" name=""/>
        <dsp:cNvSpPr/>
      </dsp:nvSpPr>
      <dsp:spPr>
        <a:xfrm>
          <a:off x="0" y="1345675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2DF333-2AB6-4E97-8273-8B157F055660}">
      <dsp:nvSpPr>
        <dsp:cNvPr id="0" name=""/>
        <dsp:cNvSpPr/>
      </dsp:nvSpPr>
      <dsp:spPr>
        <a:xfrm>
          <a:off x="0" y="1345675"/>
          <a:ext cx="10972800" cy="2690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T(n)=</a:t>
          </a:r>
          <a:r>
            <a:rPr lang="en-US" sz="1200" b="0" i="1" kern="1200"/>
            <a:t> T</a:t>
          </a:r>
          <a:r>
            <a:rPr lang="en-US" sz="1200" b="0" i="0" kern="1200"/>
            <a:t>(</a:t>
          </a:r>
          <a:r>
            <a:rPr lang="en-US" sz="1200" b="0" i="1" kern="1200"/>
            <a:t>n</a:t>
          </a:r>
          <a:r>
            <a:rPr lang="en-US" sz="1200" b="0" i="0" kern="1200"/>
            <a:t>−1)+</a:t>
          </a:r>
          <a:r>
            <a:rPr lang="en-US" sz="1200" b="0" i="1" kern="1200"/>
            <a:t>n</a:t>
          </a:r>
          <a:r>
            <a:rPr lang="en-US" sz="1200" b="0" i="0" kern="1200"/>
            <a:t>!</a:t>
          </a:r>
          <a:endParaRPr lang="en-US" sz="1200" kern="1200"/>
        </a:p>
      </dsp:txBody>
      <dsp:txXfrm>
        <a:off x="0" y="1345675"/>
        <a:ext cx="10972800" cy="269036"/>
      </dsp:txXfrm>
    </dsp:sp>
    <dsp:sp modelId="{F915B611-B445-40B7-8819-A2B3BC63F610}">
      <dsp:nvSpPr>
        <dsp:cNvPr id="0" name=""/>
        <dsp:cNvSpPr/>
      </dsp:nvSpPr>
      <dsp:spPr>
        <a:xfrm>
          <a:off x="0" y="1614712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900DC3-F016-4BD4-86E9-B566AB57D290}">
      <dsp:nvSpPr>
        <dsp:cNvPr id="0" name=""/>
        <dsp:cNvSpPr/>
      </dsp:nvSpPr>
      <dsp:spPr>
        <a:xfrm>
          <a:off x="0" y="1614712"/>
          <a:ext cx="10972800" cy="2690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=T(n-2)+(n-1)!+n!</a:t>
          </a:r>
        </a:p>
      </dsp:txBody>
      <dsp:txXfrm>
        <a:off x="0" y="1614712"/>
        <a:ext cx="10972800" cy="269036"/>
      </dsp:txXfrm>
    </dsp:sp>
    <dsp:sp modelId="{DC5FFB00-7C2C-456F-BD6D-CFA7FEAE6A75}">
      <dsp:nvSpPr>
        <dsp:cNvPr id="0" name=""/>
        <dsp:cNvSpPr/>
      </dsp:nvSpPr>
      <dsp:spPr>
        <a:xfrm>
          <a:off x="0" y="1883748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D4EA77-39CD-4D06-9418-97DEEF9F39DC}">
      <dsp:nvSpPr>
        <dsp:cNvPr id="0" name=""/>
        <dsp:cNvSpPr/>
      </dsp:nvSpPr>
      <dsp:spPr>
        <a:xfrm>
          <a:off x="0" y="1883748"/>
          <a:ext cx="10972800" cy="2690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=T(n-3)+(n-2)!+(n-1)!+n!</a:t>
          </a:r>
        </a:p>
      </dsp:txBody>
      <dsp:txXfrm>
        <a:off x="0" y="1883748"/>
        <a:ext cx="10972800" cy="269036"/>
      </dsp:txXfrm>
    </dsp:sp>
    <dsp:sp modelId="{91925712-1810-44FA-B748-A60D9FAF4313}">
      <dsp:nvSpPr>
        <dsp:cNvPr id="0" name=""/>
        <dsp:cNvSpPr/>
      </dsp:nvSpPr>
      <dsp:spPr>
        <a:xfrm>
          <a:off x="0" y="2152785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05F414-481B-4F95-AAD4-4DDB333BB415}">
      <dsp:nvSpPr>
        <dsp:cNvPr id="0" name=""/>
        <dsp:cNvSpPr/>
      </dsp:nvSpPr>
      <dsp:spPr>
        <a:xfrm>
          <a:off x="0" y="2152785"/>
          <a:ext cx="10972800" cy="2690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=T(n-k)+(n-(k-1))!+(n-(k-2)!+….+n!</a:t>
          </a:r>
        </a:p>
      </dsp:txBody>
      <dsp:txXfrm>
        <a:off x="0" y="2152785"/>
        <a:ext cx="10972800" cy="269036"/>
      </dsp:txXfrm>
    </dsp:sp>
    <dsp:sp modelId="{4C68660C-82DD-4C62-8D5D-8E3010C88D2F}">
      <dsp:nvSpPr>
        <dsp:cNvPr id="0" name=""/>
        <dsp:cNvSpPr/>
      </dsp:nvSpPr>
      <dsp:spPr>
        <a:xfrm>
          <a:off x="0" y="2421821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2021D8-138A-4375-BB93-EF6CAFE59E0C}">
      <dsp:nvSpPr>
        <dsp:cNvPr id="0" name=""/>
        <dsp:cNvSpPr/>
      </dsp:nvSpPr>
      <dsp:spPr>
        <a:xfrm>
          <a:off x="0" y="2421821"/>
          <a:ext cx="10972800" cy="2690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To reach the base case we need to make k=n</a:t>
          </a:r>
        </a:p>
      </dsp:txBody>
      <dsp:txXfrm>
        <a:off x="0" y="2421821"/>
        <a:ext cx="10972800" cy="269036"/>
      </dsp:txXfrm>
    </dsp:sp>
    <dsp:sp modelId="{5D3472FA-07BE-441D-BF33-46F3789785A8}">
      <dsp:nvSpPr>
        <dsp:cNvPr id="0" name=""/>
        <dsp:cNvSpPr/>
      </dsp:nvSpPr>
      <dsp:spPr>
        <a:xfrm>
          <a:off x="0" y="2690858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0E2706-5735-4804-A537-154B07D5D7EA}">
      <dsp:nvSpPr>
        <dsp:cNvPr id="0" name=""/>
        <dsp:cNvSpPr/>
      </dsp:nvSpPr>
      <dsp:spPr>
        <a:xfrm>
          <a:off x="0" y="2690858"/>
          <a:ext cx="10972800" cy="2690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=T(n-n)+(n-(n-1))!+(n-(n-2))!+…..+n!</a:t>
          </a:r>
        </a:p>
      </dsp:txBody>
      <dsp:txXfrm>
        <a:off x="0" y="2690858"/>
        <a:ext cx="10972800" cy="269036"/>
      </dsp:txXfrm>
    </dsp:sp>
    <dsp:sp modelId="{53897EB6-3E14-40D2-85DE-F43249EC39AC}">
      <dsp:nvSpPr>
        <dsp:cNvPr id="0" name=""/>
        <dsp:cNvSpPr/>
      </dsp:nvSpPr>
      <dsp:spPr>
        <a:xfrm>
          <a:off x="0" y="2959894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BB3890-8A07-4064-955D-94CF2CB460F7}">
      <dsp:nvSpPr>
        <dsp:cNvPr id="0" name=""/>
        <dsp:cNvSpPr/>
      </dsp:nvSpPr>
      <dsp:spPr>
        <a:xfrm>
          <a:off x="0" y="2959894"/>
          <a:ext cx="10972800" cy="2690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=1+1!+2!+3!+…+n!</a:t>
          </a:r>
        </a:p>
      </dsp:txBody>
      <dsp:txXfrm>
        <a:off x="0" y="2959894"/>
        <a:ext cx="10972800" cy="269036"/>
      </dsp:txXfrm>
    </dsp:sp>
    <dsp:sp modelId="{CE72D48A-4D08-42EF-9197-A71F5EDBC22C}">
      <dsp:nvSpPr>
        <dsp:cNvPr id="0" name=""/>
        <dsp:cNvSpPr/>
      </dsp:nvSpPr>
      <dsp:spPr>
        <a:xfrm>
          <a:off x="0" y="3228931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B9D69B-18E5-4F2F-8AD8-C6742205A7AC}">
      <dsp:nvSpPr>
        <dsp:cNvPr id="0" name=""/>
        <dsp:cNvSpPr/>
      </dsp:nvSpPr>
      <dsp:spPr>
        <a:xfrm>
          <a:off x="0" y="3228931"/>
          <a:ext cx="10972800" cy="2690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=1+</a:t>
          </a:r>
          <a:r>
            <a:rPr lang="en-US" sz="1200" b="0" i="0" kern="1200" dirty="0"/>
            <a:t>1+1+2+6+⋯+</a:t>
          </a:r>
          <a:r>
            <a:rPr lang="en-US" sz="1200" b="0" i="1" kern="1200" dirty="0"/>
            <a:t>n</a:t>
          </a:r>
          <a:r>
            <a:rPr lang="en-US" sz="1200" b="0" i="0" kern="1200" dirty="0"/>
            <a:t>!</a:t>
          </a:r>
          <a:endParaRPr lang="en-US" sz="1200" kern="1200" dirty="0"/>
        </a:p>
      </dsp:txBody>
      <dsp:txXfrm>
        <a:off x="0" y="3228931"/>
        <a:ext cx="10972800" cy="269036"/>
      </dsp:txXfrm>
    </dsp:sp>
    <dsp:sp modelId="{20786B64-89A5-446E-AFAD-87C9E467C03B}">
      <dsp:nvSpPr>
        <dsp:cNvPr id="0" name=""/>
        <dsp:cNvSpPr/>
      </dsp:nvSpPr>
      <dsp:spPr>
        <a:xfrm>
          <a:off x="0" y="3497968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A45E73-F3BA-417F-979C-00871187C72C}">
      <dsp:nvSpPr>
        <dsp:cNvPr id="0" name=""/>
        <dsp:cNvSpPr/>
      </dsp:nvSpPr>
      <dsp:spPr>
        <a:xfrm>
          <a:off x="0" y="3497968"/>
          <a:ext cx="10972800" cy="2690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The sum of factorials from 0 to </a:t>
          </a:r>
          <a:r>
            <a:rPr lang="en-US" sz="1200" b="0" i="1" kern="1200"/>
            <a:t>n</a:t>
          </a:r>
          <a:r>
            <a:rPr lang="en-US" sz="1200" b="0" i="0" kern="1200"/>
            <a:t> is </a:t>
          </a:r>
          <a:r>
            <a:rPr lang="en-US" sz="1200" b="0" i="1" kern="1200"/>
            <a:t>n</a:t>
          </a:r>
          <a:r>
            <a:rPr lang="en-US" sz="1200" b="0" i="0" kern="1200"/>
            <a:t>!−1, so:</a:t>
          </a:r>
          <a:endParaRPr lang="en-US" sz="1200" kern="1200"/>
        </a:p>
      </dsp:txBody>
      <dsp:txXfrm>
        <a:off x="0" y="3497968"/>
        <a:ext cx="10972800" cy="269036"/>
      </dsp:txXfrm>
    </dsp:sp>
    <dsp:sp modelId="{608D28F3-96C7-4D20-B550-49A444B43BA3}">
      <dsp:nvSpPr>
        <dsp:cNvPr id="0" name=""/>
        <dsp:cNvSpPr/>
      </dsp:nvSpPr>
      <dsp:spPr>
        <a:xfrm>
          <a:off x="0" y="3767004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2D2267-65EC-462E-AE1C-10093BE5E5E6}">
      <dsp:nvSpPr>
        <dsp:cNvPr id="0" name=""/>
        <dsp:cNvSpPr/>
      </dsp:nvSpPr>
      <dsp:spPr>
        <a:xfrm>
          <a:off x="0" y="3767004"/>
          <a:ext cx="10972800" cy="2690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T(n)=n!-1=O(n!)</a:t>
          </a:r>
        </a:p>
      </dsp:txBody>
      <dsp:txXfrm>
        <a:off x="0" y="3767004"/>
        <a:ext cx="10972800" cy="2690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824A9C-68B0-4169-987F-0CFF4CD5FE34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E5980-FD88-4900-91A3-80FAE78A1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37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9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769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28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6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22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1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12/30/2023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12/30/2023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77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12/30/2023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81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38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532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12/30/2023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55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2274B4-B001-4088-B01D-E6999509E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1E9B4C-7B68-C349-B45A-A902E34672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4502816" cy="3130807"/>
          </a:xfrm>
        </p:spPr>
        <p:txBody>
          <a:bodyPr>
            <a:normAutofit/>
          </a:bodyPr>
          <a:lstStyle/>
          <a:p>
            <a:r>
              <a:rPr lang="en-US" dirty="0"/>
              <a:t>Permutations</a:t>
            </a:r>
            <a:r>
              <a:rPr lang="en-US" sz="5000" dirty="0"/>
              <a:t>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3F1AA8-316C-4719-6F0A-CCD770A5C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3901736" cy="2240529"/>
          </a:xfrm>
        </p:spPr>
        <p:txBody>
          <a:bodyPr>
            <a:normAutofit/>
          </a:bodyPr>
          <a:lstStyle/>
          <a:p>
            <a:r>
              <a:rPr lang="en-US"/>
              <a:t>Aly Essameldin</a:t>
            </a:r>
          </a:p>
          <a:p>
            <a:r>
              <a:rPr lang="en-US"/>
              <a:t>221071</a:t>
            </a:r>
            <a:endParaRPr lang="en-US" dirty="0"/>
          </a:p>
        </p:txBody>
      </p:sp>
      <p:pic>
        <p:nvPicPr>
          <p:cNvPr id="4" name="Picture 3" descr="3D black question marks with one yellow question mark">
            <a:extLst>
              <a:ext uri="{FF2B5EF4-FFF2-40B4-BE49-F238E27FC236}">
                <a16:creationId xmlns:a16="http://schemas.microsoft.com/office/drawing/2014/main" id="{ACE5628D-9B62-1618-A664-B98D440663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177" r="19310" b="1"/>
          <a:stretch/>
        </p:blipFill>
        <p:spPr>
          <a:xfrm>
            <a:off x="4955602" y="10"/>
            <a:ext cx="7236398" cy="6857990"/>
          </a:xfrm>
          <a:custGeom>
            <a:avLst/>
            <a:gdLst/>
            <a:ahLst/>
            <a:cxnLst/>
            <a:rect l="l" t="t" r="r" b="b"/>
            <a:pathLst>
              <a:path w="7726675" h="6858000">
                <a:moveTo>
                  <a:pt x="2975226" y="5978334"/>
                </a:moveTo>
                <a:cubicBezTo>
                  <a:pt x="3002582" y="5978928"/>
                  <a:pt x="3030286" y="5982273"/>
                  <a:pt x="3058007" y="5988576"/>
                </a:cubicBezTo>
                <a:cubicBezTo>
                  <a:pt x="3279778" y="6038998"/>
                  <a:pt x="3418684" y="6259656"/>
                  <a:pt x="3368261" y="6481427"/>
                </a:cubicBezTo>
                <a:cubicBezTo>
                  <a:pt x="3317839" y="6703198"/>
                  <a:pt x="3097182" y="6842104"/>
                  <a:pt x="2875410" y="6791681"/>
                </a:cubicBezTo>
                <a:cubicBezTo>
                  <a:pt x="2653640" y="6741259"/>
                  <a:pt x="2514734" y="6520601"/>
                  <a:pt x="2565157" y="6298830"/>
                </a:cubicBezTo>
                <a:cubicBezTo>
                  <a:pt x="2609276" y="6104780"/>
                  <a:pt x="2783732" y="5974174"/>
                  <a:pt x="2975226" y="5978334"/>
                </a:cubicBezTo>
                <a:close/>
                <a:moveTo>
                  <a:pt x="542891" y="1298362"/>
                </a:moveTo>
                <a:cubicBezTo>
                  <a:pt x="578216" y="1299129"/>
                  <a:pt x="613991" y="1303448"/>
                  <a:pt x="649789" y="1311587"/>
                </a:cubicBezTo>
                <a:cubicBezTo>
                  <a:pt x="936170" y="1376700"/>
                  <a:pt x="1115545" y="1661643"/>
                  <a:pt x="1050432" y="1948025"/>
                </a:cubicBezTo>
                <a:cubicBezTo>
                  <a:pt x="985319" y="2234407"/>
                  <a:pt x="700376" y="2413781"/>
                  <a:pt x="413995" y="2348669"/>
                </a:cubicBezTo>
                <a:cubicBezTo>
                  <a:pt x="127612" y="2283556"/>
                  <a:pt x="-51762" y="1998612"/>
                  <a:pt x="13351" y="1712231"/>
                </a:cubicBezTo>
                <a:cubicBezTo>
                  <a:pt x="70325" y="1461647"/>
                  <a:pt x="295606" y="1292990"/>
                  <a:pt x="542891" y="1298362"/>
                </a:cubicBezTo>
                <a:close/>
                <a:moveTo>
                  <a:pt x="362049" y="446831"/>
                </a:moveTo>
                <a:cubicBezTo>
                  <a:pt x="382746" y="447281"/>
                  <a:pt x="403706" y="449811"/>
                  <a:pt x="424679" y="454579"/>
                </a:cubicBezTo>
                <a:cubicBezTo>
                  <a:pt x="592463" y="492727"/>
                  <a:pt x="697554" y="659668"/>
                  <a:pt x="659405" y="827452"/>
                </a:cubicBezTo>
                <a:cubicBezTo>
                  <a:pt x="621257" y="995236"/>
                  <a:pt x="454318" y="1100327"/>
                  <a:pt x="286534" y="1062179"/>
                </a:cubicBezTo>
                <a:cubicBezTo>
                  <a:pt x="118749" y="1024031"/>
                  <a:pt x="13658" y="857091"/>
                  <a:pt x="51806" y="689306"/>
                </a:cubicBezTo>
                <a:cubicBezTo>
                  <a:pt x="85186" y="542495"/>
                  <a:pt x="217172" y="443684"/>
                  <a:pt x="362049" y="446831"/>
                </a:cubicBezTo>
                <a:close/>
                <a:moveTo>
                  <a:pt x="688320" y="0"/>
                </a:moveTo>
                <a:lnTo>
                  <a:pt x="5442022" y="0"/>
                </a:lnTo>
                <a:lnTo>
                  <a:pt x="7726675" y="0"/>
                </a:lnTo>
                <a:lnTo>
                  <a:pt x="7726675" y="988372"/>
                </a:lnTo>
                <a:lnTo>
                  <a:pt x="7726675" y="6858000"/>
                </a:lnTo>
                <a:lnTo>
                  <a:pt x="4265234" y="6858000"/>
                </a:lnTo>
                <a:lnTo>
                  <a:pt x="4167452" y="6648946"/>
                </a:lnTo>
                <a:cubicBezTo>
                  <a:pt x="4064668" y="6438534"/>
                  <a:pt x="3951418" y="6237194"/>
                  <a:pt x="3802376" y="6067515"/>
                </a:cubicBezTo>
                <a:cubicBezTo>
                  <a:pt x="3433898" y="5648543"/>
                  <a:pt x="2855445" y="5560200"/>
                  <a:pt x="2314714" y="5492960"/>
                </a:cubicBezTo>
                <a:cubicBezTo>
                  <a:pt x="1689319" y="5415368"/>
                  <a:pt x="1105502" y="5269445"/>
                  <a:pt x="626568" y="4822392"/>
                </a:cubicBezTo>
                <a:cubicBezTo>
                  <a:pt x="42544" y="4277286"/>
                  <a:pt x="59772" y="3691233"/>
                  <a:pt x="462831" y="3184007"/>
                </a:cubicBezTo>
                <a:cubicBezTo>
                  <a:pt x="688845" y="2899538"/>
                  <a:pt x="972083" y="2660548"/>
                  <a:pt x="1228189" y="2399566"/>
                </a:cubicBezTo>
                <a:cubicBezTo>
                  <a:pt x="1460698" y="2161897"/>
                  <a:pt x="1522193" y="1866062"/>
                  <a:pt x="1384674" y="1566341"/>
                </a:cubicBezTo>
                <a:cubicBezTo>
                  <a:pt x="1239184" y="1249484"/>
                  <a:pt x="1095206" y="930335"/>
                  <a:pt x="922279" y="628332"/>
                </a:cubicBezTo>
                <a:cubicBezTo>
                  <a:pt x="805583" y="424593"/>
                  <a:pt x="731712" y="225291"/>
                  <a:pt x="693729" y="3334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0708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1558F-2A38-160C-A8B3-E14AC4719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51CAE07-C94E-68A5-FC9F-54D9094C8C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9423773"/>
              </p:ext>
            </p:extLst>
          </p:nvPr>
        </p:nvGraphicFramePr>
        <p:xfrm>
          <a:off x="609600" y="2106204"/>
          <a:ext cx="10972800" cy="4036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4436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A13B2A7-A44E-4940-9367-4788F2807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DBF9A7D-DF04-4422-981B-76DFC7208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759370" y="0"/>
            <a:ext cx="2432630" cy="2848482"/>
          </a:xfrm>
          <a:custGeom>
            <a:avLst/>
            <a:gdLst>
              <a:gd name="connsiteX0" fmla="*/ 1193013 w 2432630"/>
              <a:gd name="connsiteY0" fmla="*/ 1609830 h 2848482"/>
              <a:gd name="connsiteX1" fmla="*/ 1452520 w 2432630"/>
              <a:gd name="connsiteY1" fmla="*/ 1771993 h 2848482"/>
              <a:gd name="connsiteX2" fmla="*/ 1333256 w 2432630"/>
              <a:gd name="connsiteY2" fmla="*/ 2217094 h 2848482"/>
              <a:gd name="connsiteX3" fmla="*/ 888154 w 2432630"/>
              <a:gd name="connsiteY3" fmla="*/ 2097829 h 2848482"/>
              <a:gd name="connsiteX4" fmla="*/ 1007419 w 2432630"/>
              <a:gd name="connsiteY4" fmla="*/ 1652728 h 2848482"/>
              <a:gd name="connsiteX5" fmla="*/ 1193013 w 2432630"/>
              <a:gd name="connsiteY5" fmla="*/ 1609830 h 2848482"/>
              <a:gd name="connsiteX6" fmla="*/ 1721013 w 2432630"/>
              <a:gd name="connsiteY6" fmla="*/ 1345937 h 2848482"/>
              <a:gd name="connsiteX7" fmla="*/ 1880524 w 2432630"/>
              <a:gd name="connsiteY7" fmla="*/ 1425334 h 2848482"/>
              <a:gd name="connsiteX8" fmla="*/ 1821528 w 2432630"/>
              <a:gd name="connsiteY8" fmla="*/ 1645511 h 2848482"/>
              <a:gd name="connsiteX9" fmla="*/ 1601350 w 2432630"/>
              <a:gd name="connsiteY9" fmla="*/ 1586514 h 2848482"/>
              <a:gd name="connsiteX10" fmla="*/ 1660347 w 2432630"/>
              <a:gd name="connsiteY10" fmla="*/ 1366337 h 2848482"/>
              <a:gd name="connsiteX11" fmla="*/ 1721013 w 2432630"/>
              <a:gd name="connsiteY11" fmla="*/ 1345937 h 2848482"/>
              <a:gd name="connsiteX12" fmla="*/ 0 w 2432630"/>
              <a:gd name="connsiteY12" fmla="*/ 0 h 2848482"/>
              <a:gd name="connsiteX13" fmla="*/ 2420476 w 2432630"/>
              <a:gd name="connsiteY13" fmla="*/ 0 h 2848482"/>
              <a:gd name="connsiteX14" fmla="*/ 2431096 w 2432630"/>
              <a:gd name="connsiteY14" fmla="*/ 94052 h 2848482"/>
              <a:gd name="connsiteX15" fmla="*/ 2426545 w 2432630"/>
              <a:gd name="connsiteY15" fmla="*/ 261706 h 2848482"/>
              <a:gd name="connsiteX16" fmla="*/ 1347411 w 2432630"/>
              <a:gd name="connsiteY16" fmla="*/ 1289202 h 2848482"/>
              <a:gd name="connsiteX17" fmla="*/ 678423 w 2432630"/>
              <a:gd name="connsiteY17" fmla="*/ 1606118 h 2848482"/>
              <a:gd name="connsiteX18" fmla="*/ 284014 w 2432630"/>
              <a:gd name="connsiteY18" fmla="*/ 2398976 h 2848482"/>
              <a:gd name="connsiteX19" fmla="*/ 97407 w 2432630"/>
              <a:gd name="connsiteY19" fmla="*/ 2742323 h 2848482"/>
              <a:gd name="connsiteX20" fmla="*/ 0 w 2432630"/>
              <a:gd name="connsiteY20" fmla="*/ 2848482 h 2848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432630" h="2848482">
                <a:moveTo>
                  <a:pt x="1193013" y="1609830"/>
                </a:moveTo>
                <a:cubicBezTo>
                  <a:pt x="1297352" y="1617205"/>
                  <a:pt x="1396284" y="1674588"/>
                  <a:pt x="1452520" y="1771993"/>
                </a:cubicBezTo>
                <a:cubicBezTo>
                  <a:pt x="1542498" y="1927838"/>
                  <a:pt x="1489101" y="2127117"/>
                  <a:pt x="1333256" y="2217094"/>
                </a:cubicBezTo>
                <a:cubicBezTo>
                  <a:pt x="1177410" y="2307071"/>
                  <a:pt x="978131" y="2253675"/>
                  <a:pt x="888154" y="2097829"/>
                </a:cubicBezTo>
                <a:cubicBezTo>
                  <a:pt x="798176" y="1941984"/>
                  <a:pt x="851572" y="1742705"/>
                  <a:pt x="1007419" y="1652728"/>
                </a:cubicBezTo>
                <a:cubicBezTo>
                  <a:pt x="1065861" y="1618986"/>
                  <a:pt x="1130410" y="1605406"/>
                  <a:pt x="1193013" y="1609830"/>
                </a:cubicBezTo>
                <a:close/>
                <a:moveTo>
                  <a:pt x="1721013" y="1345937"/>
                </a:moveTo>
                <a:cubicBezTo>
                  <a:pt x="1783347" y="1338202"/>
                  <a:pt x="1847142" y="1367515"/>
                  <a:pt x="1880524" y="1425334"/>
                </a:cubicBezTo>
                <a:cubicBezTo>
                  <a:pt x="1925033" y="1502425"/>
                  <a:pt x="1898619" y="1601002"/>
                  <a:pt x="1821528" y="1645511"/>
                </a:cubicBezTo>
                <a:cubicBezTo>
                  <a:pt x="1744436" y="1690020"/>
                  <a:pt x="1645859" y="1663606"/>
                  <a:pt x="1601350" y="1586514"/>
                </a:cubicBezTo>
                <a:cubicBezTo>
                  <a:pt x="1556841" y="1509423"/>
                  <a:pt x="1583254" y="1410846"/>
                  <a:pt x="1660347" y="1366337"/>
                </a:cubicBezTo>
                <a:cubicBezTo>
                  <a:pt x="1679620" y="1355210"/>
                  <a:pt x="1700235" y="1348515"/>
                  <a:pt x="1721013" y="1345937"/>
                </a:cubicBezTo>
                <a:close/>
                <a:moveTo>
                  <a:pt x="0" y="0"/>
                </a:moveTo>
                <a:lnTo>
                  <a:pt x="2420476" y="0"/>
                </a:lnTo>
                <a:lnTo>
                  <a:pt x="2431096" y="94052"/>
                </a:lnTo>
                <a:cubicBezTo>
                  <a:pt x="2434004" y="150699"/>
                  <a:pt x="2432933" y="206775"/>
                  <a:pt x="2426545" y="261706"/>
                </a:cubicBezTo>
                <a:cubicBezTo>
                  <a:pt x="2360669" y="828256"/>
                  <a:pt x="1972176" y="1172577"/>
                  <a:pt x="1347411" y="1289202"/>
                </a:cubicBezTo>
                <a:cubicBezTo>
                  <a:pt x="1096744" y="1336043"/>
                  <a:pt x="825156" y="1376752"/>
                  <a:pt x="678423" y="1606118"/>
                </a:cubicBezTo>
                <a:cubicBezTo>
                  <a:pt x="520257" y="1853673"/>
                  <a:pt x="394149" y="2125038"/>
                  <a:pt x="284014" y="2398976"/>
                </a:cubicBezTo>
                <a:cubicBezTo>
                  <a:pt x="233465" y="2524954"/>
                  <a:pt x="173906" y="2641107"/>
                  <a:pt x="97407" y="2742323"/>
                </a:cubicBezTo>
                <a:lnTo>
                  <a:pt x="0" y="28484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FF9DA5-5933-D03B-E571-A52BB6A12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</p:spPr>
        <p:txBody>
          <a:bodyPr>
            <a:normAutofit/>
          </a:bodyPr>
          <a:lstStyle/>
          <a:p>
            <a:r>
              <a:rPr lang="en-US" dirty="0"/>
              <a:t>The problem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BF06354-D285-152D-CCA3-F0EA6F4A42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1774895"/>
              </p:ext>
            </p:extLst>
          </p:nvPr>
        </p:nvGraphicFramePr>
        <p:xfrm>
          <a:off x="609600" y="2106204"/>
          <a:ext cx="10972800" cy="4036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324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6D1BAB-AC72-74BD-CB89-6F76A4768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2"/>
            <a:ext cx="5369169" cy="1591902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BF5F583E-A42A-14C1-3C3A-F7D44D02F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98" y="2391995"/>
            <a:ext cx="5355276" cy="3174788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b="0" i="0">
                <a:effectLst/>
                <a:latin typeface="Söhne"/>
              </a:rPr>
              <a:t>Let's consider the set of three elements: {A, B, C}.</a:t>
            </a:r>
          </a:p>
          <a:p>
            <a:pPr>
              <a:lnSpc>
                <a:spcPct val="100000"/>
              </a:lnSpc>
            </a:pPr>
            <a:r>
              <a:rPr lang="en-US" sz="1400" b="0" i="0">
                <a:effectLst/>
                <a:latin typeface="Söhne"/>
              </a:rPr>
              <a:t>The permutations of this set would be all the possible arrangements of these elements: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400" b="0" i="0">
                <a:effectLst/>
                <a:latin typeface="Söhne"/>
              </a:rPr>
              <a:t>{ABC}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400" b="0" i="0">
                <a:effectLst/>
                <a:latin typeface="Söhne"/>
              </a:rPr>
              <a:t>{ACB}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400" b="0" i="0">
                <a:effectLst/>
                <a:latin typeface="Söhne"/>
              </a:rPr>
              <a:t>{BAC}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400" b="0" i="0">
                <a:effectLst/>
                <a:latin typeface="Söhne"/>
              </a:rPr>
              <a:t>{BCA}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400" b="0" i="0">
                <a:effectLst/>
                <a:latin typeface="Söhne"/>
              </a:rPr>
              <a:t>{CAB}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400" b="0" i="0">
                <a:effectLst/>
                <a:latin typeface="Söhne"/>
              </a:rPr>
              <a:t>{CBA}</a:t>
            </a:r>
          </a:p>
          <a:p>
            <a:pPr>
              <a:lnSpc>
                <a:spcPct val="100000"/>
              </a:lnSpc>
            </a:pPr>
            <a:endParaRPr lang="en-US" sz="1400"/>
          </a:p>
        </p:txBody>
      </p:sp>
      <p:pic>
        <p:nvPicPr>
          <p:cNvPr id="32" name="Picture 31" descr="Metal tic-tac-toe game pieces">
            <a:extLst>
              <a:ext uri="{FF2B5EF4-FFF2-40B4-BE49-F238E27FC236}">
                <a16:creationId xmlns:a16="http://schemas.microsoft.com/office/drawing/2014/main" id="{0D1D90A2-63DE-B59F-B819-CF0ACE8BB9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66" r="24903"/>
          <a:stretch/>
        </p:blipFill>
        <p:spPr>
          <a:xfrm>
            <a:off x="6364448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391440" y="4232571"/>
                </a:moveTo>
                <a:cubicBezTo>
                  <a:pt x="581049" y="4232571"/>
                  <a:pt x="734757" y="4386279"/>
                  <a:pt x="734757" y="4575888"/>
                </a:cubicBezTo>
                <a:cubicBezTo>
                  <a:pt x="734757" y="4765497"/>
                  <a:pt x="581049" y="4919205"/>
                  <a:pt x="391440" y="4919205"/>
                </a:cubicBezTo>
                <a:cubicBezTo>
                  <a:pt x="201831" y="4919205"/>
                  <a:pt x="48123" y="4765497"/>
                  <a:pt x="48123" y="4575888"/>
                </a:cubicBezTo>
                <a:cubicBezTo>
                  <a:pt x="48123" y="4386279"/>
                  <a:pt x="201831" y="4232571"/>
                  <a:pt x="391440" y="4232571"/>
                </a:cubicBezTo>
                <a:close/>
                <a:moveTo>
                  <a:pt x="247368" y="1806694"/>
                </a:moveTo>
                <a:cubicBezTo>
                  <a:pt x="383986" y="1806694"/>
                  <a:pt x="494736" y="1917444"/>
                  <a:pt x="494736" y="2054062"/>
                </a:cubicBezTo>
                <a:cubicBezTo>
                  <a:pt x="494736" y="2190680"/>
                  <a:pt x="383986" y="2301430"/>
                  <a:pt x="247368" y="2301430"/>
                </a:cubicBezTo>
                <a:cubicBezTo>
                  <a:pt x="110750" y="2301430"/>
                  <a:pt x="0" y="2190680"/>
                  <a:pt x="0" y="2054062"/>
                </a:cubicBezTo>
                <a:cubicBezTo>
                  <a:pt x="0" y="1917444"/>
                  <a:pt x="110750" y="1806694"/>
                  <a:pt x="247368" y="1806694"/>
                </a:cubicBezTo>
                <a:close/>
                <a:moveTo>
                  <a:pt x="247369" y="1294715"/>
                </a:moveTo>
                <a:cubicBezTo>
                  <a:pt x="326938" y="1294715"/>
                  <a:pt x="391441" y="1359218"/>
                  <a:pt x="391441" y="1438787"/>
                </a:cubicBezTo>
                <a:cubicBezTo>
                  <a:pt x="391441" y="1518356"/>
                  <a:pt x="326938" y="1582859"/>
                  <a:pt x="247369" y="1582859"/>
                </a:cubicBezTo>
                <a:cubicBezTo>
                  <a:pt x="167800" y="1582859"/>
                  <a:pt x="103297" y="1518356"/>
                  <a:pt x="103297" y="1438787"/>
                </a:cubicBezTo>
                <a:cubicBezTo>
                  <a:pt x="103297" y="1359218"/>
                  <a:pt x="167800" y="1294715"/>
                  <a:pt x="247369" y="1294715"/>
                </a:cubicBezTo>
                <a:close/>
                <a:moveTo>
                  <a:pt x="480671" y="0"/>
                </a:moveTo>
                <a:lnTo>
                  <a:pt x="5827552" y="0"/>
                </a:lnTo>
                <a:lnTo>
                  <a:pt x="5827552" y="6858000"/>
                </a:lnTo>
                <a:lnTo>
                  <a:pt x="5825818" y="6858000"/>
                </a:lnTo>
                <a:lnTo>
                  <a:pt x="236731" y="6858000"/>
                </a:lnTo>
                <a:lnTo>
                  <a:pt x="225831" y="6841105"/>
                </a:lnTo>
                <a:cubicBezTo>
                  <a:pt x="35993" y="6490332"/>
                  <a:pt x="58970" y="6027176"/>
                  <a:pt x="314550" y="5720066"/>
                </a:cubicBezTo>
                <a:cubicBezTo>
                  <a:pt x="1530043" y="4259025"/>
                  <a:pt x="615593" y="4079388"/>
                  <a:pt x="503588" y="3464278"/>
                </a:cubicBezTo>
                <a:cubicBezTo>
                  <a:pt x="330606" y="2514465"/>
                  <a:pt x="722867" y="2276432"/>
                  <a:pt x="675681" y="1809180"/>
                </a:cubicBezTo>
                <a:cubicBezTo>
                  <a:pt x="624359" y="1301070"/>
                  <a:pt x="219491" y="1102027"/>
                  <a:pt x="245003" y="646882"/>
                </a:cubicBezTo>
                <a:cubicBezTo>
                  <a:pt x="249830" y="424885"/>
                  <a:pt x="318025" y="228632"/>
                  <a:pt x="431196" y="6414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41766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146CCC8-AA39-4037-B3E2-70602B93F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5EC570-B694-5E8C-EE47-C81AC5E40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271" y="810563"/>
            <a:ext cx="3705572" cy="5409262"/>
          </a:xfrm>
        </p:spPr>
        <p:txBody>
          <a:bodyPr anchor="t">
            <a:normAutofit/>
          </a:bodyPr>
          <a:lstStyle/>
          <a:p>
            <a:r>
              <a:rPr lang="en-US" dirty="0"/>
              <a:t>Decrease and conquer</a:t>
            </a:r>
          </a:p>
        </p:txBody>
      </p:sp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C709E502-3090-A4A8-FE70-B271BBF6DE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417595"/>
              </p:ext>
            </p:extLst>
          </p:nvPr>
        </p:nvGraphicFramePr>
        <p:xfrm>
          <a:off x="5046663" y="811213"/>
          <a:ext cx="5283200" cy="476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1535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E36068-529A-94D9-7A33-A51CF8691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155" y="552782"/>
            <a:ext cx="7543067" cy="1652862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B830159-55A1-DE0B-6B70-79CB13D8D7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0156" y="2391995"/>
            <a:ext cx="6481482" cy="31747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198375" rIns="0" bIns="198375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400" b="1" i="0" u="none" strike="noStrike" cap="none" normalizeH="0" baseline="0">
                <a:ln>
                  <a:noFill/>
                </a:ln>
                <a:effectLst/>
                <a:latin typeface="Söhne"/>
              </a:rPr>
            </a:b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  <a:latin typeface="Söhne"/>
              </a:rPr>
              <a:t>Decrease by One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Söhne"/>
              </a:rPr>
              <a:t>: In this strategy, the problem size is reduced by one unit in each recursive step or iteration, steadily moving towards a base case or termination condition where the problem becomes trivial to solve.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  <a:latin typeface="Söhne"/>
              </a:rPr>
              <a:t>Decrease by Half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Söhne"/>
              </a:rPr>
              <a:t>: This approach involves halving the problem size in each step, significantly reducing the number of iterations required to reach a base case. It's commonly used in binary search and other divide-and-conquer algorithms.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  <a:latin typeface="Söhne"/>
              </a:rPr>
              <a:t>Decrease by Variable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Söhne"/>
              </a:rPr>
              <a:t>: This strategy involves reducing the problem size by a variable amount in each step, where the reduction factor depends on the problem's nature. This variable decrease can lead to varying rates of convergence towards the base case.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</a:rPr>
              <a:t> </a:t>
            </a:r>
            <a:endParaRPr kumimoji="0" lang="en-US" altLang="en-US" sz="14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A close-up of a graph&#10;&#10;Description automatically generated">
            <a:extLst>
              <a:ext uri="{FF2B5EF4-FFF2-40B4-BE49-F238E27FC236}">
                <a16:creationId xmlns:a16="http://schemas.microsoft.com/office/drawing/2014/main" id="{9E5364AE-F8B8-9294-0C23-118E85F766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61" r="46470" b="-1"/>
          <a:stretch/>
        </p:blipFill>
        <p:spPr>
          <a:xfrm>
            <a:off x="7505916" y="10"/>
            <a:ext cx="4686083" cy="6356340"/>
          </a:xfrm>
          <a:custGeom>
            <a:avLst/>
            <a:gdLst/>
            <a:ahLst/>
            <a:cxnLst/>
            <a:rect l="l" t="t" r="r" b="b"/>
            <a:pathLst>
              <a:path w="5055914" h="6858000">
                <a:moveTo>
                  <a:pt x="3831617" y="6216451"/>
                </a:moveTo>
                <a:cubicBezTo>
                  <a:pt x="3953208" y="6209320"/>
                  <a:pt x="4067130" y="6288226"/>
                  <a:pt x="4099715" y="6410505"/>
                </a:cubicBezTo>
                <a:cubicBezTo>
                  <a:pt x="4136955" y="6550252"/>
                  <a:pt x="4053856" y="6693729"/>
                  <a:pt x="3914110" y="6730968"/>
                </a:cubicBezTo>
                <a:cubicBezTo>
                  <a:pt x="3774363" y="6768208"/>
                  <a:pt x="3630886" y="6685110"/>
                  <a:pt x="3593646" y="6545362"/>
                </a:cubicBezTo>
                <a:cubicBezTo>
                  <a:pt x="3556406" y="6405615"/>
                  <a:pt x="3639505" y="6262140"/>
                  <a:pt x="3779252" y="6224900"/>
                </a:cubicBezTo>
                <a:cubicBezTo>
                  <a:pt x="3796720" y="6220245"/>
                  <a:pt x="3814247" y="6217470"/>
                  <a:pt x="3831617" y="6216451"/>
                </a:cubicBezTo>
                <a:close/>
                <a:moveTo>
                  <a:pt x="689474" y="4100903"/>
                </a:moveTo>
                <a:cubicBezTo>
                  <a:pt x="893747" y="4088922"/>
                  <a:pt x="1085135" y="4221486"/>
                  <a:pt x="1139878" y="4426914"/>
                </a:cubicBezTo>
                <a:cubicBezTo>
                  <a:pt x="1202441" y="4661689"/>
                  <a:pt x="1062836" y="4902728"/>
                  <a:pt x="828061" y="4965291"/>
                </a:cubicBezTo>
                <a:cubicBezTo>
                  <a:pt x="593286" y="5027854"/>
                  <a:pt x="352246" y="4888249"/>
                  <a:pt x="289683" y="4653474"/>
                </a:cubicBezTo>
                <a:cubicBezTo>
                  <a:pt x="227120" y="4418699"/>
                  <a:pt x="366725" y="4177659"/>
                  <a:pt x="601500" y="4115096"/>
                </a:cubicBezTo>
                <a:cubicBezTo>
                  <a:pt x="630847" y="4107276"/>
                  <a:pt x="660292" y="4102615"/>
                  <a:pt x="689474" y="4100903"/>
                </a:cubicBezTo>
                <a:close/>
                <a:moveTo>
                  <a:pt x="1171015" y="2068580"/>
                </a:moveTo>
                <a:cubicBezTo>
                  <a:pt x="1292606" y="2061448"/>
                  <a:pt x="1406528" y="2140355"/>
                  <a:pt x="1439114" y="2262633"/>
                </a:cubicBezTo>
                <a:cubicBezTo>
                  <a:pt x="1476353" y="2402380"/>
                  <a:pt x="1393254" y="2545856"/>
                  <a:pt x="1253507" y="2583096"/>
                </a:cubicBezTo>
                <a:cubicBezTo>
                  <a:pt x="1113761" y="2620335"/>
                  <a:pt x="970285" y="2537237"/>
                  <a:pt x="933045" y="2397490"/>
                </a:cubicBezTo>
                <a:cubicBezTo>
                  <a:pt x="895805" y="2257743"/>
                  <a:pt x="978904" y="2114267"/>
                  <a:pt x="1118650" y="2077027"/>
                </a:cubicBezTo>
                <a:cubicBezTo>
                  <a:pt x="1136119" y="2072372"/>
                  <a:pt x="1153645" y="2069598"/>
                  <a:pt x="1171015" y="2068580"/>
                </a:cubicBezTo>
                <a:close/>
                <a:moveTo>
                  <a:pt x="4312647" y="0"/>
                </a:moveTo>
                <a:lnTo>
                  <a:pt x="5055914" y="0"/>
                </a:lnTo>
                <a:lnTo>
                  <a:pt x="5055914" y="6858000"/>
                </a:lnTo>
                <a:lnTo>
                  <a:pt x="4943745" y="6858000"/>
                </a:lnTo>
                <a:lnTo>
                  <a:pt x="4927040" y="6855333"/>
                </a:lnTo>
                <a:cubicBezTo>
                  <a:pt x="4887898" y="6846537"/>
                  <a:pt x="4850098" y="6835404"/>
                  <a:pt x="4814299" y="6822025"/>
                </a:cubicBezTo>
                <a:cubicBezTo>
                  <a:pt x="4259053" y="6614528"/>
                  <a:pt x="4299526" y="5909667"/>
                  <a:pt x="3874184" y="5836074"/>
                </a:cubicBezTo>
                <a:cubicBezTo>
                  <a:pt x="3480850" y="5768012"/>
                  <a:pt x="3254878" y="6337209"/>
                  <a:pt x="2875328" y="6241390"/>
                </a:cubicBezTo>
                <a:cubicBezTo>
                  <a:pt x="2511344" y="6149488"/>
                  <a:pt x="2491296" y="5570423"/>
                  <a:pt x="2145161" y="5545578"/>
                </a:cubicBezTo>
                <a:cubicBezTo>
                  <a:pt x="1991460" y="5534539"/>
                  <a:pt x="1867087" y="5638130"/>
                  <a:pt x="1707793" y="5771343"/>
                </a:cubicBezTo>
                <a:cubicBezTo>
                  <a:pt x="1359667" y="6062468"/>
                  <a:pt x="1341379" y="6349988"/>
                  <a:pt x="1110462" y="6502495"/>
                </a:cubicBezTo>
                <a:cubicBezTo>
                  <a:pt x="789862" y="6714223"/>
                  <a:pt x="214317" y="6570976"/>
                  <a:pt x="57999" y="6216901"/>
                </a:cubicBezTo>
                <a:cubicBezTo>
                  <a:pt x="-77331" y="5910359"/>
                  <a:pt x="30639" y="5511830"/>
                  <a:pt x="314411" y="5329367"/>
                </a:cubicBezTo>
                <a:cubicBezTo>
                  <a:pt x="516231" y="5199611"/>
                  <a:pt x="756450" y="5251060"/>
                  <a:pt x="1101747" y="5121744"/>
                </a:cubicBezTo>
                <a:cubicBezTo>
                  <a:pt x="1146011" y="5105174"/>
                  <a:pt x="1871235" y="4827142"/>
                  <a:pt x="1856005" y="4519364"/>
                </a:cubicBezTo>
                <a:cubicBezTo>
                  <a:pt x="1846851" y="4334324"/>
                  <a:pt x="1587506" y="4198827"/>
                  <a:pt x="1409379" y="4105773"/>
                </a:cubicBezTo>
                <a:cubicBezTo>
                  <a:pt x="933111" y="3856944"/>
                  <a:pt x="798808" y="3785719"/>
                  <a:pt x="745557" y="3611321"/>
                </a:cubicBezTo>
                <a:cubicBezTo>
                  <a:pt x="692012" y="3435938"/>
                  <a:pt x="780729" y="3194546"/>
                  <a:pt x="941950" y="3083874"/>
                </a:cubicBezTo>
                <a:cubicBezTo>
                  <a:pt x="1195325" y="2909936"/>
                  <a:pt x="1447296" y="3182836"/>
                  <a:pt x="1844756" y="3031397"/>
                </a:cubicBezTo>
                <a:cubicBezTo>
                  <a:pt x="1897400" y="3011350"/>
                  <a:pt x="2228789" y="2883730"/>
                  <a:pt x="2277829" y="2627401"/>
                </a:cubicBezTo>
                <a:cubicBezTo>
                  <a:pt x="2340675" y="2299009"/>
                  <a:pt x="1929703" y="2153961"/>
                  <a:pt x="1930897" y="1756333"/>
                </a:cubicBezTo>
                <a:cubicBezTo>
                  <a:pt x="1931735" y="1474531"/>
                  <a:pt x="2141809" y="1165537"/>
                  <a:pt x="2405888" y="1049984"/>
                </a:cubicBezTo>
                <a:cubicBezTo>
                  <a:pt x="2823752" y="867144"/>
                  <a:pt x="3112090" y="1284611"/>
                  <a:pt x="3618945" y="1112998"/>
                </a:cubicBezTo>
                <a:cubicBezTo>
                  <a:pt x="3973272" y="993067"/>
                  <a:pt x="4164492" y="676699"/>
                  <a:pt x="4179762" y="650576"/>
                </a:cubicBezTo>
                <a:cubicBezTo>
                  <a:pt x="4315589" y="418228"/>
                  <a:pt x="4284054" y="212550"/>
                  <a:pt x="4306435" y="3050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40241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46C5F3-4EAC-473B-BD72-1219E833D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2231725-D083-4E0F-9428-1C2635189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11C700-2527-8204-4BFB-333AA8217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446390"/>
          </a:xfrm>
        </p:spPr>
        <p:txBody>
          <a:bodyPr>
            <a:normAutofit/>
          </a:bodyPr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7F3FF-096C-FA48-01CE-88DED36F1202}"/>
              </a:ext>
            </a:extLst>
          </p:cNvPr>
          <p:cNvSpPr>
            <a:spLocks/>
          </p:cNvSpPr>
          <p:nvPr/>
        </p:nvSpPr>
        <p:spPr>
          <a:xfrm>
            <a:off x="1784231" y="2923750"/>
            <a:ext cx="8706435" cy="3202812"/>
          </a:xfrm>
          <a:prstGeom prst="rect">
            <a:avLst/>
          </a:prstGeom>
        </p:spPr>
        <p:txBody>
          <a:bodyPr/>
          <a:lstStyle/>
          <a:p>
            <a:pPr defTabSz="722376">
              <a:spcAft>
                <a:spcPts val="600"/>
              </a:spcAft>
            </a:pPr>
            <a:r>
              <a:rPr lang="en-US" sz="142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algorithm walks as follows </a:t>
            </a:r>
          </a:p>
          <a:p>
            <a:pPr>
              <a:spcAft>
                <a:spcPts val="600"/>
              </a:spcAft>
            </a:pPr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371A9E4-03B1-A594-E6C2-06BDC2586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730268"/>
              </p:ext>
            </p:extLst>
          </p:nvPr>
        </p:nvGraphicFramePr>
        <p:xfrm>
          <a:off x="1701334" y="3592943"/>
          <a:ext cx="8127999" cy="4794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25392845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428979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18691060"/>
                    </a:ext>
                  </a:extLst>
                </a:gridCol>
              </a:tblGrid>
              <a:tr h="479406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6069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A9AB2D8-AF2F-918F-6904-325ADDA426AE}"/>
              </a:ext>
            </a:extLst>
          </p:cNvPr>
          <p:cNvSpPr txBox="1"/>
          <p:nvPr/>
        </p:nvSpPr>
        <p:spPr>
          <a:xfrm>
            <a:off x="1711981" y="3211481"/>
            <a:ext cx="6532868" cy="311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22376">
              <a:spcAft>
                <a:spcPts val="600"/>
              </a:spcAft>
            </a:pPr>
            <a:r>
              <a:rPr lang="en-US" sz="142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Let's say we have an array of 3 elements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91DD83-5BCE-085F-B224-AE10890FC422}"/>
              </a:ext>
            </a:extLst>
          </p:cNvPr>
          <p:cNvSpPr txBox="1"/>
          <p:nvPr/>
        </p:nvSpPr>
        <p:spPr>
          <a:xfrm>
            <a:off x="1701334" y="4289658"/>
            <a:ext cx="6265926" cy="530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22376">
              <a:spcAft>
                <a:spcPts val="600"/>
              </a:spcAft>
            </a:pPr>
            <a:r>
              <a:rPr lang="en-US" sz="142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Decrease the size of the array by one and solve the smaller instance we take 3 out of the array </a:t>
            </a:r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62629D9-03B0-362E-7097-B0818C0E6F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42523"/>
              </p:ext>
            </p:extLst>
          </p:nvPr>
        </p:nvGraphicFramePr>
        <p:xfrm>
          <a:off x="1795638" y="498583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75206116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343546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  2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11204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39623B9-2D20-1152-5D69-D9ADC9E5AB8A}"/>
              </a:ext>
            </a:extLst>
          </p:cNvPr>
          <p:cNvSpPr txBox="1"/>
          <p:nvPr/>
        </p:nvSpPr>
        <p:spPr>
          <a:xfrm>
            <a:off x="1795638" y="5414136"/>
            <a:ext cx="6910848" cy="311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22376">
              <a:spcAft>
                <a:spcPts val="600"/>
              </a:spcAft>
            </a:pPr>
            <a:r>
              <a:rPr lang="en-US" sz="142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repeat the step again w take 2 out</a:t>
            </a:r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A69488C-860E-3116-9A45-B274B52EE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791420"/>
              </p:ext>
            </p:extLst>
          </p:nvPr>
        </p:nvGraphicFramePr>
        <p:xfrm>
          <a:off x="1795638" y="5847793"/>
          <a:ext cx="36978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7858">
                  <a:extLst>
                    <a:ext uri="{9D8B030D-6E8A-4147-A177-3AD203B41FA5}">
                      <a16:colId xmlns:a16="http://schemas.microsoft.com/office/drawing/2014/main" val="2507789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   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596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2848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943BD-862D-CB0A-F9B5-9FC4425EF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CD59D-3895-DB76-DF9D-16E7667C7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Then we start to append the eliminated cell in all possible places in the solution </a:t>
            </a:r>
          </a:p>
          <a:p>
            <a:r>
              <a:rPr lang="en-US" dirty="0"/>
              <a:t>In our example we will add 2 back but in two places in the first and in the last se we will get 2 sets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7EA617A-5BC5-2333-D6CF-022D0CED8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880066"/>
              </p:ext>
            </p:extLst>
          </p:nvPr>
        </p:nvGraphicFramePr>
        <p:xfrm>
          <a:off x="609600" y="342900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7184849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50176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  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    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18835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7C296B5-DE78-12BE-B554-4E9E2A6BA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553792"/>
              </p:ext>
            </p:extLst>
          </p:nvPr>
        </p:nvGraphicFramePr>
        <p:xfrm>
          <a:off x="609600" y="4022697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7184849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50176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    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      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18835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E857B27-7D26-9368-E100-DA608762D3E9}"/>
              </a:ext>
            </a:extLst>
          </p:cNvPr>
          <p:cNvSpPr txBox="1"/>
          <p:nvPr/>
        </p:nvSpPr>
        <p:spPr>
          <a:xfrm>
            <a:off x="285630" y="5304247"/>
            <a:ext cx="8775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 repeat again and put the eliminated cell 3 in all possible places in each set </a:t>
            </a:r>
          </a:p>
        </p:txBody>
      </p:sp>
    </p:spTree>
    <p:extLst>
      <p:ext uri="{BB962C8B-B14F-4D97-AF65-F5344CB8AC3E}">
        <p14:creationId xmlns:p14="http://schemas.microsoft.com/office/powerpoint/2010/main" val="1948032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46C5F3-4EAC-473B-BD72-1219E833D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2231725-D083-4E0F-9428-1C2635189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98563B-5FAE-EB72-E6B6-2B168A5F6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446390"/>
          </a:xfrm>
        </p:spPr>
        <p:txBody>
          <a:bodyPr>
            <a:normAutofit/>
          </a:bodyPr>
          <a:lstStyle/>
          <a:p>
            <a:r>
              <a:rPr lang="en-US" dirty="0"/>
              <a:t>Algorithm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A518DEF-EBD5-04BB-7242-B54F7F5255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7851819"/>
              </p:ext>
            </p:extLst>
          </p:nvPr>
        </p:nvGraphicFramePr>
        <p:xfrm>
          <a:off x="1430953" y="2923750"/>
          <a:ext cx="109727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1849">
                  <a:extLst>
                    <a:ext uri="{9D8B030D-6E8A-4147-A177-3AD203B41FA5}">
                      <a16:colId xmlns:a16="http://schemas.microsoft.com/office/drawing/2014/main" val="2312988772"/>
                    </a:ext>
                  </a:extLst>
                </a:gridCol>
                <a:gridCol w="3663349">
                  <a:extLst>
                    <a:ext uri="{9D8B030D-6E8A-4147-A177-3AD203B41FA5}">
                      <a16:colId xmlns:a16="http://schemas.microsoft.com/office/drawing/2014/main" val="3092755842"/>
                    </a:ext>
                  </a:extLst>
                </a:gridCol>
                <a:gridCol w="3657599">
                  <a:extLst>
                    <a:ext uri="{9D8B030D-6E8A-4147-A177-3AD203B41FA5}">
                      <a16:colId xmlns:a16="http://schemas.microsoft.com/office/drawing/2014/main" val="1159769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   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 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670857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4FAC4FFC-F5FE-E10B-973E-2CB0403697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0253192"/>
              </p:ext>
            </p:extLst>
          </p:nvPr>
        </p:nvGraphicFramePr>
        <p:xfrm>
          <a:off x="1430952" y="3677854"/>
          <a:ext cx="10972797" cy="375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2581">
                  <a:extLst>
                    <a:ext uri="{9D8B030D-6E8A-4147-A177-3AD203B41FA5}">
                      <a16:colId xmlns:a16="http://schemas.microsoft.com/office/drawing/2014/main" val="2312988772"/>
                    </a:ext>
                  </a:extLst>
                </a:gridCol>
                <a:gridCol w="3772617">
                  <a:extLst>
                    <a:ext uri="{9D8B030D-6E8A-4147-A177-3AD203B41FA5}">
                      <a16:colId xmlns:a16="http://schemas.microsoft.com/office/drawing/2014/main" val="3092755842"/>
                    </a:ext>
                  </a:extLst>
                </a:gridCol>
                <a:gridCol w="3657599">
                  <a:extLst>
                    <a:ext uri="{9D8B030D-6E8A-4147-A177-3AD203B41FA5}">
                      <a16:colId xmlns:a16="http://schemas.microsoft.com/office/drawing/2014/main" val="115976920"/>
                    </a:ext>
                  </a:extLst>
                </a:gridCol>
              </a:tblGrid>
              <a:tr h="375763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     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   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670857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91C1237F-FD19-5705-EF11-ECC7542159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1895456"/>
              </p:ext>
            </p:extLst>
          </p:nvPr>
        </p:nvGraphicFramePr>
        <p:xfrm>
          <a:off x="1430955" y="4248483"/>
          <a:ext cx="109727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599">
                  <a:extLst>
                    <a:ext uri="{9D8B030D-6E8A-4147-A177-3AD203B41FA5}">
                      <a16:colId xmlns:a16="http://schemas.microsoft.com/office/drawing/2014/main" val="2312988772"/>
                    </a:ext>
                  </a:extLst>
                </a:gridCol>
                <a:gridCol w="3657599">
                  <a:extLst>
                    <a:ext uri="{9D8B030D-6E8A-4147-A177-3AD203B41FA5}">
                      <a16:colId xmlns:a16="http://schemas.microsoft.com/office/drawing/2014/main" val="3092755842"/>
                    </a:ext>
                  </a:extLst>
                </a:gridCol>
                <a:gridCol w="3657599">
                  <a:extLst>
                    <a:ext uri="{9D8B030D-6E8A-4147-A177-3AD203B41FA5}">
                      <a16:colId xmlns:a16="http://schemas.microsoft.com/office/drawing/2014/main" val="1159769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  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    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670857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D1A6627A-AC6D-E81E-3BFB-FF834A31C0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833141"/>
              </p:ext>
            </p:extLst>
          </p:nvPr>
        </p:nvGraphicFramePr>
        <p:xfrm>
          <a:off x="1430955" y="4672630"/>
          <a:ext cx="1097279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599">
                  <a:extLst>
                    <a:ext uri="{9D8B030D-6E8A-4147-A177-3AD203B41FA5}">
                      <a16:colId xmlns:a16="http://schemas.microsoft.com/office/drawing/2014/main" val="2312988772"/>
                    </a:ext>
                  </a:extLst>
                </a:gridCol>
                <a:gridCol w="3657599">
                  <a:extLst>
                    <a:ext uri="{9D8B030D-6E8A-4147-A177-3AD203B41FA5}">
                      <a16:colId xmlns:a16="http://schemas.microsoft.com/office/drawing/2014/main" val="3092755842"/>
                    </a:ext>
                  </a:extLst>
                </a:gridCol>
                <a:gridCol w="3657599">
                  <a:extLst>
                    <a:ext uri="{9D8B030D-6E8A-4147-A177-3AD203B41FA5}">
                      <a16:colId xmlns:a16="http://schemas.microsoft.com/office/drawing/2014/main" val="115976920"/>
                    </a:ext>
                  </a:extLst>
                </a:gridCol>
              </a:tblGrid>
              <a:tr h="354488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 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     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670857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17EAA555-5092-E611-2B96-C807F26DD0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2631120"/>
              </p:ext>
            </p:extLst>
          </p:nvPr>
        </p:nvGraphicFramePr>
        <p:xfrm>
          <a:off x="1430956" y="5321551"/>
          <a:ext cx="109727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599">
                  <a:extLst>
                    <a:ext uri="{9D8B030D-6E8A-4147-A177-3AD203B41FA5}">
                      <a16:colId xmlns:a16="http://schemas.microsoft.com/office/drawing/2014/main" val="2312988772"/>
                    </a:ext>
                  </a:extLst>
                </a:gridCol>
                <a:gridCol w="3657599">
                  <a:extLst>
                    <a:ext uri="{9D8B030D-6E8A-4147-A177-3AD203B41FA5}">
                      <a16:colId xmlns:a16="http://schemas.microsoft.com/office/drawing/2014/main" val="3092755842"/>
                    </a:ext>
                  </a:extLst>
                </a:gridCol>
                <a:gridCol w="3657599">
                  <a:extLst>
                    <a:ext uri="{9D8B030D-6E8A-4147-A177-3AD203B41FA5}">
                      <a16:colId xmlns:a16="http://schemas.microsoft.com/office/drawing/2014/main" val="1159769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   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      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670857"/>
                  </a:ext>
                </a:extLst>
              </a:tr>
            </a:tbl>
          </a:graphicData>
        </a:graphic>
      </p:graphicFrame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CBACA1CF-FB99-CAB9-29A4-2783FF6637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5859813"/>
              </p:ext>
            </p:extLst>
          </p:nvPr>
        </p:nvGraphicFramePr>
        <p:xfrm>
          <a:off x="1430957" y="5826715"/>
          <a:ext cx="109727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599">
                  <a:extLst>
                    <a:ext uri="{9D8B030D-6E8A-4147-A177-3AD203B41FA5}">
                      <a16:colId xmlns:a16="http://schemas.microsoft.com/office/drawing/2014/main" val="2312988772"/>
                    </a:ext>
                  </a:extLst>
                </a:gridCol>
                <a:gridCol w="3657599">
                  <a:extLst>
                    <a:ext uri="{9D8B030D-6E8A-4147-A177-3AD203B41FA5}">
                      <a16:colId xmlns:a16="http://schemas.microsoft.com/office/drawing/2014/main" val="3092755842"/>
                    </a:ext>
                  </a:extLst>
                </a:gridCol>
                <a:gridCol w="3657599">
                  <a:extLst>
                    <a:ext uri="{9D8B030D-6E8A-4147-A177-3AD203B41FA5}">
                      <a16:colId xmlns:a16="http://schemas.microsoft.com/office/drawing/2014/main" val="1159769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 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   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      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670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5236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F6D83-3394-C0D5-1928-8EF8F4FB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0EA9E-5F74-D6DF-39EB-CB43E1C51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generate_permutations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&lt;= 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[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last_element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prev_permutations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generate_permutations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[: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permutations = []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prev_permutation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prev_permutations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prev_permutation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+ 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new_permutation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prev_permutation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[: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+ [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last_element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+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prev_permutation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permutations.append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new_permutation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permutations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500516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AnalogousFromRegularSeedRightStep">
      <a:dk1>
        <a:srgbClr val="000000"/>
      </a:dk1>
      <a:lt1>
        <a:srgbClr val="FFFFFF"/>
      </a:lt1>
      <a:dk2>
        <a:srgbClr val="2E3920"/>
      </a:dk2>
      <a:lt2>
        <a:srgbClr val="E2E8E5"/>
      </a:lt2>
      <a:accent1>
        <a:srgbClr val="E7297F"/>
      </a:accent1>
      <a:accent2>
        <a:srgbClr val="D5171E"/>
      </a:accent2>
      <a:accent3>
        <a:srgbClr val="E77129"/>
      </a:accent3>
      <a:accent4>
        <a:srgbClr val="C4A015"/>
      </a:accent4>
      <a:accent5>
        <a:srgbClr val="90AE1F"/>
      </a:accent5>
      <a:accent6>
        <a:srgbClr val="51B814"/>
      </a:accent6>
      <a:hlink>
        <a:srgbClr val="319568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852</Words>
  <Application>Microsoft Office PowerPoint</Application>
  <PresentationFormat>Widescreen</PresentationFormat>
  <Paragraphs>90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Avenir Next LT Pro</vt:lpstr>
      <vt:lpstr>Calibri</vt:lpstr>
      <vt:lpstr>Courier New</vt:lpstr>
      <vt:lpstr>Posterama</vt:lpstr>
      <vt:lpstr>Söhne</vt:lpstr>
      <vt:lpstr>SplashVTI</vt:lpstr>
      <vt:lpstr>Permutations Problem</vt:lpstr>
      <vt:lpstr>The problem</vt:lpstr>
      <vt:lpstr>Example</vt:lpstr>
      <vt:lpstr>Decrease and conquer</vt:lpstr>
      <vt:lpstr>PowerPoint Presentation</vt:lpstr>
      <vt:lpstr>Algorithm</vt:lpstr>
      <vt:lpstr>Algorithm</vt:lpstr>
      <vt:lpstr>Algorithm </vt:lpstr>
      <vt:lpstr>Implementation </vt:lpstr>
      <vt:lpstr>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Permutations Problem</dc:title>
  <dc:creator>aly essam</dc:creator>
  <cp:lastModifiedBy>aly essam</cp:lastModifiedBy>
  <cp:revision>1</cp:revision>
  <dcterms:created xsi:type="dcterms:W3CDTF">2023-12-29T13:17:36Z</dcterms:created>
  <dcterms:modified xsi:type="dcterms:W3CDTF">2023-12-30T16:13:26Z</dcterms:modified>
</cp:coreProperties>
</file>