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7" r:id="rId3"/>
    <p:sldId id="259" r:id="rId4"/>
    <p:sldId id="318" r:id="rId5"/>
    <p:sldId id="380" r:id="rId7"/>
    <p:sldId id="294" r:id="rId8"/>
    <p:sldId id="319" r:id="rId9"/>
    <p:sldId id="321" r:id="rId10"/>
    <p:sldId id="381" r:id="rId11"/>
    <p:sldId id="378" r:id="rId12"/>
    <p:sldId id="323" r:id="rId13"/>
    <p:sldId id="324" r:id="rId14"/>
    <p:sldId id="325" r:id="rId15"/>
    <p:sldId id="27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16" autoAdjust="0"/>
    <p:restoredTop sz="92137"/>
  </p:normalViewPr>
  <p:slideViewPr>
    <p:cSldViewPr snapToGrid="0">
      <p:cViewPr>
        <p:scale>
          <a:sx n="100" d="100"/>
          <a:sy n="100" d="100"/>
        </p:scale>
        <p:origin x="3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80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AngularJs</a:t>
            </a: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Angular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954" y="1990600"/>
            <a:ext cx="3437266" cy="3437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430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过滤器</a:t>
            </a:r>
            <a:endParaRPr lang="zh-CN" altLang="en-US" sz="4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66776" y="1258879"/>
            <a:ext cx="10515600" cy="412750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自定义过滤器：</a:t>
            </a:r>
            <a:endParaRPr lang="en-US" altLang="zh-CN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2737" y="1957137"/>
            <a:ext cx="10122568" cy="4023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AngularJs</a:t>
            </a:r>
            <a:r>
              <a:rPr kumimoji="1"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允许自定义过滤器，使用module的filter方法，返回一个函数，该函数接收输入值，并返回处理后的结果。</a:t>
            </a:r>
            <a:endParaRPr kumimoji="1"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通过 </a:t>
            </a:r>
            <a:r>
              <a:rPr kumimoji="1" lang="en-US" altLang="zh-CN" sz="3200" dirty="0" smtClean="0"/>
              <a:t>filter(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‘</a:t>
            </a:r>
            <a:r>
              <a:rPr kumimoji="1" lang="en-US" altLang="zh-CN" sz="3200" dirty="0" err="1" smtClean="0"/>
              <a:t>filtername</a:t>
            </a:r>
            <a:r>
              <a:rPr kumimoji="1" lang="en-US" altLang="zh-CN" sz="3200" dirty="0" smtClean="0"/>
              <a:t>’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,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err="1" smtClean="0"/>
              <a:t>fn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)</a:t>
            </a:r>
            <a:r>
              <a:rPr kumimoji="1" lang="zh-CN" altLang="en-US" sz="3200" dirty="0" smtClean="0"/>
              <a:t> </a:t>
            </a:r>
            <a:r>
              <a:rPr kumimoji="1"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方法定义</a:t>
            </a:r>
            <a:endParaRPr kumimoji="1"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filtername</a:t>
            </a:r>
            <a:r>
              <a:rPr kumimoji="1"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为自定义过滤器名，</a:t>
            </a:r>
            <a:r>
              <a:rPr kumimoji="1"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fn</a:t>
            </a:r>
            <a:r>
              <a:rPr kumimoji="1"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为过滤器函数</a:t>
            </a:r>
            <a:endParaRPr kumimoji="1"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28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260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监听模型变化</a:t>
            </a:r>
            <a:endParaRPr lang="zh-CN" altLang="tr-TR" sz="4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66776" y="1258879"/>
            <a:ext cx="10515600" cy="412750"/>
          </a:xfrm>
        </p:spPr>
        <p:txBody>
          <a:bodyPr>
            <a:no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$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watch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</a:t>
            </a:r>
            <a:endParaRPr lang="en-US" altLang="zh-CN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02731" y="1671121"/>
            <a:ext cx="10186737" cy="4615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当数据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模型中某一部分发生变化时，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$watch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函数可以向你发出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通知，你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可以监控单个对象的属性，也可以监控需要经过计算的结果（函数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en-US" altLang="zh-CN" sz="2800" dirty="0" smtClean="0"/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$watch(</a:t>
            </a:r>
            <a:r>
              <a:rPr lang="en-US" altLang="zh-CN" sz="28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watchFn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 </a:t>
            </a:r>
            <a:r>
              <a:rPr lang="en-US" altLang="zh-CN" sz="28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watchAction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 </a:t>
            </a:r>
            <a:r>
              <a:rPr lang="en-US" altLang="zh-CN" sz="28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deepWatch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参数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个表达式或者一个函数字符串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参数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一个函数或者表达式，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参数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发生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变化时会被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调用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参数</a:t>
            </a:r>
            <a:r>
              <a:rPr kumimoji="1"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kumimoji="1"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可选，布尔型参数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tr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ue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将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会命令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Angular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去检查被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监控	 对象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的每个属性是否发生了变化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kumimoji="1"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$watch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</a:t>
            </a: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7437" y="2622719"/>
            <a:ext cx="10418077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代码解析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zh-CN" altLang="en-US" sz="2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$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watch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第二个参数为函数时，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它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接收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参数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newValue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新值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oldValue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旧值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购物计算实例：购物车</a:t>
            </a:r>
            <a:r>
              <a:rPr kumimoji="1" lang="en-US" altLang="zh-CN" sz="2800" dirty="0" err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.html</a:t>
            </a:r>
            <a:endParaRPr kumimoji="1" lang="zh-CN" altLang="en-US" sz="28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76" y="1314787"/>
            <a:ext cx="10071100" cy="12319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sz="4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838200" y="2828919"/>
            <a:ext cx="105156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理解并练习今天所学内容</a:t>
            </a:r>
            <a:endParaRPr kumimoji="1"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endParaRPr kumimoji="1"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endParaRPr kumimoji="1"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kumimoji="1"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thanks</a:t>
            </a:r>
            <a:endParaRPr kumimoji="1" lang="zh-CN" altLang="en-US" sz="4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2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内容概要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2020" y="1048385"/>
            <a:ext cx="10515600" cy="372491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zh-CN" altLang="en-US" sz="3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tr-TR" altLang="zh-CN" sz="3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Angular</a:t>
            </a:r>
            <a:r>
              <a:rPr lang="tr-TR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tr-TR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过滤器</a:t>
            </a:r>
            <a:endParaRPr lang="zh-CN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$watch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</a:t>
            </a:r>
            <a:endParaRPr lang="zh-CN" altLang="tr-TR" sz="3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6140" y="92075"/>
            <a:ext cx="10515600" cy="1047750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过滤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器</a:t>
            </a:r>
            <a:endParaRPr lang="zh-CN" altLang="en-US" sz="4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975360" y="889000"/>
            <a:ext cx="10515600" cy="44831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zh-CN" altLang="en-US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40790" y="889000"/>
            <a:ext cx="9984740" cy="649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过滤器可用于转换数据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使用一个管道符 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添加到表达式和指令中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uppercase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过滤器将字符串格式化为大写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lowercase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过滤器将字符串格式化为小写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json 格式化后就转换成了json数据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currency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过滤器将数字格式化为货币格式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filter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过滤器从数组中选择一个子集(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参数：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string/object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fn)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limitTo 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限制数组长度或字符串长度(+-)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6140" y="92075"/>
            <a:ext cx="10515600" cy="1047750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过滤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器</a:t>
            </a:r>
            <a:endParaRPr lang="zh-CN" altLang="en-US" sz="4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975360" y="889000"/>
            <a:ext cx="10515600" cy="44831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zh-CN" altLang="en-US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40790" y="889000"/>
            <a:ext cx="9984740" cy="5394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orderBy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过滤器根据表达式排列数组(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参数：属性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number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格式化数字  number过滤器可以为一个数字加上千位分割，像这样，123,456,789。同时接收一个参数，可以指定小float类型保留几位小数：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date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[medium/short/fullDate/longDate/mediumDate/shortDate/shortTime/yy-MM-dd/yyyy-MM-dd HH:mm:ss/yyyy/MM/dd HH:mm:ss/yyyy年MM月dd日 HH时mm分ss秒]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过滤器</a:t>
            </a:r>
            <a:endParaRPr lang="zh-CN" altLang="en-US" sz="4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66776" y="1258879"/>
            <a:ext cx="10515600" cy="412750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实例：</a:t>
            </a:r>
            <a:endParaRPr lang="en-US" altLang="zh-CN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 descr="QQ截图201604251546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7110" y="1290955"/>
            <a:ext cx="9074150" cy="40855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28420" y="5715635"/>
            <a:ext cx="957707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uppercase将字符串格式化为大写</a:t>
            </a:r>
            <a:r>
              <a:rPr lang="zh-CN" altLang="en-US" sz="2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lowercase将字符串格式化为</a:t>
            </a:r>
            <a:r>
              <a:rPr lang="zh-CN" altLang="en-US" sz="2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</a:t>
            </a:r>
            <a:r>
              <a:rPr lang="en-US" altLang="zh-CN" sz="2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写</a:t>
            </a:r>
            <a:endParaRPr lang="en-US" altLang="zh-CN" sz="24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过滤器</a:t>
            </a:r>
            <a:endParaRPr lang="zh-CN" altLang="en-US" sz="4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66776" y="1258879"/>
            <a:ext cx="10515600" cy="412750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实例：</a:t>
            </a:r>
            <a:endParaRPr lang="en-US" altLang="zh-CN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90015" y="5788660"/>
            <a:ext cx="961326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currency 过滤器将数字格式化为货币格式(</a:t>
            </a:r>
            <a:r>
              <a:rPr lang="zh-CN" altLang="zh-CN" sz="2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默认为</a:t>
            </a:r>
            <a:r>
              <a:rPr lang="en-US" altLang="zh-CN" sz="2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</a:t>
            </a:r>
            <a:r>
              <a:rPr lang="zh-CN" altLang="zh-CN" sz="2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符</a:t>
            </a:r>
            <a:r>
              <a:rPr lang="en-US" altLang="zh-CN" sz="2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r>
              <a:rPr lang="zh-CN" altLang="en-US" sz="2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，输出：￥</a:t>
            </a:r>
            <a:r>
              <a:rPr lang="en-US" altLang="zh-CN" sz="2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8.00</a:t>
            </a:r>
            <a:endParaRPr lang="en-US" altLang="zh-CN" sz="24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 descr="QQ截图201604251745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8695" y="1283970"/>
            <a:ext cx="8830310" cy="42386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过滤器</a:t>
            </a:r>
            <a:endParaRPr lang="zh-CN" altLang="en-US" sz="4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9750" y="1056640"/>
            <a:ext cx="2854960" cy="4023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实例解析：</a:t>
            </a:r>
            <a:endParaRPr lang="zh-CN" altLang="en-US" sz="280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orderBy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过滤器根据表达式排列数组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，设置orderBy:'age'表示按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age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的值升序排列，如为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'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age'表示降序排列。</a:t>
            </a:r>
            <a:endParaRPr lang="zh-CN" altLang="zh-CN" sz="2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 descr="QQ截图201604251752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30905" y="1294765"/>
            <a:ext cx="8472170" cy="52768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过滤器</a:t>
            </a:r>
            <a:endParaRPr lang="zh-CN" altLang="en-US" sz="4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3270" y="1082675"/>
            <a:ext cx="2633980" cy="3474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实例解析：</a:t>
            </a:r>
            <a:endParaRPr lang="zh-CN" altLang="en-US" sz="2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filter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过滤器从数组中选择一个子集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根据用户输入的值过滤出数组中符合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的子集展示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出来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 descr="QQ截图201604251837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24885" y="1329690"/>
            <a:ext cx="8157845" cy="51803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0535" y="134620"/>
            <a:ext cx="10704195" cy="6675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{{ childrenArray | filter : 'a' }} //匹配属性值中含有a的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{{ childrenArray | filter : 4 }}  //匹配属性值中含有4的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{{ childrenArray | filter : {name : 'i'} }} //参数是对象，匹配name属性中含有i的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{{childrenArray | filter : func }}  //参数是函数，指定返回age&gt;4的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$scope.childrenArray = [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{name:'kimi',age:3},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{name:'cindy',age:4},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{name:'anglar',age:4},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{name:'tiantian',age:5}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];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$scope.func = function(e){return e.age&gt;4;}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1688</Words>
  <Application>WPS 演示</Application>
  <PresentationFormat>宽屏</PresentationFormat>
  <Paragraphs>103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Office 主题</vt:lpstr>
      <vt:lpstr>AngularJs</vt:lpstr>
      <vt:lpstr>Angular 内容概要</vt:lpstr>
      <vt:lpstr>Angular 过滤器</vt:lpstr>
      <vt:lpstr>Angular 过滤器</vt:lpstr>
      <vt:lpstr>Angular 过滤器</vt:lpstr>
      <vt:lpstr>Angular 过滤器</vt:lpstr>
      <vt:lpstr>Angular 过滤器</vt:lpstr>
      <vt:lpstr>Angular 过滤器</vt:lpstr>
      <vt:lpstr>PowerPoint 演示文稿</vt:lpstr>
      <vt:lpstr>Angular 过滤器</vt:lpstr>
      <vt:lpstr>Angular 监听模型变化</vt:lpstr>
      <vt:lpstr>Angular $watch函数</vt:lpstr>
      <vt:lpstr>Angular 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基础知识</dc:title>
  <dc:creator>guorong tao</dc:creator>
  <cp:lastModifiedBy>HLT</cp:lastModifiedBy>
  <cp:revision>261</cp:revision>
  <dcterms:created xsi:type="dcterms:W3CDTF">2016-01-06T07:24:00Z</dcterms:created>
  <dcterms:modified xsi:type="dcterms:W3CDTF">2017-09-21T07:25:25Z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